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F25D0-B5E8-4825-B4BF-EDC1571DE913}" v="17" dt="2023-12-26T15:21:46.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r Khan" userId="2d77095f84b75291" providerId="LiveId" clId="{A19F25D0-B5E8-4825-B4BF-EDC1571DE913}"/>
    <pc:docChg chg="undo custSel addSld modSld">
      <pc:chgData name="Abdur Khan" userId="2d77095f84b75291" providerId="LiveId" clId="{A19F25D0-B5E8-4825-B4BF-EDC1571DE913}" dt="2023-12-26T15:21:56.640" v="823" actId="207"/>
      <pc:docMkLst>
        <pc:docMk/>
      </pc:docMkLst>
      <pc:sldChg chg="modSp mod">
        <pc:chgData name="Abdur Khan" userId="2d77095f84b75291" providerId="LiveId" clId="{A19F25D0-B5E8-4825-B4BF-EDC1571DE913}" dt="2023-12-23T15:36:41.949" v="179" actId="14100"/>
        <pc:sldMkLst>
          <pc:docMk/>
          <pc:sldMk cId="2141729919" sldId="256"/>
        </pc:sldMkLst>
        <pc:picChg chg="mod">
          <ac:chgData name="Abdur Khan" userId="2d77095f84b75291" providerId="LiveId" clId="{A19F25D0-B5E8-4825-B4BF-EDC1571DE913}" dt="2023-12-23T15:36:41.949" v="179" actId="14100"/>
          <ac:picMkLst>
            <pc:docMk/>
            <pc:sldMk cId="2141729919" sldId="256"/>
            <ac:picMk id="8" creationId="{5D05D71C-0EE4-0DC8-0B47-38596163E428}"/>
          </ac:picMkLst>
        </pc:picChg>
        <pc:picChg chg="mod">
          <ac:chgData name="Abdur Khan" userId="2d77095f84b75291" providerId="LiveId" clId="{A19F25D0-B5E8-4825-B4BF-EDC1571DE913}" dt="2023-12-23T15:36:36.364" v="177" actId="1076"/>
          <ac:picMkLst>
            <pc:docMk/>
            <pc:sldMk cId="2141729919" sldId="256"/>
            <ac:picMk id="10" creationId="{EDA48BD2-E334-E2E0-B1DB-737416B7D968}"/>
          </ac:picMkLst>
        </pc:picChg>
      </pc:sldChg>
      <pc:sldChg chg="addSp modSp mod">
        <pc:chgData name="Abdur Khan" userId="2d77095f84b75291" providerId="LiveId" clId="{A19F25D0-B5E8-4825-B4BF-EDC1571DE913}" dt="2023-12-23T14:49:20.486" v="112" actId="20577"/>
        <pc:sldMkLst>
          <pc:docMk/>
          <pc:sldMk cId="3065635045" sldId="257"/>
        </pc:sldMkLst>
        <pc:spChg chg="add mod">
          <ac:chgData name="Abdur Khan" userId="2d77095f84b75291" providerId="LiveId" clId="{A19F25D0-B5E8-4825-B4BF-EDC1571DE913}" dt="2023-12-23T14:38:53.600" v="38" actId="403"/>
          <ac:spMkLst>
            <pc:docMk/>
            <pc:sldMk cId="3065635045" sldId="257"/>
            <ac:spMk id="7" creationId="{E1742069-BB64-346B-529E-C07F41D3DE35}"/>
          </ac:spMkLst>
        </pc:spChg>
        <pc:spChg chg="add mod">
          <ac:chgData name="Abdur Khan" userId="2d77095f84b75291" providerId="LiveId" clId="{A19F25D0-B5E8-4825-B4BF-EDC1571DE913}" dt="2023-12-23T14:44:56.027" v="43" actId="207"/>
          <ac:spMkLst>
            <pc:docMk/>
            <pc:sldMk cId="3065635045" sldId="257"/>
            <ac:spMk id="8" creationId="{4850016C-52EC-B338-5146-5DE8B6043333}"/>
          </ac:spMkLst>
        </pc:spChg>
        <pc:spChg chg="add mod">
          <ac:chgData name="Abdur Khan" userId="2d77095f84b75291" providerId="LiveId" clId="{A19F25D0-B5E8-4825-B4BF-EDC1571DE913}" dt="2023-12-23T14:49:20.486" v="112" actId="20577"/>
          <ac:spMkLst>
            <pc:docMk/>
            <pc:sldMk cId="3065635045" sldId="257"/>
            <ac:spMk id="9" creationId="{6A49A64B-6D37-B22E-C53A-AF80A6E5EAD9}"/>
          </ac:spMkLst>
        </pc:spChg>
        <pc:picChg chg="mod">
          <ac:chgData name="Abdur Khan" userId="2d77095f84b75291" providerId="LiveId" clId="{A19F25D0-B5E8-4825-B4BF-EDC1571DE913}" dt="2023-12-23T14:37:28.826" v="1" actId="1076"/>
          <ac:picMkLst>
            <pc:docMk/>
            <pc:sldMk cId="3065635045" sldId="257"/>
            <ac:picMk id="3" creationId="{914AC82A-9C11-D5EE-5CC1-F831E086D8DF}"/>
          </ac:picMkLst>
        </pc:picChg>
        <pc:picChg chg="add mod">
          <ac:chgData name="Abdur Khan" userId="2d77095f84b75291" providerId="LiveId" clId="{A19F25D0-B5E8-4825-B4BF-EDC1571DE913}" dt="2023-12-23T14:37:58.555" v="3" actId="1076"/>
          <ac:picMkLst>
            <pc:docMk/>
            <pc:sldMk cId="3065635045" sldId="257"/>
            <ac:picMk id="6" creationId="{83298485-855F-D952-DAD4-CDD7BE24602A}"/>
          </ac:picMkLst>
        </pc:picChg>
      </pc:sldChg>
      <pc:sldChg chg="addSp delSp modSp mod">
        <pc:chgData name="Abdur Khan" userId="2d77095f84b75291" providerId="LiveId" clId="{A19F25D0-B5E8-4825-B4BF-EDC1571DE913}" dt="2023-12-23T15:14:59.811" v="173" actId="1076"/>
        <pc:sldMkLst>
          <pc:docMk/>
          <pc:sldMk cId="23104467" sldId="258"/>
        </pc:sldMkLst>
        <pc:spChg chg="add mod">
          <ac:chgData name="Abdur Khan" userId="2d77095f84b75291" providerId="LiveId" clId="{A19F25D0-B5E8-4825-B4BF-EDC1571DE913}" dt="2023-12-23T14:54:24.269" v="123" actId="13926"/>
          <ac:spMkLst>
            <pc:docMk/>
            <pc:sldMk cId="23104467" sldId="258"/>
            <ac:spMk id="2" creationId="{4B657345-DED8-EA2A-0FD9-AF364356AF70}"/>
          </ac:spMkLst>
        </pc:spChg>
        <pc:spChg chg="add mod">
          <ac:chgData name="Abdur Khan" userId="2d77095f84b75291" providerId="LiveId" clId="{A19F25D0-B5E8-4825-B4BF-EDC1571DE913}" dt="2023-12-23T15:13:48.194" v="149" actId="688"/>
          <ac:spMkLst>
            <pc:docMk/>
            <pc:sldMk cId="23104467" sldId="258"/>
            <ac:spMk id="22" creationId="{16749387-05CA-5393-CF83-8F3D35163CD7}"/>
          </ac:spMkLst>
        </pc:spChg>
        <pc:spChg chg="add mod">
          <ac:chgData name="Abdur Khan" userId="2d77095f84b75291" providerId="LiveId" clId="{A19F25D0-B5E8-4825-B4BF-EDC1571DE913}" dt="2023-12-23T15:14:59.811" v="173" actId="1076"/>
          <ac:spMkLst>
            <pc:docMk/>
            <pc:sldMk cId="23104467" sldId="258"/>
            <ac:spMk id="23" creationId="{AEC5BD22-D37D-1D99-E9A3-85326CE9F1F4}"/>
          </ac:spMkLst>
        </pc:spChg>
        <pc:grpChg chg="del mod">
          <ac:chgData name="Abdur Khan" userId="2d77095f84b75291" providerId="LiveId" clId="{A19F25D0-B5E8-4825-B4BF-EDC1571DE913}" dt="2023-12-23T15:08:37.883" v="136"/>
          <ac:grpSpMkLst>
            <pc:docMk/>
            <pc:sldMk cId="23104467" sldId="258"/>
            <ac:grpSpMk id="11" creationId="{A4F7E32F-A8A7-BE11-A01C-9C45E6ADD524}"/>
          </ac:grpSpMkLst>
        </pc:grpChg>
        <pc:grpChg chg="del mod">
          <ac:chgData name="Abdur Khan" userId="2d77095f84b75291" providerId="LiveId" clId="{A19F25D0-B5E8-4825-B4BF-EDC1571DE913}" dt="2023-12-23T15:08:44.132" v="138"/>
          <ac:grpSpMkLst>
            <pc:docMk/>
            <pc:sldMk cId="23104467" sldId="258"/>
            <ac:grpSpMk id="13" creationId="{D38386AE-6026-F92E-28B9-DD65A5C86EF9}"/>
          </ac:grpSpMkLst>
        </pc:grpChg>
        <pc:grpChg chg="mod">
          <ac:chgData name="Abdur Khan" userId="2d77095f84b75291" providerId="LiveId" clId="{A19F25D0-B5E8-4825-B4BF-EDC1571DE913}" dt="2023-12-23T15:08:44.132" v="138"/>
          <ac:grpSpMkLst>
            <pc:docMk/>
            <pc:sldMk cId="23104467" sldId="258"/>
            <ac:grpSpMk id="15" creationId="{3BC718B5-F5CF-3199-DA09-7BB97BB2BD91}"/>
          </ac:grpSpMkLst>
        </pc:grpChg>
        <pc:grpChg chg="mod">
          <ac:chgData name="Abdur Khan" userId="2d77095f84b75291" providerId="LiveId" clId="{A19F25D0-B5E8-4825-B4BF-EDC1571DE913}" dt="2023-12-23T15:12:52.354" v="142"/>
          <ac:grpSpMkLst>
            <pc:docMk/>
            <pc:sldMk cId="23104467" sldId="258"/>
            <ac:grpSpMk id="19" creationId="{0642D205-56B8-ABFF-5274-C4C515802038}"/>
          </ac:grpSpMkLst>
        </pc:grpChg>
        <pc:picChg chg="add mod">
          <ac:chgData name="Abdur Khan" userId="2d77095f84b75291" providerId="LiveId" clId="{A19F25D0-B5E8-4825-B4BF-EDC1571DE913}" dt="2023-12-23T15:13:05.474" v="145" actId="1076"/>
          <ac:picMkLst>
            <pc:docMk/>
            <pc:sldMk cId="23104467" sldId="258"/>
            <ac:picMk id="4" creationId="{B107BAB7-B17B-C14B-9F04-659503761BED}"/>
          </ac:picMkLst>
        </pc:picChg>
        <pc:picChg chg="add mod">
          <ac:chgData name="Abdur Khan" userId="2d77095f84b75291" providerId="LiveId" clId="{A19F25D0-B5E8-4825-B4BF-EDC1571DE913}" dt="2023-12-23T15:13:16.499" v="147" actId="1076"/>
          <ac:picMkLst>
            <pc:docMk/>
            <pc:sldMk cId="23104467" sldId="258"/>
            <ac:picMk id="6" creationId="{8DA6E80C-60F4-4B2C-1628-FE43C43ECE13}"/>
          </ac:picMkLst>
        </pc:picChg>
        <pc:picChg chg="add mod">
          <ac:chgData name="Abdur Khan" userId="2d77095f84b75291" providerId="LiveId" clId="{A19F25D0-B5E8-4825-B4BF-EDC1571DE913}" dt="2023-12-23T15:14:14.466" v="150" actId="1076"/>
          <ac:picMkLst>
            <pc:docMk/>
            <pc:sldMk cId="23104467" sldId="258"/>
            <ac:picMk id="21" creationId="{B8C18A6F-216B-982E-BB28-C5542489D647}"/>
          </ac:picMkLst>
        </pc:picChg>
        <pc:inkChg chg="add mod">
          <ac:chgData name="Abdur Khan" userId="2d77095f84b75291" providerId="LiveId" clId="{A19F25D0-B5E8-4825-B4BF-EDC1571DE913}" dt="2023-12-23T15:08:44.132" v="138"/>
          <ac:inkMkLst>
            <pc:docMk/>
            <pc:sldMk cId="23104467" sldId="258"/>
            <ac:inkMk id="7" creationId="{2F37F787-CB4E-0841-1244-9FFA55383975}"/>
          </ac:inkMkLst>
        </pc:inkChg>
        <pc:inkChg chg="add mod">
          <ac:chgData name="Abdur Khan" userId="2d77095f84b75291" providerId="LiveId" clId="{A19F25D0-B5E8-4825-B4BF-EDC1571DE913}" dt="2023-12-23T15:08:44.132" v="138"/>
          <ac:inkMkLst>
            <pc:docMk/>
            <pc:sldMk cId="23104467" sldId="258"/>
            <ac:inkMk id="8" creationId="{12D7C447-0728-87D6-898B-718A9EFDC100}"/>
          </ac:inkMkLst>
        </pc:inkChg>
        <pc:inkChg chg="add mod">
          <ac:chgData name="Abdur Khan" userId="2d77095f84b75291" providerId="LiveId" clId="{A19F25D0-B5E8-4825-B4BF-EDC1571DE913}" dt="2023-12-23T15:08:44.132" v="138"/>
          <ac:inkMkLst>
            <pc:docMk/>
            <pc:sldMk cId="23104467" sldId="258"/>
            <ac:inkMk id="9" creationId="{6CE00857-636B-832D-CD63-F338F0AB6B5B}"/>
          </ac:inkMkLst>
        </pc:inkChg>
        <pc:inkChg chg="add mod">
          <ac:chgData name="Abdur Khan" userId="2d77095f84b75291" providerId="LiveId" clId="{A19F25D0-B5E8-4825-B4BF-EDC1571DE913}" dt="2023-12-23T15:08:44.132" v="138"/>
          <ac:inkMkLst>
            <pc:docMk/>
            <pc:sldMk cId="23104467" sldId="258"/>
            <ac:inkMk id="10" creationId="{39511C9A-A3FE-6CDA-A878-AF1D3C04B660}"/>
          </ac:inkMkLst>
        </pc:inkChg>
        <pc:inkChg chg="add mod">
          <ac:chgData name="Abdur Khan" userId="2d77095f84b75291" providerId="LiveId" clId="{A19F25D0-B5E8-4825-B4BF-EDC1571DE913}" dt="2023-12-23T15:08:44.132" v="138"/>
          <ac:inkMkLst>
            <pc:docMk/>
            <pc:sldMk cId="23104467" sldId="258"/>
            <ac:inkMk id="12" creationId="{4D7D9C44-86F0-D4FC-91DF-3289EF1D2A29}"/>
          </ac:inkMkLst>
        </pc:inkChg>
        <pc:inkChg chg="add mod">
          <ac:chgData name="Abdur Khan" userId="2d77095f84b75291" providerId="LiveId" clId="{A19F25D0-B5E8-4825-B4BF-EDC1571DE913}" dt="2023-12-23T15:08:44.132" v="138"/>
          <ac:inkMkLst>
            <pc:docMk/>
            <pc:sldMk cId="23104467" sldId="258"/>
            <ac:inkMk id="14" creationId="{06B0B0A8-CEAE-A918-C36D-C3C6238A6D3D}"/>
          </ac:inkMkLst>
        </pc:inkChg>
        <pc:inkChg chg="add">
          <ac:chgData name="Abdur Khan" userId="2d77095f84b75291" providerId="LiveId" clId="{A19F25D0-B5E8-4825-B4BF-EDC1571DE913}" dt="2023-12-23T15:12:45.357" v="139" actId="9405"/>
          <ac:inkMkLst>
            <pc:docMk/>
            <pc:sldMk cId="23104467" sldId="258"/>
            <ac:inkMk id="16" creationId="{D306A97E-9233-D2F5-99A4-55BBF5AE38D2}"/>
          </ac:inkMkLst>
        </pc:inkChg>
        <pc:inkChg chg="add mod">
          <ac:chgData name="Abdur Khan" userId="2d77095f84b75291" providerId="LiveId" clId="{A19F25D0-B5E8-4825-B4BF-EDC1571DE913}" dt="2023-12-23T15:12:52.354" v="142"/>
          <ac:inkMkLst>
            <pc:docMk/>
            <pc:sldMk cId="23104467" sldId="258"/>
            <ac:inkMk id="17" creationId="{81930973-9E7D-F61C-50C4-4A1FB10FD696}"/>
          </ac:inkMkLst>
        </pc:inkChg>
        <pc:inkChg chg="add mod">
          <ac:chgData name="Abdur Khan" userId="2d77095f84b75291" providerId="LiveId" clId="{A19F25D0-B5E8-4825-B4BF-EDC1571DE913}" dt="2023-12-23T15:12:52.354" v="142"/>
          <ac:inkMkLst>
            <pc:docMk/>
            <pc:sldMk cId="23104467" sldId="258"/>
            <ac:inkMk id="18" creationId="{A8092AB7-2B53-2402-AAB7-14D6B19ADB2F}"/>
          </ac:inkMkLst>
        </pc:inkChg>
      </pc:sldChg>
      <pc:sldChg chg="addSp modSp new mod">
        <pc:chgData name="Abdur Khan" userId="2d77095f84b75291" providerId="LiveId" clId="{A19F25D0-B5E8-4825-B4BF-EDC1571DE913}" dt="2023-12-24T17:10:17.063" v="237" actId="14100"/>
        <pc:sldMkLst>
          <pc:docMk/>
          <pc:sldMk cId="3117530971" sldId="259"/>
        </pc:sldMkLst>
        <pc:spChg chg="add mod">
          <ac:chgData name="Abdur Khan" userId="2d77095f84b75291" providerId="LiveId" clId="{A19F25D0-B5E8-4825-B4BF-EDC1571DE913}" dt="2023-12-24T17:10:12.507" v="236" actId="14100"/>
          <ac:spMkLst>
            <pc:docMk/>
            <pc:sldMk cId="3117530971" sldId="259"/>
            <ac:spMk id="3" creationId="{165DC4CD-3F21-9690-A381-4E9B3CA9C8B0}"/>
          </ac:spMkLst>
        </pc:spChg>
        <pc:picChg chg="add mod">
          <ac:chgData name="Abdur Khan" userId="2d77095f84b75291" providerId="LiveId" clId="{A19F25D0-B5E8-4825-B4BF-EDC1571DE913}" dt="2023-12-24T17:10:17.063" v="237" actId="14100"/>
          <ac:picMkLst>
            <pc:docMk/>
            <pc:sldMk cId="3117530971" sldId="259"/>
            <ac:picMk id="2" creationId="{E5B07666-A68D-FFDD-6455-E910322740D0}"/>
          </ac:picMkLst>
        </pc:picChg>
      </pc:sldChg>
      <pc:sldChg chg="addSp modSp new mod">
        <pc:chgData name="Abdur Khan" userId="2d77095f84b75291" providerId="LiveId" clId="{A19F25D0-B5E8-4825-B4BF-EDC1571DE913}" dt="2023-12-24T17:24:25.560" v="760" actId="13926"/>
        <pc:sldMkLst>
          <pc:docMk/>
          <pc:sldMk cId="2018663034" sldId="260"/>
        </pc:sldMkLst>
        <pc:spChg chg="add mod">
          <ac:chgData name="Abdur Khan" userId="2d77095f84b75291" providerId="LiveId" clId="{A19F25D0-B5E8-4825-B4BF-EDC1571DE913}" dt="2023-12-24T17:11:23.589" v="257" actId="113"/>
          <ac:spMkLst>
            <pc:docMk/>
            <pc:sldMk cId="2018663034" sldId="260"/>
            <ac:spMk id="2" creationId="{A5BB7BC3-A04D-D28F-772C-11D76A2C140B}"/>
          </ac:spMkLst>
        </pc:spChg>
        <pc:spChg chg="add mod">
          <ac:chgData name="Abdur Khan" userId="2d77095f84b75291" providerId="LiveId" clId="{A19F25D0-B5E8-4825-B4BF-EDC1571DE913}" dt="2023-12-24T17:24:25.560" v="760" actId="13926"/>
          <ac:spMkLst>
            <pc:docMk/>
            <pc:sldMk cId="2018663034" sldId="260"/>
            <ac:spMk id="5" creationId="{47856A79-9229-A74A-065C-BC36EF92B0A3}"/>
          </ac:spMkLst>
        </pc:spChg>
        <pc:picChg chg="add mod">
          <ac:chgData name="Abdur Khan" userId="2d77095f84b75291" providerId="LiveId" clId="{A19F25D0-B5E8-4825-B4BF-EDC1571DE913}" dt="2023-12-24T17:13:59.657" v="327" actId="14100"/>
          <ac:picMkLst>
            <pc:docMk/>
            <pc:sldMk cId="2018663034" sldId="260"/>
            <ac:picMk id="4" creationId="{61FD5C6B-1C8B-1766-E877-212152918EA4}"/>
          </ac:picMkLst>
        </pc:picChg>
      </pc:sldChg>
      <pc:sldChg chg="addSp delSp modSp new mod setBg">
        <pc:chgData name="Abdur Khan" userId="2d77095f84b75291" providerId="LiveId" clId="{A19F25D0-B5E8-4825-B4BF-EDC1571DE913}" dt="2023-12-26T15:21:56.640" v="823" actId="207"/>
        <pc:sldMkLst>
          <pc:docMk/>
          <pc:sldMk cId="1521318964" sldId="261"/>
        </pc:sldMkLst>
        <pc:spChg chg="add mod">
          <ac:chgData name="Abdur Khan" userId="2d77095f84b75291" providerId="LiveId" clId="{A19F25D0-B5E8-4825-B4BF-EDC1571DE913}" dt="2023-12-26T15:12:30.973" v="778" actId="26606"/>
          <ac:spMkLst>
            <pc:docMk/>
            <pc:sldMk cId="1521318964" sldId="261"/>
            <ac:spMk id="2" creationId="{63970AA8-B8D7-2AE6-F8DD-585DC16C42AE}"/>
          </ac:spMkLst>
        </pc:spChg>
        <pc:spChg chg="add mod">
          <ac:chgData name="Abdur Khan" userId="2d77095f84b75291" providerId="LiveId" clId="{A19F25D0-B5E8-4825-B4BF-EDC1571DE913}" dt="2023-12-26T15:17:20.506" v="807" actId="403"/>
          <ac:spMkLst>
            <pc:docMk/>
            <pc:sldMk cId="1521318964" sldId="261"/>
            <ac:spMk id="6" creationId="{E378CFEF-BAFB-5337-1E74-550D718BA993}"/>
          </ac:spMkLst>
        </pc:spChg>
        <pc:spChg chg="add del">
          <ac:chgData name="Abdur Khan" userId="2d77095f84b75291" providerId="LiveId" clId="{A19F25D0-B5E8-4825-B4BF-EDC1571DE913}" dt="2023-12-26T15:12:30.973" v="778" actId="26606"/>
          <ac:spMkLst>
            <pc:docMk/>
            <pc:sldMk cId="1521318964" sldId="261"/>
            <ac:spMk id="8" creationId="{D4771268-CB57-404A-9271-370EB28F6090}"/>
          </ac:spMkLst>
        </pc:spChg>
        <pc:spChg chg="add mod">
          <ac:chgData name="Abdur Khan" userId="2d77095f84b75291" providerId="LiveId" clId="{A19F25D0-B5E8-4825-B4BF-EDC1571DE913}" dt="2023-12-26T15:21:56.640" v="823" actId="207"/>
          <ac:spMkLst>
            <pc:docMk/>
            <pc:sldMk cId="1521318964" sldId="261"/>
            <ac:spMk id="10" creationId="{EDB223DC-AEFF-43DD-33FC-EB65E2A4F48B}"/>
          </ac:spMkLst>
        </pc:spChg>
        <pc:picChg chg="add mod">
          <ac:chgData name="Abdur Khan" userId="2d77095f84b75291" providerId="LiveId" clId="{A19F25D0-B5E8-4825-B4BF-EDC1571DE913}" dt="2023-12-26T15:12:30.973" v="778" actId="26606"/>
          <ac:picMkLst>
            <pc:docMk/>
            <pc:sldMk cId="1521318964" sldId="261"/>
            <ac:picMk id="3" creationId="{DAC09B37-062F-FA02-CEBD-8A07CFC1DF50}"/>
          </ac:picMkLst>
        </pc:picChg>
        <pc:picChg chg="add mod">
          <ac:chgData name="Abdur Khan" userId="2d77095f84b75291" providerId="LiveId" clId="{A19F25D0-B5E8-4825-B4BF-EDC1571DE913}" dt="2023-12-26T15:17:28.062" v="808" actId="14100"/>
          <ac:picMkLst>
            <pc:docMk/>
            <pc:sldMk cId="1521318964" sldId="261"/>
            <ac:picMk id="5" creationId="{5AE76508-5613-883C-3173-DCFFB3BCBA03}"/>
          </ac:picMkLst>
        </pc:picChg>
        <pc:picChg chg="add mod">
          <ac:chgData name="Abdur Khan" userId="2d77095f84b75291" providerId="LiveId" clId="{A19F25D0-B5E8-4825-B4BF-EDC1571DE913}" dt="2023-12-26T15:19:44.521" v="810" actId="1076"/>
          <ac:picMkLst>
            <pc:docMk/>
            <pc:sldMk cId="1521318964" sldId="261"/>
            <ac:picMk id="9" creationId="{1639EAD7-50E0-F290-1606-722BB5EEE2E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08:36.930"/>
    </inkml:context>
    <inkml:brush xml:id="br0">
      <inkml:brushProperty name="width" value="0.1" units="cm"/>
      <inkml:brushProperty name="height" value="0.1" units="cm"/>
      <inkml:brushProperty name="color" value="#AB008B"/>
    </inkml:brush>
  </inkml:definitions>
  <inkml:trace contextRef="#ctx0" brushRef="#br0">540 1 24575,'-16'0'0,"0"2"0,0 0 0,0 1 0,1 1 0,-1 0 0,1 1 0,-1 1 0,2 0 0,-1 1 0,-17 11 0,-80 47 0,97-58 0,0 0 0,-20 7 0,-10 4 0,33-12 0,1 0 0,-1 1 0,1 0 0,1 1 0,-1 0 0,-8 9 0,14-12 0,1-1 0,0 1 0,0 0 0,1 0 0,-1 0 0,1 1 0,0-1 0,0 1 0,1 0 0,0-1 0,0 1 0,0 0 0,1 1 0,-1 9 0,2-14 0,0 1 0,0-1 0,1 0 0,-1 0 0,1 1 0,0-1 0,-1 0 0,1 0 0,0 0 0,1 0 0,-1 0 0,0 0 0,0 0 0,1 0 0,-1-1 0,1 1 0,2 2 0,34 25 0,-27-21 0,9 6 0,-8-4 0,2-1 0,-1 0 0,1-1 0,1 0 0,22 9 0,-18-12 0,0 0 0,1-1 0,-1-1 0,1-1 0,-1 0 0,1-2 0,28-2 0,-44 1 14,-1 1-1,1-1 1,-1 0 0,1 0-1,-1 0 1,1 0 0,-1 0-1,0-1 1,0 0-1,0 1 1,0-1 0,0-1-1,0 1 1,0 0 0,-1-1-1,1 1 1,-1-1-1,0 0 1,4-5 0,0-3-47,-1 0-1,0-1 1,-1 1 0,5-18 0,-6 16-458,1 0 1,9-19-1,-4 16-6335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08:22.789"/>
    </inkml:context>
    <inkml:brush xml:id="br0">
      <inkml:brushProperty name="width" value="0.1" units="cm"/>
      <inkml:brushProperty name="height" value="0.1" units="cm"/>
      <inkml:brushProperty name="color" value="#AB008B"/>
    </inkml:brush>
  </inkml:definitions>
  <inkml:trace contextRef="#ctx0" brushRef="#br0">0 0 24575,'8'0'0,"11"0"0,13 0 0,18 0 0,24 0 0,15 0 0,17 0 0,21 0 0,13 0 0,11 0 0,-5 0 0,-15 0 0,-18 0 0,-20 0 0,-18 0 0,-18 0 0,-19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08:25.246"/>
    </inkml:context>
    <inkml:brush xml:id="br0">
      <inkml:brushProperty name="width" value="0.1" units="cm"/>
      <inkml:brushProperty name="height" value="0.1" units="cm"/>
      <inkml:brushProperty name="color" value="#AB008B"/>
    </inkml:brush>
  </inkml:definitions>
  <inkml:trace contextRef="#ctx0" brushRef="#br0">0 85 24575,'24'0'0,"360"-9"0,155-6 0,-505 13 0,52-8 0,17-2 0,-79 11 0,35-8 0,18-2 0,-74 11 7,0 0-105,1 0 0,0 0 0,-1-1 0,1 1 0,0-1 0,-1 0 0,1 0 0,0 0 0,-1 0 0,1 0 0,-1-1 0,0 0 0,4-2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08:30.494"/>
    </inkml:context>
    <inkml:brush xml:id="br0">
      <inkml:brushProperty name="width" value="0.1" units="cm"/>
      <inkml:brushProperty name="height" value="0.1" units="cm"/>
      <inkml:brushProperty name="color" value="#AB008B"/>
    </inkml:brush>
  </inkml:definitions>
  <inkml:trace contextRef="#ctx0" brushRef="#br0">290 1 24575,'-177'168'0,"152"-141"0,17-17 0,-1 0 0,-1 0 0,1-1 0,-1-1 0,-1 0 0,-11 7 0,13-13 0,11-7 0,12-9 0,-6 11 0,0 0 0,1 0 0,-1 1 0,1 0 0,-1 1 0,1 0 0,0 0 0,0 1 0,-1 0 0,1 0 0,0 1 0,13 3 0,0 1 0,-1 0 0,0 2 0,38 17 0,-31-8-1365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08:32.985"/>
    </inkml:context>
    <inkml:brush xml:id="br0">
      <inkml:brushProperty name="width" value="0.1" units="cm"/>
      <inkml:brushProperty name="height" value="0.1" units="cm"/>
      <inkml:brushProperty name="color" value="#AB008B"/>
    </inkml:brush>
  </inkml:definitions>
  <inkml:trace contextRef="#ctx0" brushRef="#br0">220 1 24575,'-1'3'0,"1"1"0,-1 0 0,0 0 0,0-1 0,0 1 0,0-1 0,-1 1 0,0-1 0,1 0 0,-1 1 0,-1-1 0,1 0 0,0 0 0,-4 3 0,-7 7 0,-23 19 0,21-20 0,-16 14 0,20-19 0,0 1 0,1 0 0,1 1 0,-1 0 0,1 1 0,1 0 0,0 0 0,-11 20 0,18-29 0,1 1 0,-1-1 0,1 1 0,-1-1 0,1 1 0,0 0 0,0-1 0,0 1 0,0-1 0,0 1 0,0 0 0,1-1 0,-1 1 0,0-1 0,1 1 0,-1-1 0,1 1 0,0-1 0,-1 1 0,1-1 0,0 1 0,0-1 0,0 0 0,0 1 0,0-1 0,0 0 0,0 0 0,1 0 0,-1 0 0,2 1 0,6 4 0,0 0 0,0 0 0,17 6 0,-8-3 0,2 2 0,-10-7 0,-1 1 0,1 0 0,-1 1 0,0 0 0,-1 1 0,11 9 0,-5-2 0,1 0 0,17 12 0,-20-18 0,-1 1 0,-1 0 0,1 1 0,-1 0 0,14 19 0,-11-10-1365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08:43.142"/>
    </inkml:context>
    <inkml:brush xml:id="br0">
      <inkml:brushProperty name="width" value="0.1" units="cm"/>
      <inkml:brushProperty name="height" value="0.1" units="cm"/>
      <inkml:brushProperty name="color" value="#AB008B"/>
    </inkml:brush>
  </inkml:definitions>
  <inkml:trace contextRef="#ctx0" brushRef="#br0">240 2 24575,'0'462'0,"-1"-479"0,-1 1 0,-5-22 0,-3-25 0,9-39 0,-1-9 0,2 109 0,0 1 0,0 0 0,0-1 0,0 1 0,0-1 0,0 1 0,-1 0 0,1-1 0,0 1 0,-1 0 0,1-1 0,-1 1 0,0 0 0,1-1 0,-1 1 0,0 0 0,0 0 0,0 0 0,1 0 0,-1 0 0,0 0 0,-1 0 0,1 0 0,0 0 0,0 0 0,0 1 0,0-1 0,-1 0 0,1 1 0,0-1 0,-3 0 0,2 1 0,-1 1 0,1-1 0,-1 0 0,0 1 0,1-1 0,-1 1 0,1 0 0,0 0 0,-1 0 0,1 0 0,0 0 0,-1 1 0,1-1 0,0 1 0,0-1 0,-2 3 0,-6 5 0,-1 0 0,1-1 0,-1 0 0,0-1 0,-1 0 0,-18 8 0,27-14 0,-1 1 0,1 0 0,0 0 0,-1 0 0,1 0 0,1 1 0,-1-1 0,0 1 0,0 0 0,1 0 0,0 0 0,-1 0 0,1 0 0,0 1 0,1-1 0,-1 0 0,1 1 0,-1 0 0,1-1 0,0 1 0,0 0 0,1-1 0,-1 8 0,-1 7 0,2 1 0,0-1 0,5 30 0,-4-38 0,1-2 0,-1-1 0,1 1 0,0-1 0,1 1 0,0-1 0,0 0 0,8 12 0,0-3 0,23 28 0,-33-43 0,-1-1 0,1 1 0,0 0 0,-1-1 0,1 1 0,0 0 0,-1-1 0,1 1 0,0-1 0,-1 1 0,1-1 0,0 1 0,0-1 0,0 0 0,-1 1 0,1-1 0,0 0 0,2 1 0,-3-2 0,1 1 0,-1 0 0,1 0 0,-1 0 0,0-1 0,1 1 0,-1 0 0,0-1 0,1 1 0,-1 0 0,1-1 0,-1 1 0,0 0 0,0-1 0,1 1 0,-1 0 0,0-1 0,0 1 0,1-1 0,-1 1 0,0-1 0,0 1 0,0-1 0,0 0 0,1-4 0,0 0 0,-1 0 0,1 0 0,-2-10 0,-2-4 0,0-1 0,-2 1 0,-9-27 0,8 28 0,0 0 0,2-1 0,-6-36 0,9 17 0,3-63 0,-1 97 0,0 0 0,0 1 0,0-1 0,0 0 0,0 1 0,1-1 0,0 1 0,0-1 0,0 1 0,0 0 0,0 0 0,0 0 0,1 0 0,0 0 0,-1 0 0,1 1 0,0 0 0,0-1 0,1 1 0,4-2 0,2-2 0,0 2 0,1 0 0,-1 0 0,1 1 0,17-3 0,-29 6 0,-1 1 0,1-1 0,0 1 0,0-1 0,-1 1 0,1 0 0,0 0 0,0 0 0,0-1 0,0 1 0,0 0 0,0 0 0,0 0 0,0 1 0,1-1 0,-1 0 0,0 0 0,1 0 0,-1 1 0,0 0 0,-1 5 0,-1 0 0,1-1 0,1 1 0,-2 8 0,0 14 0,1 33 0,4 162-1365,-2-203-5461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12:45.355"/>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12:51.395"/>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3T15:12:51.739"/>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984C-2C4B-CC36-3E1E-2CDDBDD7C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9AF89-AB4B-B2C7-CA8C-E0EC5742B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2D393-E469-F648-A6E5-C54354724384}"/>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5" name="Footer Placeholder 4">
            <a:extLst>
              <a:ext uri="{FF2B5EF4-FFF2-40B4-BE49-F238E27FC236}">
                <a16:creationId xmlns:a16="http://schemas.microsoft.com/office/drawing/2014/main" id="{6F37AAEC-9F98-82C6-ED32-223270CC6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CEA38-AB2F-C4C2-7ECC-F1843F9EED93}"/>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279247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7DDC-2133-FB1E-43C0-031DC86732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64E03-8835-FB19-4F69-00402F8284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D9795-EEC8-206F-6C48-12998A1610F7}"/>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5" name="Footer Placeholder 4">
            <a:extLst>
              <a:ext uri="{FF2B5EF4-FFF2-40B4-BE49-F238E27FC236}">
                <a16:creationId xmlns:a16="http://schemas.microsoft.com/office/drawing/2014/main" id="{ABFDCE3C-5F33-8DA2-C714-A830049C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C1A63-9F28-C8CA-E7C8-25988F30A9A9}"/>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241359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54797-291A-E66F-8212-63E7834D7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EBCED4-09DE-55D0-BBC8-A2AE4C4732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2568D-E13B-9DDE-0501-953C45F7AA2B}"/>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5" name="Footer Placeholder 4">
            <a:extLst>
              <a:ext uri="{FF2B5EF4-FFF2-40B4-BE49-F238E27FC236}">
                <a16:creationId xmlns:a16="http://schemas.microsoft.com/office/drawing/2014/main" id="{D66B3D9B-720E-2A64-B09F-4CA41578F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0B5F1-875C-8B58-9496-4D7FF2F362BE}"/>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88041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D717-C33D-EB38-8FC9-F3C127D87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4EEE9-0B81-19F6-AC30-5480D3E47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543D2-C38A-2AB2-CF07-63FFDC6F7482}"/>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5" name="Footer Placeholder 4">
            <a:extLst>
              <a:ext uri="{FF2B5EF4-FFF2-40B4-BE49-F238E27FC236}">
                <a16:creationId xmlns:a16="http://schemas.microsoft.com/office/drawing/2014/main" id="{229DC12E-91D4-F653-B629-9CE61D3C4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788EB-8CBF-4AE9-8A6C-EB7122BB0F43}"/>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126377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1CDF-063A-EA32-C1A9-F6F80C665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9722C-A07E-77ED-CB6B-C3178CE00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B512B8-BDF7-5466-8578-F54D2A8CBF2C}"/>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5" name="Footer Placeholder 4">
            <a:extLst>
              <a:ext uri="{FF2B5EF4-FFF2-40B4-BE49-F238E27FC236}">
                <a16:creationId xmlns:a16="http://schemas.microsoft.com/office/drawing/2014/main" id="{E0A5EDC1-ED2B-82E1-E2CE-2E8D2759C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D1581-664D-034E-AF84-C9EBEC635573}"/>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333666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C8D4-7B8E-A2DF-4FF5-6D0F5530E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32CB0-D02B-C751-1B5E-B7DC6A7882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549FB2-67FD-A95E-0827-AF6BCE728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9E069-9992-007F-5B07-3A4CE2A06FD1}"/>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6" name="Footer Placeholder 5">
            <a:extLst>
              <a:ext uri="{FF2B5EF4-FFF2-40B4-BE49-F238E27FC236}">
                <a16:creationId xmlns:a16="http://schemas.microsoft.com/office/drawing/2014/main" id="{3823ADCB-9B55-87E2-B46D-B51FA5158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9AD5D-4F36-96D1-7F40-29D1041F8274}"/>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62999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04E3-2E1B-4E16-F7E0-0893815A6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2668AD-9849-45E6-01CF-AF55A915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FE2362-543B-31E9-6394-9A28125DB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8DE28D-5D7F-C308-EEAD-861CF4870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81921B-DA29-6328-841E-BE4189936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E2BB4-3CDC-3E5A-F70F-A2B0E1BDCFFA}"/>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8" name="Footer Placeholder 7">
            <a:extLst>
              <a:ext uri="{FF2B5EF4-FFF2-40B4-BE49-F238E27FC236}">
                <a16:creationId xmlns:a16="http://schemas.microsoft.com/office/drawing/2014/main" id="{A36E4C1E-730F-3325-4E7F-31CF32C1F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9042D8-E60D-A6E8-0C76-DC9193EF14A0}"/>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57652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03DE-CF42-10D2-D60D-A423FFC61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9B9FA-7AA9-EB01-A301-7768D89382B9}"/>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4" name="Footer Placeholder 3">
            <a:extLst>
              <a:ext uri="{FF2B5EF4-FFF2-40B4-BE49-F238E27FC236}">
                <a16:creationId xmlns:a16="http://schemas.microsoft.com/office/drawing/2014/main" id="{C114C3FE-15E8-DB8F-0B9D-ECFFF0A83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656176-3356-349C-B80D-2FAB5630B30A}"/>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23268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7983A-54E5-78BC-DE87-05058B2024F4}"/>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3" name="Footer Placeholder 2">
            <a:extLst>
              <a:ext uri="{FF2B5EF4-FFF2-40B4-BE49-F238E27FC236}">
                <a16:creationId xmlns:a16="http://schemas.microsoft.com/office/drawing/2014/main" id="{A458F85E-3437-7513-94AC-3D43D6FB57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3E8B0E-4E8F-6C1A-1E41-E3C0332E3294}"/>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300927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534E-DAF1-FDC7-41F7-B440EA78F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2D102-8074-9775-2D1B-0E787E841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71D0EE-5E83-CDBA-8EB2-A834186D9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A7BE0-FF04-5D3D-AC00-CB676D73AA73}"/>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6" name="Footer Placeholder 5">
            <a:extLst>
              <a:ext uri="{FF2B5EF4-FFF2-40B4-BE49-F238E27FC236}">
                <a16:creationId xmlns:a16="http://schemas.microsoft.com/office/drawing/2014/main" id="{D1893EA5-1043-0B88-D830-C3E13716A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6D28A-FDC1-9493-BB9F-DA529651DE82}"/>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176981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A534-4DE9-31CD-AAF7-47D65A16F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80CB9-0E60-7877-5C22-1E4DF1EC6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65111-E26F-C7CE-23B0-CB974AB3D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1BAB2-E26F-F699-80BC-8E73E5BD179A}"/>
              </a:ext>
            </a:extLst>
          </p:cNvPr>
          <p:cNvSpPr>
            <a:spLocks noGrp="1"/>
          </p:cNvSpPr>
          <p:nvPr>
            <p:ph type="dt" sz="half" idx="10"/>
          </p:nvPr>
        </p:nvSpPr>
        <p:spPr/>
        <p:txBody>
          <a:bodyPr/>
          <a:lstStyle/>
          <a:p>
            <a:fld id="{B6F7D008-665C-4FC9-8A46-B246103712D7}" type="datetimeFigureOut">
              <a:rPr lang="en-US" smtClean="0"/>
              <a:t>12/26/2023</a:t>
            </a:fld>
            <a:endParaRPr lang="en-US"/>
          </a:p>
        </p:txBody>
      </p:sp>
      <p:sp>
        <p:nvSpPr>
          <p:cNvPr id="6" name="Footer Placeholder 5">
            <a:extLst>
              <a:ext uri="{FF2B5EF4-FFF2-40B4-BE49-F238E27FC236}">
                <a16:creationId xmlns:a16="http://schemas.microsoft.com/office/drawing/2014/main" id="{A0F2038F-DC96-6AE0-56CA-C46315F83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8AF64-DA49-69E7-F34A-A3730F96450C}"/>
              </a:ext>
            </a:extLst>
          </p:cNvPr>
          <p:cNvSpPr>
            <a:spLocks noGrp="1"/>
          </p:cNvSpPr>
          <p:nvPr>
            <p:ph type="sldNum" sz="quarter" idx="12"/>
          </p:nvPr>
        </p:nvSpPr>
        <p:spPr/>
        <p:txBody>
          <a:bodyPr/>
          <a:lstStyle/>
          <a:p>
            <a:fld id="{07EC1589-B353-48E8-8F6A-47B53309E874}" type="slidenum">
              <a:rPr lang="en-US" smtClean="0"/>
              <a:t>‹#›</a:t>
            </a:fld>
            <a:endParaRPr lang="en-US"/>
          </a:p>
        </p:txBody>
      </p:sp>
    </p:spTree>
    <p:extLst>
      <p:ext uri="{BB962C8B-B14F-4D97-AF65-F5344CB8AC3E}">
        <p14:creationId xmlns:p14="http://schemas.microsoft.com/office/powerpoint/2010/main" val="92588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3ED63-EC6A-2271-26D2-6E0CBE308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C6481E-31BB-660A-5CFB-9052776BF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05F60-75BB-9A90-3F9A-F1CD6F883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7D008-665C-4FC9-8A46-B246103712D7}" type="datetimeFigureOut">
              <a:rPr lang="en-US" smtClean="0"/>
              <a:t>12/26/2023</a:t>
            </a:fld>
            <a:endParaRPr lang="en-US"/>
          </a:p>
        </p:txBody>
      </p:sp>
      <p:sp>
        <p:nvSpPr>
          <p:cNvPr id="5" name="Footer Placeholder 4">
            <a:extLst>
              <a:ext uri="{FF2B5EF4-FFF2-40B4-BE49-F238E27FC236}">
                <a16:creationId xmlns:a16="http://schemas.microsoft.com/office/drawing/2014/main" id="{727770D3-4453-789D-A671-BC23AFEFD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83F06-3993-5A7E-CFAD-C4453BAB8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C1589-B353-48E8-8F6A-47B53309E874}" type="slidenum">
              <a:rPr lang="en-US" smtClean="0"/>
              <a:t>‹#›</a:t>
            </a:fld>
            <a:endParaRPr lang="en-US"/>
          </a:p>
        </p:txBody>
      </p:sp>
    </p:spTree>
    <p:extLst>
      <p:ext uri="{BB962C8B-B14F-4D97-AF65-F5344CB8AC3E}">
        <p14:creationId xmlns:p14="http://schemas.microsoft.com/office/powerpoint/2010/main" val="141551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18" Type="http://schemas.openxmlformats.org/officeDocument/2006/relationships/customXml" Target="../ink/ink8.xm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5.xml"/><Relationship Id="rId17"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customXml" Target="../ink/ink7.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D1CC72-1928-2C94-33CE-36100987407C}"/>
              </a:ext>
            </a:extLst>
          </p:cNvPr>
          <p:cNvPicPr>
            <a:picLocks noChangeAspect="1"/>
          </p:cNvPicPr>
          <p:nvPr/>
        </p:nvPicPr>
        <p:blipFill>
          <a:blip r:embed="rId2"/>
          <a:stretch>
            <a:fillRect/>
          </a:stretch>
        </p:blipFill>
        <p:spPr>
          <a:xfrm>
            <a:off x="0" y="618224"/>
            <a:ext cx="5678227" cy="2514379"/>
          </a:xfrm>
          <a:prstGeom prst="rect">
            <a:avLst/>
          </a:prstGeom>
        </p:spPr>
      </p:pic>
      <p:sp>
        <p:nvSpPr>
          <p:cNvPr id="6" name="TextBox 5">
            <a:extLst>
              <a:ext uri="{FF2B5EF4-FFF2-40B4-BE49-F238E27FC236}">
                <a16:creationId xmlns:a16="http://schemas.microsoft.com/office/drawing/2014/main" id="{5BCCFA97-0261-EBB9-353D-7415BA2D37D1}"/>
              </a:ext>
            </a:extLst>
          </p:cNvPr>
          <p:cNvSpPr txBox="1"/>
          <p:nvPr/>
        </p:nvSpPr>
        <p:spPr>
          <a:xfrm>
            <a:off x="0" y="100668"/>
            <a:ext cx="12192000" cy="400110"/>
          </a:xfrm>
          <a:prstGeom prst="rect">
            <a:avLst/>
          </a:prstGeom>
          <a:solidFill>
            <a:srgbClr val="92D050"/>
          </a:solidFill>
        </p:spPr>
        <p:txBody>
          <a:bodyPr wrap="square" rtlCol="0">
            <a:spAutoFit/>
          </a:bodyPr>
          <a:lstStyle/>
          <a:p>
            <a:pPr algn="ctr"/>
            <a:r>
              <a:rPr lang="en-US" sz="2000" b="1" dirty="0"/>
              <a:t>Portfolio Project – Power BI</a:t>
            </a:r>
          </a:p>
        </p:txBody>
      </p:sp>
      <p:pic>
        <p:nvPicPr>
          <p:cNvPr id="8" name="Picture 7">
            <a:extLst>
              <a:ext uri="{FF2B5EF4-FFF2-40B4-BE49-F238E27FC236}">
                <a16:creationId xmlns:a16="http://schemas.microsoft.com/office/drawing/2014/main" id="{5D05D71C-0EE4-0DC8-0B47-38596163E428}"/>
              </a:ext>
            </a:extLst>
          </p:cNvPr>
          <p:cNvPicPr>
            <a:picLocks noChangeAspect="1"/>
          </p:cNvPicPr>
          <p:nvPr/>
        </p:nvPicPr>
        <p:blipFill>
          <a:blip r:embed="rId3"/>
          <a:stretch>
            <a:fillRect/>
          </a:stretch>
        </p:blipFill>
        <p:spPr>
          <a:xfrm>
            <a:off x="1459969" y="3428999"/>
            <a:ext cx="6554886" cy="3443391"/>
          </a:xfrm>
          <a:prstGeom prst="rect">
            <a:avLst/>
          </a:prstGeom>
        </p:spPr>
      </p:pic>
      <p:pic>
        <p:nvPicPr>
          <p:cNvPr id="10" name="Picture 9">
            <a:extLst>
              <a:ext uri="{FF2B5EF4-FFF2-40B4-BE49-F238E27FC236}">
                <a16:creationId xmlns:a16="http://schemas.microsoft.com/office/drawing/2014/main" id="{EDA48BD2-E334-E2E0-B1DB-737416B7D968}"/>
              </a:ext>
            </a:extLst>
          </p:cNvPr>
          <p:cNvPicPr>
            <a:picLocks noChangeAspect="1"/>
          </p:cNvPicPr>
          <p:nvPr/>
        </p:nvPicPr>
        <p:blipFill>
          <a:blip r:embed="rId4"/>
          <a:stretch>
            <a:fillRect/>
          </a:stretch>
        </p:blipFill>
        <p:spPr>
          <a:xfrm>
            <a:off x="7149950" y="562805"/>
            <a:ext cx="2220665" cy="2452147"/>
          </a:xfrm>
          <a:prstGeom prst="rect">
            <a:avLst/>
          </a:prstGeom>
        </p:spPr>
      </p:pic>
    </p:spTree>
    <p:extLst>
      <p:ext uri="{BB962C8B-B14F-4D97-AF65-F5344CB8AC3E}">
        <p14:creationId xmlns:p14="http://schemas.microsoft.com/office/powerpoint/2010/main" val="214172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4AC82A-9C11-D5EE-5CC1-F831E086D8DF}"/>
              </a:ext>
            </a:extLst>
          </p:cNvPr>
          <p:cNvPicPr>
            <a:picLocks noChangeAspect="1"/>
          </p:cNvPicPr>
          <p:nvPr/>
        </p:nvPicPr>
        <p:blipFill>
          <a:blip r:embed="rId2"/>
          <a:stretch>
            <a:fillRect/>
          </a:stretch>
        </p:blipFill>
        <p:spPr>
          <a:xfrm>
            <a:off x="398124" y="464923"/>
            <a:ext cx="7157163" cy="5373816"/>
          </a:xfrm>
          <a:prstGeom prst="rect">
            <a:avLst/>
          </a:prstGeom>
        </p:spPr>
      </p:pic>
      <p:pic>
        <p:nvPicPr>
          <p:cNvPr id="6" name="Picture 5">
            <a:extLst>
              <a:ext uri="{FF2B5EF4-FFF2-40B4-BE49-F238E27FC236}">
                <a16:creationId xmlns:a16="http://schemas.microsoft.com/office/drawing/2014/main" id="{83298485-855F-D952-DAD4-CDD7BE24602A}"/>
              </a:ext>
            </a:extLst>
          </p:cNvPr>
          <p:cNvPicPr>
            <a:picLocks noChangeAspect="1"/>
          </p:cNvPicPr>
          <p:nvPr/>
        </p:nvPicPr>
        <p:blipFill>
          <a:blip r:embed="rId3"/>
          <a:stretch>
            <a:fillRect/>
          </a:stretch>
        </p:blipFill>
        <p:spPr>
          <a:xfrm>
            <a:off x="7793821" y="496382"/>
            <a:ext cx="4070559" cy="1378021"/>
          </a:xfrm>
          <a:prstGeom prst="rect">
            <a:avLst/>
          </a:prstGeom>
        </p:spPr>
      </p:pic>
      <p:sp>
        <p:nvSpPr>
          <p:cNvPr id="7" name="TextBox 6">
            <a:extLst>
              <a:ext uri="{FF2B5EF4-FFF2-40B4-BE49-F238E27FC236}">
                <a16:creationId xmlns:a16="http://schemas.microsoft.com/office/drawing/2014/main" id="{E1742069-BB64-346B-529E-C07F41D3DE35}"/>
              </a:ext>
            </a:extLst>
          </p:cNvPr>
          <p:cNvSpPr txBox="1"/>
          <p:nvPr/>
        </p:nvSpPr>
        <p:spPr>
          <a:xfrm>
            <a:off x="7793821" y="2634143"/>
            <a:ext cx="3933988"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What is Data</a:t>
            </a:r>
          </a:p>
          <a:p>
            <a:pPr marL="285750" indent="-285750">
              <a:buFont typeface="Arial" panose="020B0604020202020204" pitchFamily="34" charset="0"/>
              <a:buChar char="•"/>
            </a:pPr>
            <a:r>
              <a:rPr lang="en-US" sz="2000" b="1" dirty="0"/>
              <a:t>What is meta data</a:t>
            </a:r>
          </a:p>
        </p:txBody>
      </p:sp>
      <p:sp>
        <p:nvSpPr>
          <p:cNvPr id="8" name="TextBox 7">
            <a:extLst>
              <a:ext uri="{FF2B5EF4-FFF2-40B4-BE49-F238E27FC236}">
                <a16:creationId xmlns:a16="http://schemas.microsoft.com/office/drawing/2014/main" id="{4850016C-52EC-B338-5146-5DE8B6043333}"/>
              </a:ext>
            </a:extLst>
          </p:cNvPr>
          <p:cNvSpPr txBox="1"/>
          <p:nvPr/>
        </p:nvSpPr>
        <p:spPr>
          <a:xfrm>
            <a:off x="7896264" y="3515972"/>
            <a:ext cx="4295736" cy="1200329"/>
          </a:xfrm>
          <a:prstGeom prst="rect">
            <a:avLst/>
          </a:prstGeom>
          <a:solidFill>
            <a:schemeClr val="accent5">
              <a:lumMod val="20000"/>
              <a:lumOff val="80000"/>
            </a:schemeClr>
          </a:solidFill>
        </p:spPr>
        <p:txBody>
          <a:bodyPr wrap="square" rtlCol="0">
            <a:spAutoFit/>
          </a:bodyPr>
          <a:lstStyle/>
          <a:p>
            <a:r>
              <a:rPr lang="en-US" b="0" i="0" dirty="0">
                <a:solidFill>
                  <a:srgbClr val="374151"/>
                </a:solidFill>
                <a:effectLst/>
                <a:latin typeface="Söhne"/>
              </a:rPr>
              <a:t>Power BI can analyze data from various sources, including databases (SQL Server, Oracle), Excel spreadsheets, cloud services (Azure, AWS), web sources, and more.</a:t>
            </a:r>
            <a:endParaRPr lang="en-US" dirty="0"/>
          </a:p>
        </p:txBody>
      </p:sp>
      <p:sp>
        <p:nvSpPr>
          <p:cNvPr id="9" name="TextBox 8">
            <a:extLst>
              <a:ext uri="{FF2B5EF4-FFF2-40B4-BE49-F238E27FC236}">
                <a16:creationId xmlns:a16="http://schemas.microsoft.com/office/drawing/2014/main" id="{6A49A64B-6D37-B22E-C53A-AF80A6E5EAD9}"/>
              </a:ext>
            </a:extLst>
          </p:cNvPr>
          <p:cNvSpPr txBox="1"/>
          <p:nvPr/>
        </p:nvSpPr>
        <p:spPr>
          <a:xfrm>
            <a:off x="7896264" y="4973782"/>
            <a:ext cx="4295736" cy="923330"/>
          </a:xfrm>
          <a:prstGeom prst="rect">
            <a:avLst/>
          </a:prstGeom>
          <a:solidFill>
            <a:schemeClr val="accent6">
              <a:lumMod val="40000"/>
              <a:lumOff val="60000"/>
            </a:schemeClr>
          </a:solidFill>
        </p:spPr>
        <p:txBody>
          <a:bodyPr wrap="square" rtlCol="0">
            <a:spAutoFit/>
          </a:bodyPr>
          <a:lstStyle/>
          <a:p>
            <a:pPr algn="ctr"/>
            <a:r>
              <a:rPr lang="en-US" dirty="0"/>
              <a:t>File: Road Accident Data.xlsx</a:t>
            </a:r>
          </a:p>
          <a:p>
            <a:pPr algn="ctr"/>
            <a:r>
              <a:rPr lang="en-US" dirty="0"/>
              <a:t>Columns: 21</a:t>
            </a:r>
          </a:p>
          <a:p>
            <a:pPr algn="ctr"/>
            <a:r>
              <a:rPr lang="en-US" dirty="0"/>
              <a:t>Rows: 307974</a:t>
            </a:r>
          </a:p>
        </p:txBody>
      </p:sp>
    </p:spTree>
    <p:extLst>
      <p:ext uri="{BB962C8B-B14F-4D97-AF65-F5344CB8AC3E}">
        <p14:creationId xmlns:p14="http://schemas.microsoft.com/office/powerpoint/2010/main" val="306563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57345-DED8-EA2A-0FD9-AF364356AF70}"/>
              </a:ext>
            </a:extLst>
          </p:cNvPr>
          <p:cNvSpPr txBox="1"/>
          <p:nvPr/>
        </p:nvSpPr>
        <p:spPr>
          <a:xfrm>
            <a:off x="491836" y="297873"/>
            <a:ext cx="11526982"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374151"/>
                </a:solidFill>
                <a:effectLst/>
                <a:highlight>
                  <a:srgbClr val="FFFF00"/>
                </a:highlight>
                <a:latin typeface="Söhne"/>
              </a:rPr>
              <a:t>When studying data for analysis, consider factors </a:t>
            </a:r>
            <a:r>
              <a:rPr lang="en-US" b="0" i="0" dirty="0">
                <a:solidFill>
                  <a:srgbClr val="374151"/>
                </a:solidFill>
                <a:effectLst/>
                <a:latin typeface="Söhne"/>
              </a:rPr>
              <a:t>such as data quality, completeness, relevance, structure, and potential biases to ensure meaningful and accurate insights.</a:t>
            </a:r>
          </a:p>
          <a:p>
            <a:pPr marL="285750" indent="-285750">
              <a:buFont typeface="Arial" panose="020B0604020202020204" pitchFamily="34" charset="0"/>
              <a:buChar char="•"/>
            </a:pPr>
            <a:r>
              <a:rPr lang="en-US" b="1" i="0" dirty="0">
                <a:solidFill>
                  <a:srgbClr val="374151"/>
                </a:solidFill>
                <a:effectLst/>
                <a:highlight>
                  <a:srgbClr val="FFFF00"/>
                </a:highlight>
                <a:latin typeface="Söhne"/>
              </a:rPr>
              <a:t>Data granularity </a:t>
            </a:r>
            <a:r>
              <a:rPr lang="en-US" b="0" i="0" dirty="0">
                <a:solidFill>
                  <a:srgbClr val="374151"/>
                </a:solidFill>
                <a:effectLst/>
                <a:latin typeface="Söhne"/>
              </a:rPr>
              <a:t>refers to the level of detail or specificity present in a set of data. It involves determining the extent to which data is broken down into smaller, more specific pieces. For example, in a sales dataset, the granularity could be at the daily, monthly, or yearly level, depending on how detailed the information is for each time period. Choosing the right granularity is crucial for accurate analysis and reporting.</a:t>
            </a:r>
            <a:endParaRPr lang="en-US" dirty="0"/>
          </a:p>
        </p:txBody>
      </p:sp>
      <p:pic>
        <p:nvPicPr>
          <p:cNvPr id="4" name="Picture 3">
            <a:extLst>
              <a:ext uri="{FF2B5EF4-FFF2-40B4-BE49-F238E27FC236}">
                <a16:creationId xmlns:a16="http://schemas.microsoft.com/office/drawing/2014/main" id="{B107BAB7-B17B-C14B-9F04-659503761BED}"/>
              </a:ext>
            </a:extLst>
          </p:cNvPr>
          <p:cNvPicPr>
            <a:picLocks noChangeAspect="1"/>
          </p:cNvPicPr>
          <p:nvPr/>
        </p:nvPicPr>
        <p:blipFill>
          <a:blip r:embed="rId2"/>
          <a:stretch>
            <a:fillRect/>
          </a:stretch>
        </p:blipFill>
        <p:spPr>
          <a:xfrm>
            <a:off x="6693176" y="2084581"/>
            <a:ext cx="2770909" cy="349314"/>
          </a:xfrm>
          <a:prstGeom prst="rect">
            <a:avLst/>
          </a:prstGeom>
        </p:spPr>
      </p:pic>
      <p:pic>
        <p:nvPicPr>
          <p:cNvPr id="6" name="Picture 5">
            <a:extLst>
              <a:ext uri="{FF2B5EF4-FFF2-40B4-BE49-F238E27FC236}">
                <a16:creationId xmlns:a16="http://schemas.microsoft.com/office/drawing/2014/main" id="{8DA6E80C-60F4-4B2C-1628-FE43C43ECE13}"/>
              </a:ext>
            </a:extLst>
          </p:cNvPr>
          <p:cNvPicPr>
            <a:picLocks noChangeAspect="1"/>
          </p:cNvPicPr>
          <p:nvPr/>
        </p:nvPicPr>
        <p:blipFill>
          <a:blip r:embed="rId3"/>
          <a:stretch>
            <a:fillRect/>
          </a:stretch>
        </p:blipFill>
        <p:spPr>
          <a:xfrm>
            <a:off x="913274" y="2691478"/>
            <a:ext cx="3181514" cy="3600635"/>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D7D9C44-86F0-D4FC-91DF-3289EF1D2A29}"/>
                  </a:ext>
                </a:extLst>
              </p14:cNvPr>
              <p14:cNvContentPartPr/>
              <p14:nvPr/>
            </p14:nvContentPartPr>
            <p14:xfrm>
              <a:off x="1952871" y="4899174"/>
              <a:ext cx="194760" cy="177480"/>
            </p14:xfrm>
          </p:contentPart>
        </mc:Choice>
        <mc:Fallback xmlns="">
          <p:pic>
            <p:nvPicPr>
              <p:cNvPr id="12" name="Ink 11">
                <a:extLst>
                  <a:ext uri="{FF2B5EF4-FFF2-40B4-BE49-F238E27FC236}">
                    <a16:creationId xmlns:a16="http://schemas.microsoft.com/office/drawing/2014/main" id="{4D7D9C44-86F0-D4FC-91DF-3289EF1D2A29}"/>
                  </a:ext>
                </a:extLst>
              </p:cNvPr>
              <p:cNvPicPr/>
              <p:nvPr/>
            </p:nvPicPr>
            <p:blipFill>
              <a:blip r:embed="rId5"/>
              <a:stretch>
                <a:fillRect/>
              </a:stretch>
            </p:blipFill>
            <p:spPr>
              <a:xfrm>
                <a:off x="1935231" y="4881534"/>
                <a:ext cx="230400" cy="213120"/>
              </a:xfrm>
              <a:prstGeom prst="rect">
                <a:avLst/>
              </a:prstGeom>
            </p:spPr>
          </p:pic>
        </mc:Fallback>
      </mc:AlternateContent>
      <p:grpSp>
        <p:nvGrpSpPr>
          <p:cNvPr id="15" name="Group 14">
            <a:extLst>
              <a:ext uri="{FF2B5EF4-FFF2-40B4-BE49-F238E27FC236}">
                <a16:creationId xmlns:a16="http://schemas.microsoft.com/office/drawing/2014/main" id="{3BC718B5-F5CF-3199-DA09-7BB97BB2BD91}"/>
              </a:ext>
            </a:extLst>
          </p:cNvPr>
          <p:cNvGrpSpPr/>
          <p:nvPr/>
        </p:nvGrpSpPr>
        <p:grpSpPr>
          <a:xfrm>
            <a:off x="1984551" y="4940934"/>
            <a:ext cx="542160" cy="369720"/>
            <a:chOff x="1984551" y="4940934"/>
            <a:chExt cx="542160" cy="36972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F37F787-CB4E-0841-1244-9FFA55383975}"/>
                    </a:ext>
                  </a:extLst>
                </p14:cNvPr>
                <p14:cNvContentPartPr/>
                <p14:nvPr/>
              </p14:nvContentPartPr>
              <p14:xfrm>
                <a:off x="2004711" y="4983054"/>
                <a:ext cx="522000" cy="360"/>
              </p14:xfrm>
            </p:contentPart>
          </mc:Choice>
          <mc:Fallback xmlns="">
            <p:pic>
              <p:nvPicPr>
                <p:cNvPr id="7" name="Ink 6">
                  <a:extLst>
                    <a:ext uri="{FF2B5EF4-FFF2-40B4-BE49-F238E27FC236}">
                      <a16:creationId xmlns:a16="http://schemas.microsoft.com/office/drawing/2014/main" id="{2F37F787-CB4E-0841-1244-9FFA55383975}"/>
                    </a:ext>
                  </a:extLst>
                </p:cNvPr>
                <p:cNvPicPr/>
                <p:nvPr/>
              </p:nvPicPr>
              <p:blipFill>
                <a:blip r:embed="rId7"/>
                <a:stretch>
                  <a:fillRect/>
                </a:stretch>
              </p:blipFill>
              <p:spPr>
                <a:xfrm>
                  <a:off x="1986711" y="4965054"/>
                  <a:ext cx="557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2D7C447-0728-87D6-898B-718A9EFDC100}"/>
                    </a:ext>
                  </a:extLst>
                </p14:cNvPr>
                <p14:cNvContentPartPr/>
                <p14:nvPr/>
              </p14:nvContentPartPr>
              <p14:xfrm>
                <a:off x="2004711" y="5145414"/>
                <a:ext cx="499320" cy="30960"/>
              </p14:xfrm>
            </p:contentPart>
          </mc:Choice>
          <mc:Fallback xmlns="">
            <p:pic>
              <p:nvPicPr>
                <p:cNvPr id="8" name="Ink 7">
                  <a:extLst>
                    <a:ext uri="{FF2B5EF4-FFF2-40B4-BE49-F238E27FC236}">
                      <a16:creationId xmlns:a16="http://schemas.microsoft.com/office/drawing/2014/main" id="{12D7C447-0728-87D6-898B-718A9EFDC100}"/>
                    </a:ext>
                  </a:extLst>
                </p:cNvPr>
                <p:cNvPicPr/>
                <p:nvPr/>
              </p:nvPicPr>
              <p:blipFill>
                <a:blip r:embed="rId9"/>
                <a:stretch>
                  <a:fillRect/>
                </a:stretch>
              </p:blipFill>
              <p:spPr>
                <a:xfrm>
                  <a:off x="1986711" y="5127774"/>
                  <a:ext cx="534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CE00857-636B-832D-CD63-F338F0AB6B5B}"/>
                    </a:ext>
                  </a:extLst>
                </p14:cNvPr>
                <p14:cNvContentPartPr/>
                <p14:nvPr/>
              </p14:nvContentPartPr>
              <p14:xfrm>
                <a:off x="2026311" y="4940934"/>
                <a:ext cx="105480" cy="106200"/>
              </p14:xfrm>
            </p:contentPart>
          </mc:Choice>
          <mc:Fallback xmlns="">
            <p:pic>
              <p:nvPicPr>
                <p:cNvPr id="9" name="Ink 8">
                  <a:extLst>
                    <a:ext uri="{FF2B5EF4-FFF2-40B4-BE49-F238E27FC236}">
                      <a16:creationId xmlns:a16="http://schemas.microsoft.com/office/drawing/2014/main" id="{6CE00857-636B-832D-CD63-F338F0AB6B5B}"/>
                    </a:ext>
                  </a:extLst>
                </p:cNvPr>
                <p:cNvPicPr/>
                <p:nvPr/>
              </p:nvPicPr>
              <p:blipFill>
                <a:blip r:embed="rId11"/>
                <a:stretch>
                  <a:fillRect/>
                </a:stretch>
              </p:blipFill>
              <p:spPr>
                <a:xfrm>
                  <a:off x="2008311" y="4923294"/>
                  <a:ext cx="1411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9511C9A-A3FE-6CDA-A878-AF1D3C04B660}"/>
                    </a:ext>
                  </a:extLst>
                </p14:cNvPr>
                <p14:cNvContentPartPr/>
                <p14:nvPr/>
              </p14:nvContentPartPr>
              <p14:xfrm>
                <a:off x="1984551" y="5116974"/>
                <a:ext cx="120960" cy="191160"/>
              </p14:xfrm>
            </p:contentPart>
          </mc:Choice>
          <mc:Fallback xmlns="">
            <p:pic>
              <p:nvPicPr>
                <p:cNvPr id="10" name="Ink 9">
                  <a:extLst>
                    <a:ext uri="{FF2B5EF4-FFF2-40B4-BE49-F238E27FC236}">
                      <a16:creationId xmlns:a16="http://schemas.microsoft.com/office/drawing/2014/main" id="{39511C9A-A3FE-6CDA-A878-AF1D3C04B660}"/>
                    </a:ext>
                  </a:extLst>
                </p:cNvPr>
                <p:cNvPicPr/>
                <p:nvPr/>
              </p:nvPicPr>
              <p:blipFill>
                <a:blip r:embed="rId13"/>
                <a:stretch>
                  <a:fillRect/>
                </a:stretch>
              </p:blipFill>
              <p:spPr>
                <a:xfrm>
                  <a:off x="1966911" y="5099334"/>
                  <a:ext cx="1566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6B0B0A8-CEAE-A918-C36D-C3C6238A6D3D}"/>
                    </a:ext>
                  </a:extLst>
                </p14:cNvPr>
                <p14:cNvContentPartPr/>
                <p14:nvPr/>
              </p14:nvContentPartPr>
              <p14:xfrm>
                <a:off x="2060871" y="5133174"/>
                <a:ext cx="86400" cy="177480"/>
              </p14:xfrm>
            </p:contentPart>
          </mc:Choice>
          <mc:Fallback xmlns="">
            <p:pic>
              <p:nvPicPr>
                <p:cNvPr id="14" name="Ink 13">
                  <a:extLst>
                    <a:ext uri="{FF2B5EF4-FFF2-40B4-BE49-F238E27FC236}">
                      <a16:creationId xmlns:a16="http://schemas.microsoft.com/office/drawing/2014/main" id="{06B0B0A8-CEAE-A918-C36D-C3C6238A6D3D}"/>
                    </a:ext>
                  </a:extLst>
                </p:cNvPr>
                <p:cNvPicPr/>
                <p:nvPr/>
              </p:nvPicPr>
              <p:blipFill>
                <a:blip r:embed="rId15"/>
                <a:stretch>
                  <a:fillRect/>
                </a:stretch>
              </p:blipFill>
              <p:spPr>
                <a:xfrm>
                  <a:off x="2043231" y="5115534"/>
                  <a:ext cx="122040" cy="21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D306A97E-9233-D2F5-99A4-55BBF5AE38D2}"/>
                  </a:ext>
                </a:extLst>
              </p14:cNvPr>
              <p14:cNvContentPartPr/>
              <p14:nvPr/>
            </p14:nvContentPartPr>
            <p14:xfrm>
              <a:off x="7483191" y="4605163"/>
              <a:ext cx="360" cy="360"/>
            </p14:xfrm>
          </p:contentPart>
        </mc:Choice>
        <mc:Fallback xmlns="">
          <p:pic>
            <p:nvPicPr>
              <p:cNvPr id="16" name="Ink 15">
                <a:extLst>
                  <a:ext uri="{FF2B5EF4-FFF2-40B4-BE49-F238E27FC236}">
                    <a16:creationId xmlns:a16="http://schemas.microsoft.com/office/drawing/2014/main" id="{D306A97E-9233-D2F5-99A4-55BBF5AE38D2}"/>
                  </a:ext>
                </a:extLst>
              </p:cNvPr>
              <p:cNvPicPr/>
              <p:nvPr/>
            </p:nvPicPr>
            <p:blipFill>
              <a:blip r:embed="rId17"/>
              <a:stretch>
                <a:fillRect/>
              </a:stretch>
            </p:blipFill>
            <p:spPr>
              <a:xfrm>
                <a:off x="7465191" y="4587523"/>
                <a:ext cx="36000" cy="36000"/>
              </a:xfrm>
              <a:prstGeom prst="rect">
                <a:avLst/>
              </a:prstGeom>
            </p:spPr>
          </p:pic>
        </mc:Fallback>
      </mc:AlternateContent>
      <p:grpSp>
        <p:nvGrpSpPr>
          <p:cNvPr id="19" name="Group 18">
            <a:extLst>
              <a:ext uri="{FF2B5EF4-FFF2-40B4-BE49-F238E27FC236}">
                <a16:creationId xmlns:a16="http://schemas.microsoft.com/office/drawing/2014/main" id="{0642D205-56B8-ABFF-5274-C4C515802038}"/>
              </a:ext>
            </a:extLst>
          </p:cNvPr>
          <p:cNvGrpSpPr/>
          <p:nvPr/>
        </p:nvGrpSpPr>
        <p:grpSpPr>
          <a:xfrm>
            <a:off x="8078631" y="4160563"/>
            <a:ext cx="360" cy="360"/>
            <a:chOff x="8078631" y="4160563"/>
            <a:chExt cx="360" cy="360"/>
          </a:xfrm>
        </p:grpSpPr>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81930973-9E7D-F61C-50C4-4A1FB10FD696}"/>
                    </a:ext>
                  </a:extLst>
                </p14:cNvPr>
                <p14:cNvContentPartPr/>
                <p14:nvPr/>
              </p14:nvContentPartPr>
              <p14:xfrm>
                <a:off x="8078631" y="4160563"/>
                <a:ext cx="360" cy="360"/>
              </p14:xfrm>
            </p:contentPart>
          </mc:Choice>
          <mc:Fallback xmlns="">
            <p:pic>
              <p:nvPicPr>
                <p:cNvPr id="17" name="Ink 16">
                  <a:extLst>
                    <a:ext uri="{FF2B5EF4-FFF2-40B4-BE49-F238E27FC236}">
                      <a16:creationId xmlns:a16="http://schemas.microsoft.com/office/drawing/2014/main" id="{81930973-9E7D-F61C-50C4-4A1FB10FD696}"/>
                    </a:ext>
                  </a:extLst>
                </p:cNvPr>
                <p:cNvPicPr/>
                <p:nvPr/>
              </p:nvPicPr>
              <p:blipFill>
                <a:blip r:embed="rId17"/>
                <a:stretch>
                  <a:fillRect/>
                </a:stretch>
              </p:blipFill>
              <p:spPr>
                <a:xfrm>
                  <a:off x="8060631" y="414292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A8092AB7-2B53-2402-AAB7-14D6B19ADB2F}"/>
                    </a:ext>
                  </a:extLst>
                </p14:cNvPr>
                <p14:cNvContentPartPr/>
                <p14:nvPr/>
              </p14:nvContentPartPr>
              <p14:xfrm>
                <a:off x="8078631" y="4160563"/>
                <a:ext cx="360" cy="360"/>
              </p14:xfrm>
            </p:contentPart>
          </mc:Choice>
          <mc:Fallback xmlns="">
            <p:pic>
              <p:nvPicPr>
                <p:cNvPr id="18" name="Ink 17">
                  <a:extLst>
                    <a:ext uri="{FF2B5EF4-FFF2-40B4-BE49-F238E27FC236}">
                      <a16:creationId xmlns:a16="http://schemas.microsoft.com/office/drawing/2014/main" id="{A8092AB7-2B53-2402-AAB7-14D6B19ADB2F}"/>
                    </a:ext>
                  </a:extLst>
                </p:cNvPr>
                <p:cNvPicPr/>
                <p:nvPr/>
              </p:nvPicPr>
              <p:blipFill>
                <a:blip r:embed="rId17"/>
                <a:stretch>
                  <a:fillRect/>
                </a:stretch>
              </p:blipFill>
              <p:spPr>
                <a:xfrm>
                  <a:off x="8060631" y="4142923"/>
                  <a:ext cx="36000" cy="36000"/>
                </a:xfrm>
                <a:prstGeom prst="rect">
                  <a:avLst/>
                </a:prstGeom>
              </p:spPr>
            </p:pic>
          </mc:Fallback>
        </mc:AlternateContent>
      </p:grpSp>
      <p:pic>
        <p:nvPicPr>
          <p:cNvPr id="21" name="Picture 20">
            <a:extLst>
              <a:ext uri="{FF2B5EF4-FFF2-40B4-BE49-F238E27FC236}">
                <a16:creationId xmlns:a16="http://schemas.microsoft.com/office/drawing/2014/main" id="{B8C18A6F-216B-982E-BB28-C5542489D647}"/>
              </a:ext>
            </a:extLst>
          </p:cNvPr>
          <p:cNvPicPr>
            <a:picLocks noChangeAspect="1"/>
          </p:cNvPicPr>
          <p:nvPr/>
        </p:nvPicPr>
        <p:blipFill>
          <a:blip r:embed="rId20"/>
          <a:stretch>
            <a:fillRect/>
          </a:stretch>
        </p:blipFill>
        <p:spPr>
          <a:xfrm>
            <a:off x="4981162" y="3192741"/>
            <a:ext cx="5004057" cy="412771"/>
          </a:xfrm>
          <a:prstGeom prst="rect">
            <a:avLst/>
          </a:prstGeom>
        </p:spPr>
      </p:pic>
      <p:sp>
        <p:nvSpPr>
          <p:cNvPr id="22" name="Arrow: Notched Right 21">
            <a:extLst>
              <a:ext uri="{FF2B5EF4-FFF2-40B4-BE49-F238E27FC236}">
                <a16:creationId xmlns:a16="http://schemas.microsoft.com/office/drawing/2014/main" id="{16749387-05CA-5393-CF83-8F3D35163CD7}"/>
              </a:ext>
            </a:extLst>
          </p:cNvPr>
          <p:cNvSpPr/>
          <p:nvPr/>
        </p:nvSpPr>
        <p:spPr>
          <a:xfrm rot="5400000">
            <a:off x="7860484" y="2567031"/>
            <a:ext cx="637564" cy="55367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EC5BD22-D37D-1D99-E9A3-85326CE9F1F4}"/>
              </a:ext>
            </a:extLst>
          </p:cNvPr>
          <p:cNvSpPr txBox="1"/>
          <p:nvPr/>
        </p:nvSpPr>
        <p:spPr>
          <a:xfrm>
            <a:off x="10048612" y="3203482"/>
            <a:ext cx="1970206" cy="400110"/>
          </a:xfrm>
          <a:prstGeom prst="rect">
            <a:avLst/>
          </a:prstGeom>
          <a:noFill/>
        </p:spPr>
        <p:txBody>
          <a:bodyPr wrap="square" rtlCol="0">
            <a:spAutoFit/>
          </a:bodyPr>
          <a:lstStyle/>
          <a:p>
            <a:r>
              <a:rPr lang="en-US" sz="2000" b="1" dirty="0">
                <a:highlight>
                  <a:srgbClr val="FFFF00"/>
                </a:highlight>
              </a:rPr>
              <a:t>Data Modeling</a:t>
            </a:r>
          </a:p>
        </p:txBody>
      </p:sp>
    </p:spTree>
    <p:extLst>
      <p:ext uri="{BB962C8B-B14F-4D97-AF65-F5344CB8AC3E}">
        <p14:creationId xmlns:p14="http://schemas.microsoft.com/office/powerpoint/2010/main" val="2310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B07666-A68D-FFDD-6455-E910322740D0}"/>
              </a:ext>
            </a:extLst>
          </p:cNvPr>
          <p:cNvPicPr>
            <a:picLocks noChangeAspect="1"/>
          </p:cNvPicPr>
          <p:nvPr/>
        </p:nvPicPr>
        <p:blipFill>
          <a:blip r:embed="rId2"/>
          <a:stretch>
            <a:fillRect/>
          </a:stretch>
        </p:blipFill>
        <p:spPr>
          <a:xfrm>
            <a:off x="38651" y="224404"/>
            <a:ext cx="9621203" cy="5054178"/>
          </a:xfrm>
          <a:prstGeom prst="rect">
            <a:avLst/>
          </a:prstGeom>
        </p:spPr>
      </p:pic>
      <p:sp>
        <p:nvSpPr>
          <p:cNvPr id="3" name="TextBox 2">
            <a:extLst>
              <a:ext uri="{FF2B5EF4-FFF2-40B4-BE49-F238E27FC236}">
                <a16:creationId xmlns:a16="http://schemas.microsoft.com/office/drawing/2014/main" id="{165DC4CD-3F21-9690-A381-4E9B3CA9C8B0}"/>
              </a:ext>
            </a:extLst>
          </p:cNvPr>
          <p:cNvSpPr txBox="1"/>
          <p:nvPr/>
        </p:nvSpPr>
        <p:spPr>
          <a:xfrm>
            <a:off x="9677400" y="1647419"/>
            <a:ext cx="2445326" cy="1015663"/>
          </a:xfrm>
          <a:prstGeom prst="rect">
            <a:avLst/>
          </a:prstGeom>
          <a:noFill/>
        </p:spPr>
        <p:txBody>
          <a:bodyPr wrap="square" rtlCol="0">
            <a:spAutoFit/>
          </a:bodyPr>
          <a:lstStyle/>
          <a:p>
            <a:r>
              <a:rPr lang="en-US" sz="2000" b="1" dirty="0">
                <a:highlight>
                  <a:srgbClr val="FFFF00"/>
                </a:highlight>
              </a:rPr>
              <a:t>Use your Requirement and create KIPs</a:t>
            </a:r>
          </a:p>
        </p:txBody>
      </p:sp>
    </p:spTree>
    <p:extLst>
      <p:ext uri="{BB962C8B-B14F-4D97-AF65-F5344CB8AC3E}">
        <p14:creationId xmlns:p14="http://schemas.microsoft.com/office/powerpoint/2010/main" val="311753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BB7BC3-A04D-D28F-772C-11D76A2C140B}"/>
              </a:ext>
            </a:extLst>
          </p:cNvPr>
          <p:cNvSpPr txBox="1"/>
          <p:nvPr/>
        </p:nvSpPr>
        <p:spPr>
          <a:xfrm>
            <a:off x="3789218" y="270164"/>
            <a:ext cx="3969327" cy="369332"/>
          </a:xfrm>
          <a:prstGeom prst="rect">
            <a:avLst/>
          </a:prstGeom>
          <a:solidFill>
            <a:schemeClr val="accent6">
              <a:lumMod val="60000"/>
              <a:lumOff val="40000"/>
            </a:schemeClr>
          </a:solidFill>
        </p:spPr>
        <p:txBody>
          <a:bodyPr wrap="square" rtlCol="0">
            <a:spAutoFit/>
          </a:bodyPr>
          <a:lstStyle/>
          <a:p>
            <a:pPr algn="ctr"/>
            <a:r>
              <a:rPr lang="en-US" b="1" dirty="0"/>
              <a:t>EXCEL Project</a:t>
            </a:r>
          </a:p>
        </p:txBody>
      </p:sp>
      <p:pic>
        <p:nvPicPr>
          <p:cNvPr id="4" name="Picture 3">
            <a:extLst>
              <a:ext uri="{FF2B5EF4-FFF2-40B4-BE49-F238E27FC236}">
                <a16:creationId xmlns:a16="http://schemas.microsoft.com/office/drawing/2014/main" id="{61FD5C6B-1C8B-1766-E877-212152918EA4}"/>
              </a:ext>
            </a:extLst>
          </p:cNvPr>
          <p:cNvPicPr>
            <a:picLocks noChangeAspect="1"/>
          </p:cNvPicPr>
          <p:nvPr/>
        </p:nvPicPr>
        <p:blipFill>
          <a:blip r:embed="rId2"/>
          <a:stretch>
            <a:fillRect/>
          </a:stretch>
        </p:blipFill>
        <p:spPr>
          <a:xfrm>
            <a:off x="1" y="897093"/>
            <a:ext cx="8043982" cy="4555751"/>
          </a:xfrm>
          <a:prstGeom prst="rect">
            <a:avLst/>
          </a:prstGeom>
        </p:spPr>
      </p:pic>
      <p:sp>
        <p:nvSpPr>
          <p:cNvPr id="5" name="TextBox 4">
            <a:extLst>
              <a:ext uri="{FF2B5EF4-FFF2-40B4-BE49-F238E27FC236}">
                <a16:creationId xmlns:a16="http://schemas.microsoft.com/office/drawing/2014/main" id="{47856A79-9229-A74A-065C-BC36EF92B0A3}"/>
              </a:ext>
            </a:extLst>
          </p:cNvPr>
          <p:cNvSpPr txBox="1"/>
          <p:nvPr/>
        </p:nvSpPr>
        <p:spPr>
          <a:xfrm>
            <a:off x="8120543" y="788565"/>
            <a:ext cx="4071456" cy="4801314"/>
          </a:xfrm>
          <a:prstGeom prst="rect">
            <a:avLst/>
          </a:prstGeom>
          <a:noFill/>
        </p:spPr>
        <p:txBody>
          <a:bodyPr wrap="square" rtlCol="0">
            <a:spAutoFit/>
          </a:bodyPr>
          <a:lstStyle/>
          <a:p>
            <a:r>
              <a:rPr lang="en-US" b="1" dirty="0">
                <a:highlight>
                  <a:srgbClr val="FFFF00"/>
                </a:highlight>
              </a:rPr>
              <a:t>Following point to consider while doing Excel Project:</a:t>
            </a:r>
          </a:p>
          <a:p>
            <a:endParaRPr lang="en-US" dirty="0"/>
          </a:p>
          <a:p>
            <a:pPr marL="342900" indent="-342900">
              <a:buFont typeface="+mj-lt"/>
              <a:buAutoNum type="arabicPeriod"/>
            </a:pPr>
            <a:r>
              <a:rPr lang="en-US" dirty="0"/>
              <a:t>Data Gathering</a:t>
            </a:r>
          </a:p>
          <a:p>
            <a:pPr marL="342900" indent="-342900">
              <a:buFont typeface="+mj-lt"/>
              <a:buAutoNum type="arabicPeriod"/>
            </a:pPr>
            <a:r>
              <a:rPr lang="en-US" dirty="0"/>
              <a:t>Data Cleaning</a:t>
            </a:r>
          </a:p>
          <a:p>
            <a:pPr marL="342900" indent="-342900">
              <a:buFont typeface="+mj-lt"/>
              <a:buAutoNum type="arabicPeriod"/>
            </a:pPr>
            <a:r>
              <a:rPr lang="en-US" dirty="0"/>
              <a:t>Data Processing: Apply some formulas, build customize columns for data used for visualization.</a:t>
            </a:r>
          </a:p>
          <a:p>
            <a:pPr marL="342900" indent="-342900">
              <a:buFont typeface="+mj-lt"/>
              <a:buAutoNum type="arabicPeriod"/>
            </a:pPr>
            <a:r>
              <a:rPr lang="en-US" dirty="0"/>
              <a:t>Data Analysis: We use aggregation data, build different Pivot table, build some charts out of that.</a:t>
            </a:r>
          </a:p>
          <a:p>
            <a:pPr marL="342900" indent="-342900">
              <a:buFont typeface="+mj-lt"/>
              <a:buAutoNum type="arabicPeriod"/>
            </a:pPr>
            <a:r>
              <a:rPr lang="en-US" dirty="0"/>
              <a:t>Data Visualization: Custom Charts, formatting, try to place them in dashboard.</a:t>
            </a:r>
          </a:p>
          <a:p>
            <a:pPr marL="342900" indent="-342900">
              <a:buFont typeface="+mj-lt"/>
              <a:buAutoNum type="arabicPeriod"/>
            </a:pPr>
            <a:r>
              <a:rPr lang="en-US" dirty="0"/>
              <a:t>Report/ Dashboard: Dynamic one so they can see that in different granularity level.</a:t>
            </a:r>
          </a:p>
        </p:txBody>
      </p:sp>
    </p:spTree>
    <p:extLst>
      <p:ext uri="{BB962C8B-B14F-4D97-AF65-F5344CB8AC3E}">
        <p14:creationId xmlns:p14="http://schemas.microsoft.com/office/powerpoint/2010/main" val="201866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70AA8-B8D7-2AE6-F8DD-585DC16C42AE}"/>
              </a:ext>
            </a:extLst>
          </p:cNvPr>
          <p:cNvSpPr txBox="1"/>
          <p:nvPr/>
        </p:nvSpPr>
        <p:spPr>
          <a:xfrm>
            <a:off x="3789218" y="270164"/>
            <a:ext cx="3969327" cy="369332"/>
          </a:xfrm>
          <a:prstGeom prst="rect">
            <a:avLst/>
          </a:prstGeom>
          <a:solidFill>
            <a:schemeClr val="accent6">
              <a:lumMod val="60000"/>
              <a:lumOff val="40000"/>
            </a:schemeClr>
          </a:solidFill>
        </p:spPr>
        <p:txBody>
          <a:bodyPr wrap="square" rtlCol="0">
            <a:spAutoFit/>
          </a:bodyPr>
          <a:lstStyle/>
          <a:p>
            <a:pPr algn="ctr"/>
            <a:r>
              <a:rPr lang="en-US" b="1"/>
              <a:t>SQL Server</a:t>
            </a:r>
            <a:endParaRPr lang="en-US" b="1" dirty="0"/>
          </a:p>
        </p:txBody>
      </p:sp>
      <p:pic>
        <p:nvPicPr>
          <p:cNvPr id="3" name="Picture 2">
            <a:extLst>
              <a:ext uri="{FF2B5EF4-FFF2-40B4-BE49-F238E27FC236}">
                <a16:creationId xmlns:a16="http://schemas.microsoft.com/office/drawing/2014/main" id="{DAC09B37-062F-FA02-CEBD-8A07CFC1DF50}"/>
              </a:ext>
            </a:extLst>
          </p:cNvPr>
          <p:cNvPicPr>
            <a:picLocks noChangeAspect="1"/>
          </p:cNvPicPr>
          <p:nvPr/>
        </p:nvPicPr>
        <p:blipFill>
          <a:blip r:embed="rId2"/>
          <a:stretch>
            <a:fillRect/>
          </a:stretch>
        </p:blipFill>
        <p:spPr>
          <a:xfrm>
            <a:off x="0" y="771258"/>
            <a:ext cx="5970266" cy="3381291"/>
          </a:xfrm>
          <a:prstGeom prst="rect">
            <a:avLst/>
          </a:prstGeom>
        </p:spPr>
      </p:pic>
      <p:pic>
        <p:nvPicPr>
          <p:cNvPr id="5" name="Picture 4">
            <a:extLst>
              <a:ext uri="{FF2B5EF4-FFF2-40B4-BE49-F238E27FC236}">
                <a16:creationId xmlns:a16="http://schemas.microsoft.com/office/drawing/2014/main" id="{5AE76508-5613-883C-3173-DCFFB3BCBA03}"/>
              </a:ext>
            </a:extLst>
          </p:cNvPr>
          <p:cNvPicPr>
            <a:picLocks noChangeAspect="1"/>
          </p:cNvPicPr>
          <p:nvPr/>
        </p:nvPicPr>
        <p:blipFill>
          <a:blip r:embed="rId3"/>
          <a:stretch>
            <a:fillRect/>
          </a:stretch>
        </p:blipFill>
        <p:spPr>
          <a:xfrm>
            <a:off x="6096000" y="1173929"/>
            <a:ext cx="6096000" cy="2399781"/>
          </a:xfrm>
          <a:prstGeom prst="rect">
            <a:avLst/>
          </a:prstGeom>
        </p:spPr>
      </p:pic>
      <p:sp>
        <p:nvSpPr>
          <p:cNvPr id="6" name="TextBox 5">
            <a:extLst>
              <a:ext uri="{FF2B5EF4-FFF2-40B4-BE49-F238E27FC236}">
                <a16:creationId xmlns:a16="http://schemas.microsoft.com/office/drawing/2014/main" id="{E378CFEF-BAFB-5337-1E74-550D718BA993}"/>
              </a:ext>
            </a:extLst>
          </p:cNvPr>
          <p:cNvSpPr txBox="1"/>
          <p:nvPr/>
        </p:nvSpPr>
        <p:spPr>
          <a:xfrm>
            <a:off x="5970266" y="672835"/>
            <a:ext cx="6221734" cy="400110"/>
          </a:xfrm>
          <a:prstGeom prst="rect">
            <a:avLst/>
          </a:prstGeom>
          <a:solidFill>
            <a:srgbClr val="FFFF00"/>
          </a:solidFill>
        </p:spPr>
        <p:txBody>
          <a:bodyPr wrap="square" rtlCol="0">
            <a:spAutoFit/>
          </a:bodyPr>
          <a:lstStyle/>
          <a:p>
            <a:pPr algn="ctr"/>
            <a:r>
              <a:rPr lang="en-US" sz="2000" b="1" dirty="0"/>
              <a:t>Use .csv file</a:t>
            </a:r>
          </a:p>
        </p:txBody>
      </p:sp>
      <p:pic>
        <p:nvPicPr>
          <p:cNvPr id="9" name="Picture 8">
            <a:extLst>
              <a:ext uri="{FF2B5EF4-FFF2-40B4-BE49-F238E27FC236}">
                <a16:creationId xmlns:a16="http://schemas.microsoft.com/office/drawing/2014/main" id="{1639EAD7-50E0-F290-1606-722BB5EEE2E0}"/>
              </a:ext>
            </a:extLst>
          </p:cNvPr>
          <p:cNvPicPr>
            <a:picLocks noChangeAspect="1"/>
          </p:cNvPicPr>
          <p:nvPr/>
        </p:nvPicPr>
        <p:blipFill>
          <a:blip r:embed="rId4"/>
          <a:stretch>
            <a:fillRect/>
          </a:stretch>
        </p:blipFill>
        <p:spPr>
          <a:xfrm>
            <a:off x="2778276" y="4498653"/>
            <a:ext cx="5346975" cy="1282766"/>
          </a:xfrm>
          <a:prstGeom prst="rect">
            <a:avLst/>
          </a:prstGeom>
        </p:spPr>
      </p:pic>
      <p:sp>
        <p:nvSpPr>
          <p:cNvPr id="10" name="TextBox 9">
            <a:extLst>
              <a:ext uri="{FF2B5EF4-FFF2-40B4-BE49-F238E27FC236}">
                <a16:creationId xmlns:a16="http://schemas.microsoft.com/office/drawing/2014/main" id="{EDB223DC-AEFF-43DD-33FC-EB65E2A4F48B}"/>
              </a:ext>
            </a:extLst>
          </p:cNvPr>
          <p:cNvSpPr txBox="1"/>
          <p:nvPr/>
        </p:nvSpPr>
        <p:spPr>
          <a:xfrm>
            <a:off x="8257309" y="4959927"/>
            <a:ext cx="1697182" cy="374073"/>
          </a:xfrm>
          <a:prstGeom prst="rect">
            <a:avLst/>
          </a:prstGeom>
          <a:solidFill>
            <a:srgbClr val="FFFF00"/>
          </a:solidFill>
        </p:spPr>
        <p:txBody>
          <a:bodyPr wrap="square" rtlCol="0">
            <a:spAutoFit/>
          </a:bodyPr>
          <a:lstStyle/>
          <a:p>
            <a:r>
              <a:rPr lang="en-US" dirty="0"/>
              <a:t>Not million</a:t>
            </a:r>
          </a:p>
        </p:txBody>
      </p:sp>
    </p:spTree>
    <p:extLst>
      <p:ext uri="{BB962C8B-B14F-4D97-AF65-F5344CB8AC3E}">
        <p14:creationId xmlns:p14="http://schemas.microsoft.com/office/powerpoint/2010/main" val="1521318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266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Abdur Khan</dc:creator>
  <cp:lastModifiedBy>Abdur Khan</cp:lastModifiedBy>
  <cp:revision>1</cp:revision>
  <dcterms:created xsi:type="dcterms:W3CDTF">2023-12-23T14:24:10Z</dcterms:created>
  <dcterms:modified xsi:type="dcterms:W3CDTF">2023-12-26T15:22:04Z</dcterms:modified>
</cp:coreProperties>
</file>