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CD9A-7CED-4460-BB77-07071F0144A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BBD5-C045-45CC-8617-2C5AC0F2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BBD5-C045-45CC-8617-2C5AC0F208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75AB-328F-4A44-B4BA-EA8C72B3350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" TargetMode="External"/><Relationship Id="rId2" Type="http://schemas.openxmlformats.org/officeDocument/2006/relationships/hyperlink" Target="https://docs.docker.com/storage/storagedri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Adnan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3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200" y="984251"/>
            <a:ext cx="3035100" cy="1829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00" y="984251"/>
            <a:ext cx="3080985" cy="1824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201" y="2808318"/>
            <a:ext cx="3035100" cy="176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298" y="4565588"/>
            <a:ext cx="3080985" cy="177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200" y="4577004"/>
            <a:ext cx="3035098" cy="17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8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Architecture 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7427"/>
            <a:ext cx="3509386" cy="164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86" y="1017426"/>
            <a:ext cx="3006090" cy="1641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59379"/>
            <a:ext cx="651547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6281"/>
            <a:ext cx="3459480" cy="2270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716281"/>
            <a:ext cx="3409660" cy="2270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01" y="2987041"/>
            <a:ext cx="6753039" cy="38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Architecture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740"/>
            <a:ext cx="10515600" cy="52092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Two Main Building Blocks are used when creating Containers:</a:t>
            </a:r>
          </a:p>
          <a:p>
            <a:pPr lvl="1"/>
            <a:r>
              <a:rPr lang="en-US" sz="1400" dirty="0" err="1" smtClean="0"/>
              <a:t>NameSpaces</a:t>
            </a:r>
            <a:r>
              <a:rPr lang="en-US" sz="1400" dirty="0" smtClean="0"/>
              <a:t>: These are about Isolation.</a:t>
            </a:r>
          </a:p>
          <a:p>
            <a:pPr lvl="2"/>
            <a:r>
              <a:rPr lang="en-US" sz="1000" dirty="0" smtClean="0"/>
              <a:t>These take up an operating system and help them split into multiple operating systems.</a:t>
            </a:r>
          </a:p>
          <a:p>
            <a:pPr lvl="1"/>
            <a:r>
              <a:rPr lang="en-US" sz="1400" dirty="0" smtClean="0"/>
              <a:t>Control Groups:</a:t>
            </a:r>
          </a:p>
          <a:p>
            <a:pPr lvl="2"/>
            <a:r>
              <a:rPr lang="en-US" sz="1000" dirty="0" smtClean="0"/>
              <a:t>Limit the resources to be used by Processes .</a:t>
            </a:r>
          </a:p>
          <a:p>
            <a:pPr lvl="2"/>
            <a:r>
              <a:rPr lang="en-US" sz="1000" dirty="0" smtClean="0"/>
              <a:t>Help in achieving realistic containers on a machine.</a:t>
            </a:r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71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573" y="762001"/>
            <a:ext cx="3860149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23" y="762001"/>
            <a:ext cx="3408098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573" y="2948942"/>
            <a:ext cx="3860149" cy="151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722" y="2948942"/>
            <a:ext cx="3408099" cy="151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573" y="4466492"/>
            <a:ext cx="3860149" cy="1740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722" y="4440115"/>
            <a:ext cx="3408099" cy="176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7000"/>
            <a:ext cx="10515600" cy="701675"/>
          </a:xfrm>
        </p:spPr>
        <p:txBody>
          <a:bodyPr/>
          <a:lstStyle/>
          <a:p>
            <a:r>
              <a:rPr lang="en-US" dirty="0" smtClean="0"/>
              <a:t>Building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147763"/>
            <a:ext cx="10515600" cy="32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9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Storage in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4"/>
            <a:ext cx="10515600" cy="5612667"/>
          </a:xfrm>
        </p:spPr>
        <p:txBody>
          <a:bodyPr>
            <a:normAutofit/>
          </a:bodyPr>
          <a:lstStyle/>
          <a:p>
            <a:r>
              <a:rPr lang="en-US" sz="1600" dirty="0"/>
              <a:t>The data doesn’t persist when that container no longer exists, and it can be difficult to get the data out of the container if another process needs it.</a:t>
            </a:r>
          </a:p>
          <a:p>
            <a:r>
              <a:rPr lang="en-US" sz="1600" dirty="0"/>
              <a:t>A container’s writable layer is tightly coupled to the host machine where the container is running. You can’t easily move the data somewhere else.</a:t>
            </a:r>
          </a:p>
          <a:p>
            <a:r>
              <a:rPr lang="en-US" sz="1600" dirty="0"/>
              <a:t>Writing into a container’s writable layer requires a</a:t>
            </a:r>
            <a:r>
              <a:rPr lang="en-US" sz="1600" dirty="0"/>
              <a:t> </a:t>
            </a:r>
            <a:r>
              <a:rPr lang="en-US" sz="1600" dirty="0">
                <a:hlinkClick r:id="rId2"/>
              </a:rPr>
              <a:t>storage driver</a:t>
            </a:r>
            <a:r>
              <a:rPr lang="en-US" sz="1600" dirty="0"/>
              <a:t> to manage the </a:t>
            </a:r>
            <a:r>
              <a:rPr lang="en-US" sz="1600" dirty="0" err="1"/>
              <a:t>filesystem</a:t>
            </a:r>
            <a:r>
              <a:rPr lang="en-US" sz="1600" dirty="0"/>
              <a:t>. The storage driver provides a union </a:t>
            </a:r>
            <a:r>
              <a:rPr lang="en-US" sz="1600" dirty="0" err="1"/>
              <a:t>filesystem</a:t>
            </a:r>
            <a:r>
              <a:rPr lang="en-US" sz="1600" dirty="0"/>
              <a:t>, using the Linux kernel. This extra abstraction reduces performance as compared to using </a:t>
            </a:r>
            <a:r>
              <a:rPr lang="en-US" sz="1600" i="1" dirty="0"/>
              <a:t>data volumes</a:t>
            </a:r>
            <a:r>
              <a:rPr lang="en-US" sz="1600" dirty="0"/>
              <a:t>, which write directly to the host </a:t>
            </a:r>
            <a:r>
              <a:rPr lang="en-US" sz="1600" dirty="0" err="1"/>
              <a:t>filesystem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Docker has two options for containers to store files in the host machine, so that the files are persisted even after the container stops: volumes, and bind mounts.</a:t>
            </a:r>
          </a:p>
          <a:p>
            <a:r>
              <a:rPr lang="en-US" sz="1600" dirty="0"/>
              <a:t>Volumes are stored in a part of the host </a:t>
            </a:r>
            <a:r>
              <a:rPr lang="en-US" sz="1600" dirty="0" err="1"/>
              <a:t>filesystem</a:t>
            </a:r>
            <a:r>
              <a:rPr lang="en-US" sz="1600" dirty="0"/>
              <a:t> which is managed by Docker (/</a:t>
            </a:r>
            <a:r>
              <a:rPr lang="en-US" sz="1600" dirty="0" err="1"/>
              <a:t>var</a:t>
            </a:r>
            <a:r>
              <a:rPr lang="en-US" sz="1600" dirty="0"/>
              <a:t>/lib/</a:t>
            </a:r>
            <a:r>
              <a:rPr lang="en-US" sz="1600" dirty="0" err="1"/>
              <a:t>docker</a:t>
            </a:r>
            <a:r>
              <a:rPr lang="en-US" sz="1600" dirty="0"/>
              <a:t>/volumes/ on Linux). Non-Docker processes should not modify this part of the </a:t>
            </a:r>
            <a:r>
              <a:rPr lang="en-US" sz="1600" dirty="0" err="1"/>
              <a:t>filesystem</a:t>
            </a:r>
            <a:r>
              <a:rPr lang="en-US" sz="1600" dirty="0"/>
              <a:t>. Volumes are the best way to persist data in Docker.</a:t>
            </a:r>
          </a:p>
          <a:p>
            <a:r>
              <a:rPr lang="en-US" sz="1600" dirty="0" smtClean="0"/>
              <a:t>Bind </a:t>
            </a:r>
            <a:r>
              <a:rPr lang="en-US" sz="1600" dirty="0"/>
              <a:t>mounts may be stored anywhere on the host system. </a:t>
            </a:r>
            <a:r>
              <a:rPr lang="en-US" sz="1600" dirty="0"/>
              <a:t>They may even be important system files or directories. Non-Docker processes on the Docker host or a Docker container can modify them at any time.</a:t>
            </a:r>
          </a:p>
          <a:p>
            <a:r>
              <a:rPr lang="en-US" sz="1600" dirty="0" err="1" smtClean="0"/>
              <a:t>tmpfs</a:t>
            </a:r>
            <a:r>
              <a:rPr lang="en-US" sz="1600" dirty="0" smtClean="0"/>
              <a:t> </a:t>
            </a:r>
            <a:r>
              <a:rPr lang="en-US" sz="1600" dirty="0"/>
              <a:t>mounts are stored in the host system’s memory only, and are never written to the host system’s </a:t>
            </a:r>
            <a:r>
              <a:rPr lang="en-US" sz="1600" dirty="0" err="1"/>
              <a:t>filesystem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More information on storage is available at </a:t>
            </a:r>
            <a:r>
              <a:rPr lang="en-US" sz="1600" dirty="0">
                <a:hlinkClick r:id="rId3"/>
              </a:rPr>
              <a:t>https://docs.docker.com/storage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54" y="5348285"/>
            <a:ext cx="2987403" cy="12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2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Docker Fundamentals</vt:lpstr>
      <vt:lpstr>Docker Architecture</vt:lpstr>
      <vt:lpstr>Docker Architecture Contd</vt:lpstr>
      <vt:lpstr>PowerPoint Presentation</vt:lpstr>
      <vt:lpstr>Docker Architecture Contd</vt:lpstr>
      <vt:lpstr>Images</vt:lpstr>
      <vt:lpstr>Building Images</vt:lpstr>
      <vt:lpstr>Data Storage in Docker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creator>KHAN Adnan</dc:creator>
  <cp:lastModifiedBy>KHAN Adnan</cp:lastModifiedBy>
  <cp:revision>33</cp:revision>
  <dcterms:created xsi:type="dcterms:W3CDTF">2019-07-26T06:01:17Z</dcterms:created>
  <dcterms:modified xsi:type="dcterms:W3CDTF">2019-07-30T10:05:42Z</dcterms:modified>
</cp:coreProperties>
</file>