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7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863F-60D2-410E-AD5E-95176927281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Adnan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3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58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n-US" sz="1600" dirty="0"/>
              <a:t>Cloud computing is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interaction. </a:t>
            </a:r>
            <a:endParaRPr lang="en-US" sz="1600" dirty="0" smtClean="0"/>
          </a:p>
          <a:p>
            <a:r>
              <a:rPr lang="en-US" sz="1600" dirty="0" smtClean="0"/>
              <a:t>In layman terms , it is the automation of highly virtualized environments.</a:t>
            </a:r>
          </a:p>
          <a:p>
            <a:r>
              <a:rPr lang="en-US" sz="1600" dirty="0" smtClean="0"/>
              <a:t>5 essential characteristics</a:t>
            </a:r>
          </a:p>
          <a:p>
            <a:pPr lvl="1"/>
            <a:r>
              <a:rPr lang="en-US" sz="1200" dirty="0" smtClean="0"/>
              <a:t>On demand .</a:t>
            </a:r>
          </a:p>
          <a:p>
            <a:pPr lvl="1"/>
            <a:r>
              <a:rPr lang="en-US" sz="1200" dirty="0" smtClean="0"/>
              <a:t>Broad network access.</a:t>
            </a:r>
          </a:p>
          <a:p>
            <a:pPr lvl="1"/>
            <a:r>
              <a:rPr lang="en-US" sz="1200" dirty="0" smtClean="0"/>
              <a:t>Resource Pooling.</a:t>
            </a:r>
          </a:p>
          <a:p>
            <a:pPr lvl="1"/>
            <a:r>
              <a:rPr lang="en-US" sz="1200" dirty="0" smtClean="0"/>
              <a:t>Rapid Elasticity</a:t>
            </a:r>
          </a:p>
          <a:p>
            <a:pPr lvl="1"/>
            <a:r>
              <a:rPr lang="en-US" sz="1200" dirty="0" smtClean="0"/>
              <a:t>Measured Services.</a:t>
            </a:r>
          </a:p>
          <a:p>
            <a:r>
              <a:rPr lang="en-US" sz="1600" dirty="0" smtClean="0"/>
              <a:t> 3 service models</a:t>
            </a:r>
          </a:p>
          <a:p>
            <a:pPr lvl="1"/>
            <a:r>
              <a:rPr lang="en-US" sz="1200" dirty="0" smtClean="0"/>
              <a:t>IaaS (Infrastructure as Service)</a:t>
            </a:r>
          </a:p>
          <a:p>
            <a:pPr lvl="1"/>
            <a:r>
              <a:rPr lang="en-US" sz="1200" dirty="0" smtClean="0"/>
              <a:t>PaaS (Platform as Service)</a:t>
            </a:r>
          </a:p>
          <a:p>
            <a:pPr lvl="1"/>
            <a:r>
              <a:rPr lang="en-US" sz="1200" dirty="0" smtClean="0"/>
              <a:t>SaaS (Software as Service)</a:t>
            </a:r>
          </a:p>
          <a:p>
            <a:r>
              <a:rPr lang="en-US" sz="1600" dirty="0" smtClean="0"/>
              <a:t> 5 deployment models</a:t>
            </a:r>
          </a:p>
          <a:p>
            <a:pPr lvl="1"/>
            <a:r>
              <a:rPr lang="en-US" sz="1200" dirty="0" smtClean="0"/>
              <a:t>Private Cloud ( On Premises) ,</a:t>
            </a:r>
          </a:p>
          <a:p>
            <a:pPr lvl="1"/>
            <a:r>
              <a:rPr lang="en-US" sz="1200" dirty="0" smtClean="0"/>
              <a:t> Private cloud in Public Cloud).</a:t>
            </a:r>
          </a:p>
          <a:p>
            <a:pPr lvl="1"/>
            <a:r>
              <a:rPr lang="en-US" sz="1200" dirty="0" smtClean="0"/>
              <a:t>Hybrid ( some on premises and some on Public Cloud)</a:t>
            </a:r>
          </a:p>
          <a:p>
            <a:pPr lvl="1"/>
            <a:r>
              <a:rPr lang="en-US" sz="1200" dirty="0" smtClean="0"/>
              <a:t>Community (Vertical/institution Cloud).</a:t>
            </a:r>
          </a:p>
          <a:p>
            <a:pPr lvl="1"/>
            <a:r>
              <a:rPr lang="en-US" sz="1200" dirty="0" smtClean="0"/>
              <a:t>Public Cloud.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18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it Your Self vs 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2995"/>
            <a:ext cx="9951314" cy="45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Elastic Computing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993" y="1117355"/>
            <a:ext cx="4738489" cy="2478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82" y="697932"/>
            <a:ext cx="5804022" cy="28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154"/>
            <a:ext cx="10515600" cy="5199809"/>
          </a:xfrm>
        </p:spPr>
        <p:txBody>
          <a:bodyPr/>
          <a:lstStyle/>
          <a:p>
            <a:r>
              <a:rPr lang="en-US" dirty="0" smtClean="0"/>
              <a:t>Region: is a Geographical Area described by the cloud Provider.</a:t>
            </a:r>
          </a:p>
          <a:p>
            <a:r>
              <a:rPr lang="en-US" dirty="0" smtClean="0"/>
              <a:t>Availability Zone: Data Centre(s) .in a Region</a:t>
            </a:r>
          </a:p>
          <a:p>
            <a:r>
              <a:rPr lang="en-US" dirty="0" smtClean="0"/>
              <a:t>Not all </a:t>
            </a:r>
            <a:r>
              <a:rPr lang="en-US" smtClean="0"/>
              <a:t>the amazon </a:t>
            </a:r>
            <a:r>
              <a:rPr lang="en-US" dirty="0" smtClean="0"/>
              <a:t>services are available in all the regions.</a:t>
            </a:r>
          </a:p>
          <a:p>
            <a:r>
              <a:rPr lang="en-US" dirty="0" smtClean="0"/>
              <a:t>Edge locations: Areas on which amazon services are available but servers cannot be placed on these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0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Amazon Web Services</vt:lpstr>
      <vt:lpstr>Cloud Computing</vt:lpstr>
      <vt:lpstr>Do it Your Self vs Cloud</vt:lpstr>
      <vt:lpstr>Elastic Computing</vt:lpstr>
      <vt:lpstr>Regions and Availability Zones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KHAN Adnan</dc:creator>
  <cp:lastModifiedBy>KHAN Adnan</cp:lastModifiedBy>
  <cp:revision>34</cp:revision>
  <dcterms:created xsi:type="dcterms:W3CDTF">2019-08-07T06:18:10Z</dcterms:created>
  <dcterms:modified xsi:type="dcterms:W3CDTF">2019-08-14T10:36:54Z</dcterms:modified>
</cp:coreProperties>
</file>