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863F-60D2-410E-AD5E-95176927281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2B3-3C31-473F-92F4-35B553DF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863F-60D2-410E-AD5E-95176927281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2B3-3C31-473F-92F4-35B553DF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0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863F-60D2-410E-AD5E-95176927281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2B3-3C31-473F-92F4-35B553DF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863F-60D2-410E-AD5E-95176927281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2B3-3C31-473F-92F4-35B553DF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2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863F-60D2-410E-AD5E-95176927281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2B3-3C31-473F-92F4-35B553DF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7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863F-60D2-410E-AD5E-95176927281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2B3-3C31-473F-92F4-35B553DF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863F-60D2-410E-AD5E-95176927281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2B3-3C31-473F-92F4-35B553DF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9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863F-60D2-410E-AD5E-95176927281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2B3-3C31-473F-92F4-35B553DF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1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863F-60D2-410E-AD5E-95176927281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2B3-3C31-473F-92F4-35B553DF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863F-60D2-410E-AD5E-95176927281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2B3-3C31-473F-92F4-35B553DF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863F-60D2-410E-AD5E-95176927281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2B3-3C31-473F-92F4-35B553DF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8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D863F-60D2-410E-AD5E-95176927281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8F2B3-3C31-473F-92F4-35B553DF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4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Amazon Web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Adnan Khan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3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58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/>
          <a:p>
            <a:r>
              <a:rPr lang="en-US" sz="1600" dirty="0"/>
              <a:t>Cloud computing is a model for enabling ubiquitous, convenient, on-demand network access to a shared pool of configurable computing resources (e.g., networks, servers, storage, applications, and services) that can be rapidly provisioned and released with minimal management effort or service provider interaction. </a:t>
            </a:r>
            <a:endParaRPr lang="en-US" sz="1600" dirty="0" smtClean="0"/>
          </a:p>
          <a:p>
            <a:r>
              <a:rPr lang="en-US" sz="1600" dirty="0" smtClean="0"/>
              <a:t>In layman terms , it is the automation of highly virtualized environments.</a:t>
            </a:r>
          </a:p>
          <a:p>
            <a:r>
              <a:rPr lang="en-US" sz="1600" dirty="0" smtClean="0"/>
              <a:t>5 essential characteristics</a:t>
            </a:r>
          </a:p>
          <a:p>
            <a:pPr lvl="1"/>
            <a:r>
              <a:rPr lang="en-US" sz="1200" dirty="0" smtClean="0"/>
              <a:t>On demand .</a:t>
            </a:r>
          </a:p>
          <a:p>
            <a:pPr lvl="1"/>
            <a:r>
              <a:rPr lang="en-US" sz="1200" dirty="0" smtClean="0"/>
              <a:t>Broad network access.</a:t>
            </a:r>
          </a:p>
          <a:p>
            <a:pPr lvl="1"/>
            <a:r>
              <a:rPr lang="en-US" sz="1200" dirty="0" smtClean="0"/>
              <a:t>Resource Pooling.</a:t>
            </a:r>
          </a:p>
          <a:p>
            <a:pPr lvl="1"/>
            <a:r>
              <a:rPr lang="en-US" sz="1200" dirty="0" smtClean="0"/>
              <a:t>Rapid Elasticity</a:t>
            </a:r>
          </a:p>
          <a:p>
            <a:pPr lvl="1"/>
            <a:r>
              <a:rPr lang="en-US" sz="1200" dirty="0" smtClean="0"/>
              <a:t>Measured Services.</a:t>
            </a:r>
          </a:p>
          <a:p>
            <a:r>
              <a:rPr lang="en-US" sz="1600" dirty="0" smtClean="0"/>
              <a:t> 3 service models</a:t>
            </a:r>
          </a:p>
          <a:p>
            <a:pPr lvl="1"/>
            <a:r>
              <a:rPr lang="en-US" sz="1200" dirty="0" smtClean="0"/>
              <a:t>IaaS (Infrastructure as Service)</a:t>
            </a:r>
          </a:p>
          <a:p>
            <a:pPr lvl="1"/>
            <a:r>
              <a:rPr lang="en-US" sz="1200" dirty="0" smtClean="0"/>
              <a:t>PaaS (Platform as Service)</a:t>
            </a:r>
          </a:p>
          <a:p>
            <a:pPr lvl="1"/>
            <a:r>
              <a:rPr lang="en-US" sz="1200" dirty="0" smtClean="0"/>
              <a:t>SaaS (Software as Service)</a:t>
            </a:r>
          </a:p>
          <a:p>
            <a:r>
              <a:rPr lang="en-US" sz="1600" dirty="0" smtClean="0"/>
              <a:t> 5 deployment models</a:t>
            </a:r>
          </a:p>
          <a:p>
            <a:pPr lvl="1"/>
            <a:r>
              <a:rPr lang="en-US" sz="1200" dirty="0" smtClean="0"/>
              <a:t>Private Cloud ( On Premises) ,</a:t>
            </a:r>
          </a:p>
          <a:p>
            <a:pPr lvl="1"/>
            <a:r>
              <a:rPr lang="en-US" sz="1200" dirty="0" smtClean="0"/>
              <a:t> Private cloud in Public Cloud).</a:t>
            </a:r>
          </a:p>
          <a:p>
            <a:pPr lvl="1"/>
            <a:r>
              <a:rPr lang="en-US" sz="1200" dirty="0" smtClean="0"/>
              <a:t>Hybrid ( some on premises and some on Public Cloud)</a:t>
            </a:r>
          </a:p>
          <a:p>
            <a:pPr lvl="1"/>
            <a:r>
              <a:rPr lang="en-US" sz="1200" dirty="0" smtClean="0"/>
              <a:t>Community (Vertical/institution Cloud).</a:t>
            </a:r>
          </a:p>
          <a:p>
            <a:pPr lvl="1"/>
            <a:r>
              <a:rPr lang="en-US" sz="1200" dirty="0" smtClean="0"/>
              <a:t>Public Cloud.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183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8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 it Your Self vs Cloud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82995"/>
            <a:ext cx="9951314" cy="459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9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10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Elastic Computing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993" y="1117355"/>
            <a:ext cx="4738489" cy="24786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482" y="697932"/>
            <a:ext cx="5804022" cy="289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5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Regions and Availability Zones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7154"/>
            <a:ext cx="10515600" cy="5199809"/>
          </a:xfrm>
        </p:spPr>
        <p:txBody>
          <a:bodyPr/>
          <a:lstStyle/>
          <a:p>
            <a:r>
              <a:rPr lang="en-US" dirty="0" smtClean="0"/>
              <a:t>Region: is a Geographical Area described by the cloud Provider.</a:t>
            </a:r>
          </a:p>
          <a:p>
            <a:r>
              <a:rPr lang="en-US" dirty="0" smtClean="0"/>
              <a:t>Availability Zone: Data Centre(s) .in a Region</a:t>
            </a:r>
          </a:p>
          <a:p>
            <a:r>
              <a:rPr lang="en-US" dirty="0" smtClean="0"/>
              <a:t>Not all </a:t>
            </a:r>
            <a:r>
              <a:rPr lang="en-US" smtClean="0"/>
              <a:t>the amazon </a:t>
            </a:r>
            <a:r>
              <a:rPr lang="en-US" dirty="0" smtClean="0"/>
              <a:t>services are available in all the regions.</a:t>
            </a:r>
          </a:p>
          <a:p>
            <a:r>
              <a:rPr lang="en-US" dirty="0" smtClean="0"/>
              <a:t>Edge locations: Areas on which amazon services are available but servers cannot be placed on these locations.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0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IAM(Identity and Access Management)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7154"/>
            <a:ext cx="10515600" cy="51998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Complete AWS security resides here.</a:t>
            </a:r>
          </a:p>
          <a:p>
            <a:pPr lvl="1"/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Groups</a:t>
            </a:r>
          </a:p>
          <a:p>
            <a:pPr lvl="1"/>
            <a:r>
              <a:rPr lang="en-US" dirty="0" smtClean="0"/>
              <a:t>Roles</a:t>
            </a:r>
            <a:endParaRPr lang="en-US" dirty="0" smtClean="0"/>
          </a:p>
          <a:p>
            <a:r>
              <a:rPr lang="en-US" dirty="0" smtClean="0"/>
              <a:t>IAM is at center of IAS, i.e. every service uses IAM for access.</a:t>
            </a:r>
          </a:p>
          <a:p>
            <a:r>
              <a:rPr lang="en-US" dirty="0" smtClean="0"/>
              <a:t>IAM has a global view. i.e. it operates across all regions.</a:t>
            </a:r>
          </a:p>
          <a:p>
            <a:r>
              <a:rPr lang="en-US" dirty="0" smtClean="0"/>
              <a:t>Comes with pre-defined policies.</a:t>
            </a:r>
          </a:p>
          <a:p>
            <a:r>
              <a:rPr lang="en-US" dirty="0" smtClean="0"/>
              <a:t>1 IAM user per person.</a:t>
            </a:r>
          </a:p>
          <a:p>
            <a:r>
              <a:rPr lang="en-US" dirty="0" smtClean="0"/>
              <a:t>1 IAM role per application.</a:t>
            </a:r>
            <a:endParaRPr lang="en-US" dirty="0" smtClean="0"/>
          </a:p>
          <a:p>
            <a:r>
              <a:rPr lang="en-US" dirty="0" smtClean="0"/>
              <a:t>Not all the amazon services are available in all the regions.</a:t>
            </a:r>
          </a:p>
          <a:p>
            <a:r>
              <a:rPr lang="en-US" dirty="0" smtClean="0"/>
              <a:t>Edge locations: Areas on which amazon services are available but servers cannot be placed on these locations.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5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61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Security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4738"/>
            <a:ext cx="10515600" cy="5192225"/>
          </a:xfrm>
        </p:spPr>
        <p:txBody>
          <a:bodyPr/>
          <a:lstStyle/>
          <a:p>
            <a:r>
              <a:rPr lang="en-US" dirty="0" smtClean="0"/>
              <a:t>Fundamental for network security on AWS.</a:t>
            </a:r>
          </a:p>
          <a:p>
            <a:r>
              <a:rPr lang="en-US" dirty="0" smtClean="0"/>
              <a:t>Control how traffic is allowed in and out of EC2. </a:t>
            </a:r>
          </a:p>
          <a:p>
            <a:r>
              <a:rPr lang="en-US" dirty="0" smtClean="0"/>
              <a:t>Can be attached to multiple instances, and an instance can have multiple security groups.</a:t>
            </a:r>
          </a:p>
          <a:p>
            <a:r>
              <a:rPr lang="en-US" dirty="0" smtClean="0"/>
              <a:t>Security Groups are limited to VPC and regions.</a:t>
            </a:r>
          </a:p>
          <a:p>
            <a:r>
              <a:rPr lang="en-US" dirty="0" smtClean="0"/>
              <a:t>By default all inbound is blocked.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08" y="3965331"/>
            <a:ext cx="3943512" cy="152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5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2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3531"/>
            <a:ext cx="10515600" cy="5183432"/>
          </a:xfrm>
        </p:spPr>
        <p:txBody>
          <a:bodyPr/>
          <a:lstStyle/>
          <a:p>
            <a:r>
              <a:rPr lang="en-US" dirty="0" smtClean="0"/>
              <a:t>EC2 instance </a:t>
            </a:r>
            <a:r>
              <a:rPr lang="en-US" dirty="0" err="1" smtClean="0"/>
              <a:t>creation,connecting</a:t>
            </a:r>
            <a:r>
              <a:rPr lang="en-US" dirty="0" smtClean="0"/>
              <a:t> to Instance.</a:t>
            </a:r>
          </a:p>
          <a:p>
            <a:r>
              <a:rPr lang="en-US" dirty="0" smtClean="0"/>
              <a:t>Security Groups.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4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Amazon Web Services</vt:lpstr>
      <vt:lpstr>Cloud Computing</vt:lpstr>
      <vt:lpstr>Do it Your Self vs Cloud</vt:lpstr>
      <vt:lpstr>Elastic Computing</vt:lpstr>
      <vt:lpstr>Regions and Availability Zones</vt:lpstr>
      <vt:lpstr>IAM(Identity and Access Management)</vt:lpstr>
      <vt:lpstr>Security Groups</vt:lpstr>
      <vt:lpstr>Demo</vt:lpstr>
    </vt:vector>
  </TitlesOfParts>
  <Company>SopraSteria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Services</dc:title>
  <dc:creator>KHAN Adnan</dc:creator>
  <cp:lastModifiedBy>KHAN Adnan</cp:lastModifiedBy>
  <cp:revision>54</cp:revision>
  <dcterms:created xsi:type="dcterms:W3CDTF">2019-08-07T06:18:10Z</dcterms:created>
  <dcterms:modified xsi:type="dcterms:W3CDTF">2019-08-28T09:38:08Z</dcterms:modified>
</cp:coreProperties>
</file>