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CD9A-7CED-4460-BB77-07071F0144A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BBD5-C045-45CC-8617-2C5AC0F2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BBD5-C045-45CC-8617-2C5AC0F208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75AB-328F-4A44-B4BA-EA8C72B33500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57B5-AE0C-440B-8198-C963034A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3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200" y="984251"/>
            <a:ext cx="3035100" cy="1829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00" y="984251"/>
            <a:ext cx="3080985" cy="182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201" y="2808318"/>
            <a:ext cx="3035100" cy="176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298" y="4565588"/>
            <a:ext cx="3080985" cy="177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200" y="4577004"/>
            <a:ext cx="3035098" cy="17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 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427"/>
            <a:ext cx="3509386" cy="164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86" y="1017426"/>
            <a:ext cx="3006090" cy="1641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59379"/>
            <a:ext cx="651547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6281"/>
            <a:ext cx="3459480" cy="2270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716281"/>
            <a:ext cx="3409660" cy="2270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01" y="2987041"/>
            <a:ext cx="6753039" cy="3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740"/>
            <a:ext cx="10515600" cy="5209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Two Main Building Blocks are used when creating Containers:</a:t>
            </a:r>
          </a:p>
          <a:p>
            <a:pPr lvl="1"/>
            <a:r>
              <a:rPr lang="en-US" sz="1400" dirty="0" err="1" smtClean="0"/>
              <a:t>NameSpaces</a:t>
            </a:r>
            <a:r>
              <a:rPr lang="en-US" sz="1400" dirty="0" smtClean="0"/>
              <a:t>: These are about Isolation.</a:t>
            </a:r>
          </a:p>
          <a:p>
            <a:pPr lvl="2"/>
            <a:r>
              <a:rPr lang="en-US" sz="1000" dirty="0" smtClean="0"/>
              <a:t>These take up an operating system and help them split into multiple operating systems.</a:t>
            </a:r>
          </a:p>
          <a:p>
            <a:pPr lvl="1"/>
            <a:r>
              <a:rPr lang="en-US" sz="1400" dirty="0" smtClean="0"/>
              <a:t>Control Groups:</a:t>
            </a:r>
          </a:p>
          <a:p>
            <a:pPr lvl="2"/>
            <a:r>
              <a:rPr lang="en-US" sz="1000" dirty="0" smtClean="0"/>
              <a:t>Limit the resources to be used by Processes .</a:t>
            </a:r>
          </a:p>
          <a:p>
            <a:pPr lvl="2"/>
            <a:r>
              <a:rPr lang="en-US" sz="1000" dirty="0" smtClean="0"/>
              <a:t>Help in achieving realistic containers on a machine.</a:t>
            </a:r>
            <a:endParaRPr lang="en-US" sz="1000" dirty="0" smtClean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71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573" y="762001"/>
            <a:ext cx="3860149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23" y="762001"/>
            <a:ext cx="340809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Docker Fundamentals</vt:lpstr>
      <vt:lpstr>Docker Architecture</vt:lpstr>
      <vt:lpstr>Docker Architecture Contd</vt:lpstr>
      <vt:lpstr>PowerPoint Presentation</vt:lpstr>
      <vt:lpstr>Docker Architecture Contd</vt:lpstr>
      <vt:lpstr>Images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KHAN Adnan</dc:creator>
  <cp:lastModifiedBy>KHAN Adnan</cp:lastModifiedBy>
  <cp:revision>19</cp:revision>
  <dcterms:created xsi:type="dcterms:W3CDTF">2019-07-26T06:01:17Z</dcterms:created>
  <dcterms:modified xsi:type="dcterms:W3CDTF">2019-07-26T11:52:08Z</dcterms:modified>
</cp:coreProperties>
</file>