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  <p:sldMasterId id="2147483690" r:id="rId6"/>
  </p:sldMasterIdLst>
  <p:notesMasterIdLst>
    <p:notesMasterId r:id="rId14"/>
  </p:notesMasterIdLst>
  <p:handoutMasterIdLst>
    <p:handoutMasterId r:id="rId15"/>
  </p:handoutMasterIdLst>
  <p:sldIdLst>
    <p:sldId id="341" r:id="rId7"/>
    <p:sldId id="343" r:id="rId8"/>
    <p:sldId id="333" r:id="rId9"/>
    <p:sldId id="345" r:id="rId10"/>
    <p:sldId id="338" r:id="rId11"/>
    <p:sldId id="344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CFF"/>
    <a:srgbClr val="46008E"/>
    <a:srgbClr val="6200C6"/>
    <a:srgbClr val="00FFBB"/>
    <a:srgbClr val="1E2EFF"/>
    <a:srgbClr val="E5044F"/>
    <a:srgbClr val="FE066D"/>
    <a:srgbClr val="C70129"/>
    <a:srgbClr val="7E00FF"/>
    <a:srgbClr val="FFB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3DC9B-E1A8-4930-97A9-DEF537B79DB6}" v="1718" dt="2018-03-07T06:55:53.27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95" autoAdjust="0"/>
  </p:normalViewPr>
  <p:slideViewPr>
    <p:cSldViewPr snapToGrid="0">
      <p:cViewPr varScale="1">
        <p:scale>
          <a:sx n="61" d="100"/>
          <a:sy n="61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50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on, David T." userId="2adab66d-3d73-4a27-ab28-732cfa3cfc74" providerId="ADAL" clId="{8E93DC9B-E1A8-4930-97A9-DEF537B79DB6}"/>
    <pc:docChg chg="undo custSel addSld modSld">
      <pc:chgData name="Richardson, David T." userId="2adab66d-3d73-4a27-ab28-732cfa3cfc74" providerId="ADAL" clId="{8E93DC9B-E1A8-4930-97A9-DEF537B79DB6}" dt="2018-03-07T06:56:00.906" v="2039" actId="12788"/>
      <pc:docMkLst>
        <pc:docMk/>
      </pc:docMkLst>
      <pc:sldChg chg="modSp">
        <pc:chgData name="Richardson, David T." userId="2adab66d-3d73-4a27-ab28-732cfa3cfc74" providerId="ADAL" clId="{8E93DC9B-E1A8-4930-97A9-DEF537B79DB6}" dt="2018-03-07T06:49:00.413" v="1861" actId="27636"/>
        <pc:sldMkLst>
          <pc:docMk/>
          <pc:sldMk cId="2893764206" sldId="312"/>
        </pc:sldMkLst>
        <pc:spChg chg="mod">
          <ac:chgData name="Richardson, David T." userId="2adab66d-3d73-4a27-ab28-732cfa3cfc74" providerId="ADAL" clId="{8E93DC9B-E1A8-4930-97A9-DEF537B79DB6}" dt="2018-03-07T06:49:00.413" v="1861" actId="27636"/>
          <ac:spMkLst>
            <pc:docMk/>
            <pc:sldMk cId="2893764206" sldId="312"/>
            <ac:spMk id="5" creationId="{00000000-0000-0000-0000-000000000000}"/>
          </ac:spMkLst>
        </pc:spChg>
      </pc:sldChg>
      <pc:sldChg chg="modSp">
        <pc:chgData name="Richardson, David T." userId="2adab66d-3d73-4a27-ab28-732cfa3cfc74" providerId="ADAL" clId="{8E93DC9B-E1A8-4930-97A9-DEF537B79DB6}" dt="2018-03-07T01:04:00.289" v="2" actId="1076"/>
        <pc:sldMkLst>
          <pc:docMk/>
          <pc:sldMk cId="723108409" sldId="316"/>
        </pc:sldMkLst>
        <pc:spChg chg="mod">
          <ac:chgData name="Richardson, David T." userId="2adab66d-3d73-4a27-ab28-732cfa3cfc74" providerId="ADAL" clId="{8E93DC9B-E1A8-4930-97A9-DEF537B79DB6}" dt="2018-03-07T01:04:00.289" v="2" actId="1076"/>
          <ac:spMkLst>
            <pc:docMk/>
            <pc:sldMk cId="723108409" sldId="316"/>
            <ac:spMk id="3" creationId="{00000000-0000-0000-0000-000000000000}"/>
          </ac:spMkLst>
        </pc:spChg>
      </pc:sldChg>
      <pc:sldChg chg="modSp">
        <pc:chgData name="Richardson, David T." userId="2adab66d-3d73-4a27-ab28-732cfa3cfc74" providerId="ADAL" clId="{8E93DC9B-E1A8-4930-97A9-DEF537B79DB6}" dt="2018-03-07T04:32:03.912" v="870" actId="1076"/>
        <pc:sldMkLst>
          <pc:docMk/>
          <pc:sldMk cId="1291278688" sldId="332"/>
        </pc:sldMkLst>
        <pc:picChg chg="mod">
          <ac:chgData name="Richardson, David T." userId="2adab66d-3d73-4a27-ab28-732cfa3cfc74" providerId="ADAL" clId="{8E93DC9B-E1A8-4930-97A9-DEF537B79DB6}" dt="2018-03-07T04:32:03.912" v="870" actId="1076"/>
          <ac:picMkLst>
            <pc:docMk/>
            <pc:sldMk cId="1291278688" sldId="332"/>
            <ac:picMk id="14" creationId="{00000000-0000-0000-0000-000000000000}"/>
          </ac:picMkLst>
        </pc:picChg>
      </pc:sldChg>
      <pc:sldChg chg="addSp delSp modSp">
        <pc:chgData name="Richardson, David T." userId="2adab66d-3d73-4a27-ab28-732cfa3cfc74" providerId="ADAL" clId="{8E93DC9B-E1A8-4930-97A9-DEF537B79DB6}" dt="2018-03-07T06:55:12.350" v="2034" actId="20577"/>
        <pc:sldMkLst>
          <pc:docMk/>
          <pc:sldMk cId="3541409904" sldId="333"/>
        </pc:sldMkLst>
        <pc:spChg chg="mod">
          <ac:chgData name="Richardson, David T." userId="2adab66d-3d73-4a27-ab28-732cfa3cfc74" providerId="ADAL" clId="{8E93DC9B-E1A8-4930-97A9-DEF537B79DB6}" dt="2018-03-07T06:06:49.275" v="1271" actId="208"/>
          <ac:spMkLst>
            <pc:docMk/>
            <pc:sldMk cId="3541409904" sldId="333"/>
            <ac:spMk id="5" creationId="{D9C03FB1-7DCB-4BE5-8EE6-11F252135A91}"/>
          </ac:spMkLst>
        </pc:spChg>
        <pc:spChg chg="mod">
          <ac:chgData name="Richardson, David T." userId="2adab66d-3d73-4a27-ab28-732cfa3cfc74" providerId="ADAL" clId="{8E93DC9B-E1A8-4930-97A9-DEF537B79DB6}" dt="2018-03-07T06:06:49.275" v="1271" actId="208"/>
          <ac:spMkLst>
            <pc:docMk/>
            <pc:sldMk cId="3541409904" sldId="333"/>
            <ac:spMk id="7" creationId="{70987F88-378C-4A80-8662-3AC7684A2721}"/>
          </ac:spMkLst>
        </pc:spChg>
        <pc:spChg chg="add mod">
          <ac:chgData name="Richardson, David T." userId="2adab66d-3d73-4a27-ab28-732cfa3cfc74" providerId="ADAL" clId="{8E93DC9B-E1A8-4930-97A9-DEF537B79DB6}" dt="2018-03-07T06:09:06.845" v="1288" actId="1076"/>
          <ac:spMkLst>
            <pc:docMk/>
            <pc:sldMk cId="3541409904" sldId="333"/>
            <ac:spMk id="8" creationId="{0440B02C-AB46-4147-B23E-9C2D3E6A4230}"/>
          </ac:spMkLst>
        </pc:spChg>
        <pc:spChg chg="add del mod">
          <ac:chgData name="Richardson, David T." userId="2adab66d-3d73-4a27-ab28-732cfa3cfc74" providerId="ADAL" clId="{8E93DC9B-E1A8-4930-97A9-DEF537B79DB6}" dt="2018-03-07T03:08:01.961" v="415" actId="478"/>
          <ac:spMkLst>
            <pc:docMk/>
            <pc:sldMk cId="3541409904" sldId="333"/>
            <ac:spMk id="9" creationId="{9D5C43EB-4AFF-44C6-981A-1443B0B3EECF}"/>
          </ac:spMkLst>
        </pc:spChg>
        <pc:spChg chg="del mod topLvl">
          <ac:chgData name="Richardson, David T." userId="2adab66d-3d73-4a27-ab28-732cfa3cfc74" providerId="ADAL" clId="{8E93DC9B-E1A8-4930-97A9-DEF537B79DB6}" dt="2018-03-07T04:08:35.229" v="863" actId="478"/>
          <ac:spMkLst>
            <pc:docMk/>
            <pc:sldMk cId="3541409904" sldId="333"/>
            <ac:spMk id="15" creationId="{00000000-0000-0000-0000-000000000000}"/>
          </ac:spMkLst>
        </pc:spChg>
        <pc:spChg chg="del mod topLvl">
          <ac:chgData name="Richardson, David T." userId="2adab66d-3d73-4a27-ab28-732cfa3cfc74" providerId="ADAL" clId="{8E93DC9B-E1A8-4930-97A9-DEF537B79DB6}" dt="2018-03-07T04:08:35.229" v="863" actId="478"/>
          <ac:spMkLst>
            <pc:docMk/>
            <pc:sldMk cId="3541409904" sldId="333"/>
            <ac:spMk id="16" creationId="{00000000-0000-0000-0000-000000000000}"/>
          </ac:spMkLst>
        </pc:spChg>
        <pc:spChg chg="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17" creationId="{00000000-0000-0000-0000-000000000000}"/>
          </ac:spMkLst>
        </pc:spChg>
        <pc:spChg chg="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18" creationId="{00000000-0000-0000-0000-000000000000}"/>
          </ac:spMkLst>
        </pc:spChg>
        <pc:spChg chg="add mod">
          <ac:chgData name="Richardson, David T." userId="2adab66d-3d73-4a27-ab28-732cfa3cfc74" providerId="ADAL" clId="{8E93DC9B-E1A8-4930-97A9-DEF537B79DB6}" dt="2018-03-07T06:55:12.350" v="2034" actId="20577"/>
          <ac:spMkLst>
            <pc:docMk/>
            <pc:sldMk cId="3541409904" sldId="333"/>
            <ac:spMk id="24" creationId="{717F2B45-0469-4DF1-8D48-5A00033CEE84}"/>
          </ac:spMkLst>
        </pc:spChg>
        <pc:spChg chg="mod topLvl">
          <ac:chgData name="Richardson, David T." userId="2adab66d-3d73-4a27-ab28-732cfa3cfc74" providerId="ADAL" clId="{8E93DC9B-E1A8-4930-97A9-DEF537B79DB6}" dt="2018-03-07T05:34:41.902" v="1190" actId="1037"/>
          <ac:spMkLst>
            <pc:docMk/>
            <pc:sldMk cId="3541409904" sldId="333"/>
            <ac:spMk id="25" creationId="{9A1EE5C2-DE4D-4B20-8382-FA1BCFA4E547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32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33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35" creationId="{00000000-0000-0000-0000-000000000000}"/>
          </ac:spMkLst>
        </pc:spChg>
        <pc:spChg chg="del mod topLvl">
          <ac:chgData name="Richardson, David T." userId="2adab66d-3d73-4a27-ab28-732cfa3cfc74" providerId="ADAL" clId="{8E93DC9B-E1A8-4930-97A9-DEF537B79DB6}" dt="2018-03-07T04:08:35.229" v="863" actId="478"/>
          <ac:spMkLst>
            <pc:docMk/>
            <pc:sldMk cId="3541409904" sldId="333"/>
            <ac:spMk id="36" creationId="{00000000-0000-0000-0000-000000000000}"/>
          </ac:spMkLst>
        </pc:spChg>
        <pc:spChg chg="del mod topLvl">
          <ac:chgData name="Richardson, David T." userId="2adab66d-3d73-4a27-ab28-732cfa3cfc74" providerId="ADAL" clId="{8E93DC9B-E1A8-4930-97A9-DEF537B79DB6}" dt="2018-03-07T04:08:37.333" v="864" actId="478"/>
          <ac:spMkLst>
            <pc:docMk/>
            <pc:sldMk cId="3541409904" sldId="333"/>
            <ac:spMk id="37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38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39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44" creationId="{35EAF571-747F-4E8E-9409-E866ED11C448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45" creationId="{860FEACA-A3EE-48D3-B92C-56403A3847FA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47" creationId="{5161B929-301D-4913-A0D0-B166D81834DF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48" creationId="{072A1EC8-45ED-4D42-A40F-E93A5265767F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49" creationId="{2CD02951-0A5C-4019-B9F8-D8F5F1ACD3E7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51" creationId="{E9CE01ED-62D7-48A5-A39B-FC114216A704}"/>
          </ac:spMkLst>
        </pc:spChg>
        <pc:spChg chg="add del">
          <ac:chgData name="Richardson, David T." userId="2adab66d-3d73-4a27-ab28-732cfa3cfc74" providerId="ADAL" clId="{8E93DC9B-E1A8-4930-97A9-DEF537B79DB6}" dt="2018-03-07T01:56:49.377" v="57" actId="478"/>
          <ac:spMkLst>
            <pc:docMk/>
            <pc:sldMk cId="3541409904" sldId="333"/>
            <ac:spMk id="52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53" creationId="{FC871706-62C0-4FB5-96B7-296142D6D25C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54" creationId="{2168F72A-45E5-46B4-9C43-CF278F6222FD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56" creationId="{5793BAA0-6593-44B3-A9FB-C8932B4AF2D0}"/>
          </ac:spMkLst>
        </pc:spChg>
        <pc:spChg chg="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57" creationId="{00000000-0000-0000-0000-000000000000}"/>
          </ac:spMkLst>
        </pc:spChg>
        <pc:spChg chg="del">
          <ac:chgData name="Richardson, David T." userId="2adab66d-3d73-4a27-ab28-732cfa3cfc74" providerId="ADAL" clId="{8E93DC9B-E1A8-4930-97A9-DEF537B79DB6}" dt="2018-03-07T01:56:45.507" v="55" actId="478"/>
          <ac:spMkLst>
            <pc:docMk/>
            <pc:sldMk cId="3541409904" sldId="333"/>
            <ac:spMk id="58" creationId="{00000000-0000-0000-0000-000000000000}"/>
          </ac:spMkLst>
        </pc:spChg>
        <pc:spChg chg="del mod">
          <ac:chgData name="Richardson, David T." userId="2adab66d-3d73-4a27-ab28-732cfa3cfc74" providerId="ADAL" clId="{8E93DC9B-E1A8-4930-97A9-DEF537B79DB6}" dt="2018-03-07T03:09:36.762" v="531" actId="478"/>
          <ac:spMkLst>
            <pc:docMk/>
            <pc:sldMk cId="3541409904" sldId="333"/>
            <ac:spMk id="59" creationId="{00000000-0000-0000-0000-000000000000}"/>
          </ac:spMkLst>
        </pc:spChg>
        <pc:spChg chg="del mod">
          <ac:chgData name="Richardson, David T." userId="2adab66d-3d73-4a27-ab28-732cfa3cfc74" providerId="ADAL" clId="{8E93DC9B-E1A8-4930-97A9-DEF537B79DB6}" dt="2018-03-07T02:30:02.719" v="286" actId="478"/>
          <ac:spMkLst>
            <pc:docMk/>
            <pc:sldMk cId="3541409904" sldId="333"/>
            <ac:spMk id="60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1" creationId="{C4D4FABA-E0F0-46C4-970C-D4C20C41755F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2" creationId="{1F52AAE8-11FB-4671-AC52-FDE43DC64577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3" creationId="{5EE8D248-DCE7-4A35-A89A-00822B613356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5" creationId="{0FEA7625-49C3-43E6-88B3-90069733BBA5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6" creationId="{FC524FFF-EB89-433C-965F-7D054B6F9F0A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7" creationId="{AED19C0C-D1C2-4B31-8699-3BDBE0D87B74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8" creationId="{148C7DB8-C05A-414D-869B-95D916F14F62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69" creationId="{D140FC46-EA85-4C46-B9C7-FF16D68209C8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70" creationId="{37065301-32BC-4463-83C4-AA016ABCC22D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71" creationId="{F615093A-1E67-4360-897E-F92B432CB128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72" creationId="{17ED7E46-2351-4C1F-A8CB-71CB42884DF0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73" creationId="{18CAA3E2-FA33-4E78-81A3-D8F71052F4D3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74" creationId="{365F44A1-3C4D-41D2-9DD9-D8222A350528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75" creationId="{7F269A73-0C26-46FD-85FD-E55C678C2ADD}"/>
          </ac:spMkLst>
        </pc:spChg>
        <pc:spChg chg="add del mod">
          <ac:chgData name="Richardson, David T." userId="2adab66d-3d73-4a27-ab28-732cfa3cfc74" providerId="ADAL" clId="{8E93DC9B-E1A8-4930-97A9-DEF537B79DB6}" dt="2018-03-07T03:08:39.553" v="444" actId="478"/>
          <ac:spMkLst>
            <pc:docMk/>
            <pc:sldMk cId="3541409904" sldId="333"/>
            <ac:spMk id="79" creationId="{1381D713-98A9-42A8-BE5F-388961B2E698}"/>
          </ac:spMkLst>
        </pc:spChg>
        <pc:spChg chg="add 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80" creationId="{9A1EE5C2-DE4D-4B20-8382-FA1BCFA4E547}"/>
          </ac:spMkLst>
        </pc:spChg>
        <pc:spChg chg="mod ord topLvl">
          <ac:chgData name="Richardson, David T." userId="2adab66d-3d73-4a27-ab28-732cfa3cfc74" providerId="ADAL" clId="{8E93DC9B-E1A8-4930-97A9-DEF537B79DB6}" dt="2018-03-07T06:15:45.186" v="1469"/>
          <ac:spMkLst>
            <pc:docMk/>
            <pc:sldMk cId="3541409904" sldId="333"/>
            <ac:spMk id="81" creationId="{D2BCF1D3-353D-407A-ACF9-4638A97FC4F6}"/>
          </ac:spMkLst>
        </pc:spChg>
        <pc:spChg chg="mod topLvl">
          <ac:chgData name="Richardson, David T." userId="2adab66d-3d73-4a27-ab28-732cfa3cfc74" providerId="ADAL" clId="{8E93DC9B-E1A8-4930-97A9-DEF537B79DB6}" dt="2018-03-07T05:32:29.531" v="1151" actId="165"/>
          <ac:spMkLst>
            <pc:docMk/>
            <pc:sldMk cId="3541409904" sldId="333"/>
            <ac:spMk id="82" creationId="{67F9B555-3D91-414E-95FA-AF32919A698B}"/>
          </ac:spMkLst>
        </pc:spChg>
        <pc:spChg chg="mod topLvl">
          <ac:chgData name="Richardson, David T." userId="2adab66d-3d73-4a27-ab28-732cfa3cfc74" providerId="ADAL" clId="{8E93DC9B-E1A8-4930-97A9-DEF537B79DB6}" dt="2018-03-07T05:34:27.200" v="1185" actId="1076"/>
          <ac:spMkLst>
            <pc:docMk/>
            <pc:sldMk cId="3541409904" sldId="333"/>
            <ac:spMk id="84" creationId="{671D15FA-74A6-436F-BAC2-6013E1E9F477}"/>
          </ac:spMkLst>
        </pc:spChg>
        <pc:spChg chg="add del mod">
          <ac:chgData name="Richardson, David T." userId="2adab66d-3d73-4a27-ab28-732cfa3cfc74" providerId="ADAL" clId="{8E93DC9B-E1A8-4930-97A9-DEF537B79DB6}" dt="2018-03-07T03:10:42.570" v="541"/>
          <ac:spMkLst>
            <pc:docMk/>
            <pc:sldMk cId="3541409904" sldId="333"/>
            <ac:spMk id="86" creationId="{D6E58992-1379-40BD-9D4D-B6430DD44196}"/>
          </ac:spMkLst>
        </pc:spChg>
        <pc:spChg chg="add del mod">
          <ac:chgData name="Richardson, David T." userId="2adab66d-3d73-4a27-ab28-732cfa3cfc74" providerId="ADAL" clId="{8E93DC9B-E1A8-4930-97A9-DEF537B79DB6}" dt="2018-03-07T03:10:42.566" v="539" actId="478"/>
          <ac:spMkLst>
            <pc:docMk/>
            <pc:sldMk cId="3541409904" sldId="333"/>
            <ac:spMk id="87" creationId="{2FD23200-77BB-4146-845F-539E1F4E62F3}"/>
          </ac:spMkLst>
        </pc:spChg>
        <pc:spChg chg="add del">
          <ac:chgData name="Richardson, David T." userId="2adab66d-3d73-4a27-ab28-732cfa3cfc74" providerId="ADAL" clId="{8E93DC9B-E1A8-4930-97A9-DEF537B79DB6}" dt="2018-03-07T03:10:40.966" v="538"/>
          <ac:spMkLst>
            <pc:docMk/>
            <pc:sldMk cId="3541409904" sldId="333"/>
            <ac:spMk id="88" creationId="{378DE9C8-F2C6-4E1E-9936-C3A8C9D859C4}"/>
          </ac:spMkLst>
        </pc:spChg>
        <pc:spChg chg="add mod">
          <ac:chgData name="Richardson, David T." userId="2adab66d-3d73-4a27-ab28-732cfa3cfc74" providerId="ADAL" clId="{8E93DC9B-E1A8-4930-97A9-DEF537B79DB6}" dt="2018-03-07T03:46:49.056" v="809" actId="404"/>
          <ac:spMkLst>
            <pc:docMk/>
            <pc:sldMk cId="3541409904" sldId="333"/>
            <ac:spMk id="89" creationId="{3DE08C66-5902-437F-9599-8177A4AB0131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99" creationId="{00000000-0000-0000-0000-000000000000}"/>
          </ac:spMkLst>
        </pc:spChg>
        <pc:spChg chg="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100" creationId="{00000000-0000-0000-0000-000000000000}"/>
          </ac:spMkLst>
        </pc:spChg>
        <pc:spChg chg="add 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101" creationId="{D2BCF1D3-353D-407A-ACF9-4638A97FC4F6}"/>
          </ac:spMkLst>
        </pc:spChg>
        <pc:spChg chg="add 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102" creationId="{67F9B555-3D91-414E-95FA-AF32919A698B}"/>
          </ac:spMkLst>
        </pc:spChg>
        <pc:spChg chg="add mod">
          <ac:chgData name="Richardson, David T." userId="2adab66d-3d73-4a27-ab28-732cfa3cfc74" providerId="ADAL" clId="{8E93DC9B-E1A8-4930-97A9-DEF537B79DB6}" dt="2018-03-07T03:09:56.847" v="532" actId="164"/>
          <ac:spMkLst>
            <pc:docMk/>
            <pc:sldMk cId="3541409904" sldId="333"/>
            <ac:spMk id="104" creationId="{671D15FA-74A6-436F-BAC2-6013E1E9F477}"/>
          </ac:spMkLst>
        </pc:spChg>
        <pc:spChg chg="add del">
          <ac:chgData name="Richardson, David T." userId="2adab66d-3d73-4a27-ab28-732cfa3cfc74" providerId="ADAL" clId="{8E93DC9B-E1A8-4930-97A9-DEF537B79DB6}" dt="2018-03-07T03:50:18.358" v="828"/>
          <ac:spMkLst>
            <pc:docMk/>
            <pc:sldMk cId="3541409904" sldId="333"/>
            <ac:spMk id="109" creationId="{CD86B417-4EA0-4D27-9E25-BF89EA323420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1" creationId="{BE61C95B-9A5C-4028-AF1F-CBE124A759D0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2" creationId="{BA3B9D6E-DAC8-4159-9B66-76A7D17B8701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3" creationId="{3B36E1C0-2C4A-4D23-9FB4-ED98C43DB7A7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4" creationId="{AA3F9ADF-DBD5-4600-BCAC-B44B148FCC04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5" creationId="{FEAE2EEF-81DA-4B3B-9159-E6C969A8B55B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6" creationId="{F1D0EE66-0D0D-4781-9837-89D3C43A3DD2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7" creationId="{B12CDBE1-5681-4B92-B19E-CFF5440E4E80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8" creationId="{6B84FA76-BAD4-4384-8C34-745E7C14C084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19" creationId="{D86C505C-9C4D-4532-830C-07DE68D85F56}"/>
          </ac:spMkLst>
        </pc:spChg>
        <pc:spChg chg="mod">
          <ac:chgData name="Richardson, David T." userId="2adab66d-3d73-4a27-ab28-732cfa3cfc74" providerId="ADAL" clId="{8E93DC9B-E1A8-4930-97A9-DEF537B79DB6}" dt="2018-03-07T03:50:37.582" v="831" actId="208"/>
          <ac:spMkLst>
            <pc:docMk/>
            <pc:sldMk cId="3541409904" sldId="333"/>
            <ac:spMk id="120" creationId="{64471EE2-75F7-48DE-B110-A08788072675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3" creationId="{F2251D03-8C72-4C44-B66A-E5FC71775EEA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4" creationId="{3328256C-5F2E-4192-BACA-A57C7BC6D522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5" creationId="{07E10B21-5BEE-4FEE-9CBF-F7BBABB6F31A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6" creationId="{7C9E3DE9-1081-49E5-885C-E7DC1357645D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7" creationId="{664700BE-D772-4F09-B11D-749C1DD46933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8" creationId="{4FED2FD8-F068-4EC5-9279-F4B5B9107419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39" creationId="{1CF2B31C-0087-480D-B227-7A06000C04BB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0" creationId="{DDC0B245-280D-448F-8462-A75E4D1B69C3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1" creationId="{14DA2AA1-081F-4F30-8AE0-B1F2739DB100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2" creationId="{90F37486-0C7E-4AA0-B650-E2271C51C87F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4" creationId="{ED78595A-ED9C-45C9-81C3-BFD657E33587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5" creationId="{BB004460-646B-45D3-AA72-A0EBBC20E43D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6" creationId="{24917445-B1BD-4FB7-B891-D3DB7614397E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7" creationId="{696759C9-67D8-496D-A887-D1E3F979A5F2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8" creationId="{06BA8508-A14F-4070-8CEC-E10EED68FBDC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49" creationId="{544603BE-BB08-4D97-941A-F9F1E9F60D18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50" creationId="{2C32E0C2-93CF-4E4B-967F-476ED0E42B70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51" creationId="{208A4753-6816-4C92-A8AC-17C5A07B1EA6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52" creationId="{58C1A604-B3B9-4080-A8A3-4D967FC87E01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53" creationId="{13016D11-B2B6-4CB7-B35A-2D21A058C154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54" creationId="{BD780D8D-69AB-486E-984D-F706242AD873}"/>
          </ac:spMkLst>
        </pc:spChg>
        <pc:spChg chg="mod">
          <ac:chgData name="Richardson, David T." userId="2adab66d-3d73-4a27-ab28-732cfa3cfc74" providerId="ADAL" clId="{8E93DC9B-E1A8-4930-97A9-DEF537B79DB6}" dt="2018-03-07T05:25:59.463" v="1040" actId="208"/>
          <ac:spMkLst>
            <pc:docMk/>
            <pc:sldMk cId="3541409904" sldId="333"/>
            <ac:spMk id="155" creationId="{9386E433-3203-42D8-90E2-80B723168B31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57" creationId="{716CDB83-2334-44B3-9D5A-D06F16881E71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58" creationId="{13ADAAE1-7CAD-4208-95A4-91946820AAB1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59" creationId="{8E452893-B990-413A-A3AB-DB976C989490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0" creationId="{69B0BA27-EB96-4E97-A38E-6E44E33216F5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1" creationId="{D0B35087-2D5E-454B-8124-9994BC6C10E0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2" creationId="{F6C37E81-92A5-4FA4-9F82-94A10C5C4726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3" creationId="{0068C0D7-F703-4F41-A83F-0E41F95E63EF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4" creationId="{9F183C0E-A81B-432C-AA5A-F3C646ED0AEB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5" creationId="{7B7F0343-8855-4017-BF96-EA920FBBAACB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6" creationId="{71964FE5-C569-4198-A9F3-CF522AB3E4A3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7" creationId="{ADABE4CF-005D-4D8B-9CB3-0D2FDA710457}"/>
          </ac:spMkLst>
        </pc:spChg>
        <pc:spChg chg="mod">
          <ac:chgData name="Richardson, David T." userId="2adab66d-3d73-4a27-ab28-732cfa3cfc74" providerId="ADAL" clId="{8E93DC9B-E1A8-4930-97A9-DEF537B79DB6}" dt="2018-03-07T03:52:42.559" v="854" actId="208"/>
          <ac:spMkLst>
            <pc:docMk/>
            <pc:sldMk cId="3541409904" sldId="333"/>
            <ac:spMk id="168" creationId="{10967AF9-0C4A-466C-8D80-90AAA131E90E}"/>
          </ac:spMkLst>
        </pc:spChg>
        <pc:spChg chg="mod">
          <ac:chgData name="Richardson, David T." userId="2adab66d-3d73-4a27-ab28-732cfa3cfc74" providerId="ADAL" clId="{8E93DC9B-E1A8-4930-97A9-DEF537B79DB6}" dt="2018-03-07T05:30:50.915" v="1087" actId="208"/>
          <ac:spMkLst>
            <pc:docMk/>
            <pc:sldMk cId="3541409904" sldId="333"/>
            <ac:spMk id="170" creationId="{45BCF9D9-9D6E-4170-A3DB-3D40D38131B3}"/>
          </ac:spMkLst>
        </pc:spChg>
        <pc:spChg chg="mod">
          <ac:chgData name="Richardson, David T." userId="2adab66d-3d73-4a27-ab28-732cfa3cfc74" providerId="ADAL" clId="{8E93DC9B-E1A8-4930-97A9-DEF537B79DB6}" dt="2018-03-07T05:30:50.915" v="1087" actId="208"/>
          <ac:spMkLst>
            <pc:docMk/>
            <pc:sldMk cId="3541409904" sldId="333"/>
            <ac:spMk id="171" creationId="{329108C6-2EFF-4934-A968-7AC87D4B133D}"/>
          </ac:spMkLst>
        </pc:spChg>
        <pc:spChg chg="mod">
          <ac:chgData name="Richardson, David T." userId="2adab66d-3d73-4a27-ab28-732cfa3cfc74" providerId="ADAL" clId="{8E93DC9B-E1A8-4930-97A9-DEF537B79DB6}" dt="2018-03-07T05:30:50.915" v="1087" actId="208"/>
          <ac:spMkLst>
            <pc:docMk/>
            <pc:sldMk cId="3541409904" sldId="333"/>
            <ac:spMk id="172" creationId="{7D00C545-8B29-457C-A64D-9E2033185905}"/>
          </ac:spMkLst>
        </pc:spChg>
        <pc:spChg chg="mod">
          <ac:chgData name="Richardson, David T." userId="2adab66d-3d73-4a27-ab28-732cfa3cfc74" providerId="ADAL" clId="{8E93DC9B-E1A8-4930-97A9-DEF537B79DB6}" dt="2018-03-07T04:50:11.972" v="873" actId="208"/>
          <ac:spMkLst>
            <pc:docMk/>
            <pc:sldMk cId="3541409904" sldId="333"/>
            <ac:spMk id="177" creationId="{8A7C5509-6DB9-429E-9EB0-8C6066AD893C}"/>
          </ac:spMkLst>
        </pc:spChg>
        <pc:spChg chg="mod">
          <ac:chgData name="Richardson, David T." userId="2adab66d-3d73-4a27-ab28-732cfa3cfc74" providerId="ADAL" clId="{8E93DC9B-E1A8-4930-97A9-DEF537B79DB6}" dt="2018-03-07T04:50:11.972" v="873" actId="208"/>
          <ac:spMkLst>
            <pc:docMk/>
            <pc:sldMk cId="3541409904" sldId="333"/>
            <ac:spMk id="178" creationId="{EAABBFF5-D2BD-45B8-B6A5-829FB5FE5FEC}"/>
          </ac:spMkLst>
        </pc:spChg>
        <pc:spChg chg="mod">
          <ac:chgData name="Richardson, David T." userId="2adab66d-3d73-4a27-ab28-732cfa3cfc74" providerId="ADAL" clId="{8E93DC9B-E1A8-4930-97A9-DEF537B79DB6}" dt="2018-03-07T04:50:11.972" v="873" actId="208"/>
          <ac:spMkLst>
            <pc:docMk/>
            <pc:sldMk cId="3541409904" sldId="333"/>
            <ac:spMk id="179" creationId="{A9564772-730E-44C7-BFFE-DAF8653D260B}"/>
          </ac:spMkLst>
        </pc:spChg>
        <pc:spChg chg="add del mod">
          <ac:chgData name="Richardson, David T." userId="2adab66d-3d73-4a27-ab28-732cfa3cfc74" providerId="ADAL" clId="{8E93DC9B-E1A8-4930-97A9-DEF537B79DB6}" dt="2018-03-07T05:17:24.522" v="882" actId="478"/>
          <ac:spMkLst>
            <pc:docMk/>
            <pc:sldMk cId="3541409904" sldId="333"/>
            <ac:spMk id="182" creationId="{14D10F28-2B15-417C-A47E-BD7E5A1A4FDE}"/>
          </ac:spMkLst>
        </pc:spChg>
        <pc:spChg chg="add 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183" creationId="{89F66250-DC59-4C1F-A8A8-3E6A2C962EBD}"/>
          </ac:spMkLst>
        </pc:spChg>
        <pc:spChg chg="add 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184" creationId="{121F362A-2374-4D77-AB8C-48E3907B98C0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87" creationId="{7B299719-8583-4A9B-9791-5097EECBC8C2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88" creationId="{A7A5F613-7812-4FBD-B5A9-6C7683A7DCC3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89" creationId="{7B990D40-CE52-4221-AE25-13525F3B779E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90" creationId="{46862253-3D7A-430D-990E-98F198BA4F36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91" creationId="{4A3C82A0-7F55-4AC4-8C86-60F4FC67E9C3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92" creationId="{0CD9381F-B837-4F7E-9CDD-533F0133C8D7}"/>
          </ac:spMkLst>
        </pc:spChg>
        <pc:spChg chg="mod">
          <ac:chgData name="Richardson, David T." userId="2adab66d-3d73-4a27-ab28-732cfa3cfc74" providerId="ADAL" clId="{8E93DC9B-E1A8-4930-97A9-DEF537B79DB6}" dt="2018-03-07T05:27:05.882" v="1044" actId="208"/>
          <ac:spMkLst>
            <pc:docMk/>
            <pc:sldMk cId="3541409904" sldId="333"/>
            <ac:spMk id="193" creationId="{30BE4076-863C-42E6-B74A-981AF8BCCA8C}"/>
          </ac:spMkLst>
        </pc:spChg>
        <pc:spChg chg="mod topLvl">
          <ac:chgData name="Richardson, David T." userId="2adab66d-3d73-4a27-ab28-732cfa3cfc74" providerId="ADAL" clId="{8E93DC9B-E1A8-4930-97A9-DEF537B79DB6}" dt="2018-03-07T06:36:58.602" v="1692" actId="14100"/>
          <ac:spMkLst>
            <pc:docMk/>
            <pc:sldMk cId="3541409904" sldId="333"/>
            <ac:spMk id="193" creationId="{0ACE9119-F76B-4E6B-AFCA-73B0F7388E52}"/>
          </ac:spMkLst>
        </pc:spChg>
        <pc:spChg chg="mod">
          <ac:chgData name="Richardson, David T." userId="2adab66d-3d73-4a27-ab28-732cfa3cfc74" providerId="ADAL" clId="{8E93DC9B-E1A8-4930-97A9-DEF537B79DB6}" dt="2018-03-07T05:28:04.738" v="1048" actId="208"/>
          <ac:spMkLst>
            <pc:docMk/>
            <pc:sldMk cId="3541409904" sldId="333"/>
            <ac:spMk id="195" creationId="{5583A6D5-962B-48C4-82FE-DE303DD851D3}"/>
          </ac:spMkLst>
        </pc:spChg>
        <pc:spChg chg="mod">
          <ac:chgData name="Richardson, David T." userId="2adab66d-3d73-4a27-ab28-732cfa3cfc74" providerId="ADAL" clId="{8E93DC9B-E1A8-4930-97A9-DEF537B79DB6}" dt="2018-03-07T05:28:04.738" v="1048" actId="208"/>
          <ac:spMkLst>
            <pc:docMk/>
            <pc:sldMk cId="3541409904" sldId="333"/>
            <ac:spMk id="196" creationId="{31214533-C44E-4D75-A302-4A2B78A52BEA}"/>
          </ac:spMkLst>
        </pc:spChg>
        <pc:spChg chg="mod">
          <ac:chgData name="Richardson, David T." userId="2adab66d-3d73-4a27-ab28-732cfa3cfc74" providerId="ADAL" clId="{8E93DC9B-E1A8-4930-97A9-DEF537B79DB6}" dt="2018-03-07T05:28:04.738" v="1048" actId="208"/>
          <ac:spMkLst>
            <pc:docMk/>
            <pc:sldMk cId="3541409904" sldId="333"/>
            <ac:spMk id="197" creationId="{F3624535-E026-4479-AAE9-DF6370C7D289}"/>
          </ac:spMkLst>
        </pc:spChg>
        <pc:spChg chg="mod">
          <ac:chgData name="Richardson, David T." userId="2adab66d-3d73-4a27-ab28-732cfa3cfc74" providerId="ADAL" clId="{8E93DC9B-E1A8-4930-97A9-DEF537B79DB6}" dt="2018-03-07T05:28:04.738" v="1048" actId="208"/>
          <ac:spMkLst>
            <pc:docMk/>
            <pc:sldMk cId="3541409904" sldId="333"/>
            <ac:spMk id="198" creationId="{42A04653-B505-4AC5-8A0C-E093DAA829D0}"/>
          </ac:spMkLst>
        </pc:spChg>
        <pc:spChg chg="mod">
          <ac:chgData name="Richardson, David T." userId="2adab66d-3d73-4a27-ab28-732cfa3cfc74" providerId="ADAL" clId="{8E93DC9B-E1A8-4930-97A9-DEF537B79DB6}" dt="2018-03-07T05:28:04.738" v="1048" actId="208"/>
          <ac:spMkLst>
            <pc:docMk/>
            <pc:sldMk cId="3541409904" sldId="333"/>
            <ac:spMk id="199" creationId="{47C04382-9E72-40CB-B9C5-D81C3F584E0A}"/>
          </ac:spMkLst>
        </pc:spChg>
        <pc:spChg chg="add 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200" creationId="{B701F313-0756-4973-A768-C07DC95D4CB4}"/>
          </ac:spMkLst>
        </pc:spChg>
        <pc:spChg chg="add 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201" creationId="{EE449C39-F984-4BAB-B687-25197DB9AEE4}"/>
          </ac:spMkLst>
        </pc:spChg>
        <pc:spChg chg="add mod topLvl">
          <ac:chgData name="Richardson, David T." userId="2adab66d-3d73-4a27-ab28-732cfa3cfc74" providerId="ADAL" clId="{8E93DC9B-E1A8-4930-97A9-DEF537B79DB6}" dt="2018-03-07T05:34:18.575" v="1184" actId="1076"/>
          <ac:spMkLst>
            <pc:docMk/>
            <pc:sldMk cId="3541409904" sldId="333"/>
            <ac:spMk id="206" creationId="{CB4F51BC-177D-4495-B018-F1A49188739E}"/>
          </ac:spMkLst>
        </pc:spChg>
        <pc:spChg chg="mod">
          <ac:chgData name="Richardson, David T." userId="2adab66d-3d73-4a27-ab28-732cfa3cfc74" providerId="ADAL" clId="{8E93DC9B-E1A8-4930-97A9-DEF537B79DB6}" dt="2018-03-07T06:10:33.285" v="1299" actId="208"/>
          <ac:spMkLst>
            <pc:docMk/>
            <pc:sldMk cId="3541409904" sldId="333"/>
            <ac:spMk id="231" creationId="{0ACE9119-F76B-4E6B-AFCA-73B0F7388E52}"/>
          </ac:spMkLst>
        </pc:spChg>
        <pc:spChg chg="add mod ord">
          <ac:chgData name="Richardson, David T." userId="2adab66d-3d73-4a27-ab28-732cfa3cfc74" providerId="ADAL" clId="{8E93DC9B-E1A8-4930-97A9-DEF537B79DB6}" dt="2018-03-07T06:18:02.314" v="1681" actId="1076"/>
          <ac:spMkLst>
            <pc:docMk/>
            <pc:sldMk cId="3541409904" sldId="333"/>
            <ac:spMk id="243" creationId="{A92C0CFA-02CD-4241-B7E6-B0066EA2BFD6}"/>
          </ac:spMkLst>
        </pc:spChg>
        <pc:spChg chg="add mod">
          <ac:chgData name="Richardson, David T." userId="2adab66d-3d73-4a27-ab28-732cfa3cfc74" providerId="ADAL" clId="{8E93DC9B-E1A8-4930-97A9-DEF537B79DB6}" dt="2018-03-07T06:11:24.483" v="1334"/>
          <ac:spMkLst>
            <pc:docMk/>
            <pc:sldMk cId="3541409904" sldId="333"/>
            <ac:spMk id="244" creationId="{D95BD884-0FB9-418B-A415-E6FF5A0197F4}"/>
          </ac:spMkLst>
        </pc:spChg>
        <pc:spChg chg="add mod">
          <ac:chgData name="Richardson, David T." userId="2adab66d-3d73-4a27-ab28-732cfa3cfc74" providerId="ADAL" clId="{8E93DC9B-E1A8-4930-97A9-DEF537B79DB6}" dt="2018-03-07T06:37:47.452" v="1706" actId="1038"/>
          <ac:spMkLst>
            <pc:docMk/>
            <pc:sldMk cId="3541409904" sldId="333"/>
            <ac:spMk id="247" creationId="{B7A3AB5C-0095-4E3E-AE26-7F4912F7F5CB}"/>
          </ac:spMkLst>
        </pc:spChg>
        <pc:spChg chg="add del mod">
          <ac:chgData name="Richardson, David T." userId="2adab66d-3d73-4a27-ab28-732cfa3cfc74" providerId="ADAL" clId="{8E93DC9B-E1A8-4930-97A9-DEF537B79DB6}" dt="2018-03-07T06:13:43.164" v="1393" actId="478"/>
          <ac:spMkLst>
            <pc:docMk/>
            <pc:sldMk cId="3541409904" sldId="333"/>
            <ac:spMk id="248" creationId="{2A81C706-C47D-48F9-BD59-A4A1DB7B7BBF}"/>
          </ac:spMkLst>
        </pc:spChg>
        <pc:spChg chg="add del mod">
          <ac:chgData name="Richardson, David T." userId="2adab66d-3d73-4a27-ab28-732cfa3cfc74" providerId="ADAL" clId="{8E93DC9B-E1A8-4930-97A9-DEF537B79DB6}" dt="2018-03-07T06:13:45.244" v="1394" actId="478"/>
          <ac:spMkLst>
            <pc:docMk/>
            <pc:sldMk cId="3541409904" sldId="333"/>
            <ac:spMk id="249" creationId="{C4A5E528-BCEF-43AF-8D59-2863E6581F4B}"/>
          </ac:spMkLst>
        </pc:spChg>
        <pc:spChg chg="add del mod">
          <ac:chgData name="Richardson, David T." userId="2adab66d-3d73-4a27-ab28-732cfa3cfc74" providerId="ADAL" clId="{8E93DC9B-E1A8-4930-97A9-DEF537B79DB6}" dt="2018-03-07T06:13:47.349" v="1395" actId="478"/>
          <ac:spMkLst>
            <pc:docMk/>
            <pc:sldMk cId="3541409904" sldId="333"/>
            <ac:spMk id="250" creationId="{1982690C-B082-473C-A48C-1B1337E8CDC9}"/>
          </ac:spMkLst>
        </pc:spChg>
        <pc:spChg chg="add mod">
          <ac:chgData name="Richardson, David T." userId="2adab66d-3d73-4a27-ab28-732cfa3cfc74" providerId="ADAL" clId="{8E93DC9B-E1A8-4930-97A9-DEF537B79DB6}" dt="2018-03-07T06:39:01.552" v="1813" actId="20577"/>
          <ac:spMkLst>
            <pc:docMk/>
            <pc:sldMk cId="3541409904" sldId="333"/>
            <ac:spMk id="251" creationId="{759EF80E-AC76-4740-B9B6-44C3DCA20454}"/>
          </ac:spMkLst>
        </pc:spChg>
        <pc:spChg chg="add mod">
          <ac:chgData name="Richardson, David T." userId="2adab66d-3d73-4a27-ab28-732cfa3cfc74" providerId="ADAL" clId="{8E93DC9B-E1A8-4930-97A9-DEF537B79DB6}" dt="2018-03-07T06:18:09.333" v="1682" actId="120"/>
          <ac:spMkLst>
            <pc:docMk/>
            <pc:sldMk cId="3541409904" sldId="333"/>
            <ac:spMk id="252" creationId="{BA9101A0-46EA-4622-ADE6-16DC68137F14}"/>
          </ac:spMkLst>
        </pc:spChg>
        <pc:spChg chg="add mod">
          <ac:chgData name="Richardson, David T." userId="2adab66d-3d73-4a27-ab28-732cfa3cfc74" providerId="ADAL" clId="{8E93DC9B-E1A8-4930-97A9-DEF537B79DB6}" dt="2018-03-07T06:50:22.484" v="1936" actId="20577"/>
          <ac:spMkLst>
            <pc:docMk/>
            <pc:sldMk cId="3541409904" sldId="333"/>
            <ac:spMk id="253" creationId="{D75143EE-E9E9-43CB-87D0-BAFF5617EBC8}"/>
          </ac:spMkLst>
        </pc:spChg>
        <pc:grpChg chg="add mod">
          <ac:chgData name="Richardson, David T." userId="2adab66d-3d73-4a27-ab28-732cfa3cfc74" providerId="ADAL" clId="{8E93DC9B-E1A8-4930-97A9-DEF537B79DB6}" dt="2018-03-07T06:11:44.820" v="1352" actId="12789"/>
          <ac:grpSpMkLst>
            <pc:docMk/>
            <pc:sldMk cId="3541409904" sldId="333"/>
            <ac:grpSpMk id="4" creationId="{15E29DDE-9434-4F29-9EC7-587069DD4D9C}"/>
          </ac:grpSpMkLst>
        </pc:grpChg>
        <pc:grpChg chg="add mod">
          <ac:chgData name="Richardson, David T." userId="2adab66d-3d73-4a27-ab28-732cfa3cfc74" providerId="ADAL" clId="{8E93DC9B-E1A8-4930-97A9-DEF537B79DB6}" dt="2018-03-07T06:05:48.761" v="1268" actId="1076"/>
          <ac:grpSpMkLst>
            <pc:docMk/>
            <pc:sldMk cId="3541409904" sldId="333"/>
            <ac:grpSpMk id="6" creationId="{EF9F50CC-7397-44D3-A771-D5CA4F2C4CC0}"/>
          </ac:grpSpMkLst>
        </pc:grpChg>
        <pc:grpChg chg="add mod">
          <ac:chgData name="Richardson, David T." userId="2adab66d-3d73-4a27-ab28-732cfa3cfc74" providerId="ADAL" clId="{8E93DC9B-E1A8-4930-97A9-DEF537B79DB6}" dt="2018-03-07T06:11:44.820" v="1352" actId="12789"/>
          <ac:grpSpMkLst>
            <pc:docMk/>
            <pc:sldMk cId="3541409904" sldId="333"/>
            <ac:grpSpMk id="6" creationId="{7BDB92A4-11E2-4743-A9FE-BD018F2C9EE9}"/>
          </ac:grpSpMkLst>
        </pc:grpChg>
        <pc:grpChg chg="add mod">
          <ac:chgData name="Richardson, David T." userId="2adab66d-3d73-4a27-ab28-732cfa3cfc74" providerId="ADAL" clId="{8E93DC9B-E1A8-4930-97A9-DEF537B79DB6}" dt="2018-03-07T06:11:44.820" v="1352" actId="12789"/>
          <ac:grpSpMkLst>
            <pc:docMk/>
            <pc:sldMk cId="3541409904" sldId="333"/>
            <ac:grpSpMk id="9" creationId="{06F6E263-D3AD-43A1-BAC3-FDE2CA07A830}"/>
          </ac:grpSpMkLst>
        </pc:grpChg>
        <pc:grpChg chg="add mod">
          <ac:chgData name="Richardson, David T." userId="2adab66d-3d73-4a27-ab28-732cfa3cfc74" providerId="ADAL" clId="{8E93DC9B-E1A8-4930-97A9-DEF537B79DB6}" dt="2018-03-07T06:11:55.342" v="1354" actId="12789"/>
          <ac:grpSpMkLst>
            <pc:docMk/>
            <pc:sldMk cId="3541409904" sldId="333"/>
            <ac:grpSpMk id="26" creationId="{C560D1EB-1753-4B27-ADF2-B1F22C8FC146}"/>
          </ac:grpSpMkLst>
        </pc:grpChg>
        <pc:grpChg chg="mod">
          <ac:chgData name="Richardson, David T." userId="2adab66d-3d73-4a27-ab28-732cfa3cfc74" providerId="ADAL" clId="{8E93DC9B-E1A8-4930-97A9-DEF537B79DB6}" dt="2018-03-07T06:11:55.342" v="1354" actId="12789"/>
          <ac:grpSpMkLst>
            <pc:docMk/>
            <pc:sldMk cId="3541409904" sldId="333"/>
            <ac:grpSpMk id="32" creationId="{EF9F50CC-7397-44D3-A771-D5CA4F2C4CC0}"/>
          </ac:grpSpMkLst>
        </pc:grpChg>
        <pc:grpChg chg="mod topLvl">
          <ac:chgData name="Richardson, David T." userId="2adab66d-3d73-4a27-ab28-732cfa3cfc74" providerId="ADAL" clId="{8E93DC9B-E1A8-4930-97A9-DEF537B79DB6}" dt="2018-03-07T05:34:18.575" v="1184" actId="1076"/>
          <ac:grpSpMkLst>
            <pc:docMk/>
            <pc:sldMk cId="3541409904" sldId="333"/>
            <ac:grpSpMk id="41" creationId="{FB453CE6-3707-40A4-819F-2B59873CCF69}"/>
          </ac:grpSpMkLst>
        </pc:grpChg>
        <pc:grpChg chg="add mod">
          <ac:chgData name="Richardson, David T." userId="2adab66d-3d73-4a27-ab28-732cfa3cfc74" providerId="ADAL" clId="{8E93DC9B-E1A8-4930-97A9-DEF537B79DB6}" dt="2018-03-07T03:10:01.429" v="533" actId="12788"/>
          <ac:grpSpMkLst>
            <pc:docMk/>
            <pc:sldMk cId="3541409904" sldId="333"/>
            <ac:grpSpMk id="58" creationId="{D053A191-5F04-4310-A42F-59FE9E3A8F05}"/>
          </ac:grpSpMkLst>
        </pc:grpChg>
        <pc:grpChg chg="mod topLvl">
          <ac:chgData name="Richardson, David T." userId="2adab66d-3d73-4a27-ab28-732cfa3cfc74" providerId="ADAL" clId="{8E93DC9B-E1A8-4930-97A9-DEF537B79DB6}" dt="2018-03-07T05:34:18.575" v="1184" actId="1076"/>
          <ac:grpSpMkLst>
            <pc:docMk/>
            <pc:sldMk cId="3541409904" sldId="333"/>
            <ac:grpSpMk id="64" creationId="{D053A191-5F04-4310-A42F-59FE9E3A8F05}"/>
          </ac:grpSpMkLst>
        </pc:grpChg>
        <pc:grpChg chg="del">
          <ac:chgData name="Richardson, David T." userId="2adab66d-3d73-4a27-ab28-732cfa3cfc74" providerId="ADAL" clId="{8E93DC9B-E1A8-4930-97A9-DEF537B79DB6}" dt="2018-03-07T03:47:12.080" v="810" actId="165"/>
          <ac:grpSpMkLst>
            <pc:docMk/>
            <pc:sldMk cId="3541409904" sldId="333"/>
            <ac:grpSpMk id="85" creationId="{F7EE3A1E-D5D6-4861-82C0-61B5125B29C0}"/>
          </ac:grpSpMkLst>
        </pc:grpChg>
        <pc:grpChg chg="add mod">
          <ac:chgData name="Richardson, David T." userId="2adab66d-3d73-4a27-ab28-732cfa3cfc74" providerId="ADAL" clId="{8E93DC9B-E1A8-4930-97A9-DEF537B79DB6}" dt="2018-03-07T03:10:01.429" v="533" actId="12788"/>
          <ac:grpSpMkLst>
            <pc:docMk/>
            <pc:sldMk cId="3541409904" sldId="333"/>
            <ac:grpSpMk id="103" creationId="{FB453CE6-3707-40A4-819F-2B59873CCF69}"/>
          </ac:grpSpMkLst>
        </pc:grpChg>
        <pc:grpChg chg="add mod">
          <ac:chgData name="Richardson, David T." userId="2adab66d-3d73-4a27-ab28-732cfa3cfc74" providerId="ADAL" clId="{8E93DC9B-E1A8-4930-97A9-DEF537B79DB6}" dt="2018-03-07T03:10:16.843" v="534" actId="1076"/>
          <ac:grpSpMkLst>
            <pc:docMk/>
            <pc:sldMk cId="3541409904" sldId="333"/>
            <ac:grpSpMk id="106" creationId="{F7EE3A1E-D5D6-4861-82C0-61B5125B29C0}"/>
          </ac:grpSpMkLst>
        </pc:grpChg>
        <pc:grpChg chg="add del mod">
          <ac:chgData name="Richardson, David T." userId="2adab66d-3d73-4a27-ab28-732cfa3cfc74" providerId="ADAL" clId="{8E93DC9B-E1A8-4930-97A9-DEF537B79DB6}" dt="2018-03-07T04:08:35.229" v="863" actId="478"/>
          <ac:grpSpMkLst>
            <pc:docMk/>
            <pc:sldMk cId="3541409904" sldId="333"/>
            <ac:grpSpMk id="110" creationId="{EC355992-C7C9-4183-AE36-C593C236006E}"/>
          </ac:grpSpMkLst>
        </pc:grpChg>
        <pc:grpChg chg="add del">
          <ac:chgData name="Richardson, David T." userId="2adab66d-3d73-4a27-ab28-732cfa3cfc74" providerId="ADAL" clId="{8E93DC9B-E1A8-4930-97A9-DEF537B79DB6}" dt="2018-03-07T03:50:58.948" v="837"/>
          <ac:grpSpMkLst>
            <pc:docMk/>
            <pc:sldMk cId="3541409904" sldId="333"/>
            <ac:grpSpMk id="121" creationId="{6B913BB6-2684-4D8C-AB82-167C4935BEB2}"/>
          </ac:grpSpMkLst>
        </pc:grpChg>
        <pc:grpChg chg="add mod topLvl">
          <ac:chgData name="Richardson, David T." userId="2adab66d-3d73-4a27-ab28-732cfa3cfc74" providerId="ADAL" clId="{8E93DC9B-E1A8-4930-97A9-DEF537B79DB6}" dt="2018-03-07T05:34:18.575" v="1184" actId="1076"/>
          <ac:grpSpMkLst>
            <pc:docMk/>
            <pc:sldMk cId="3541409904" sldId="333"/>
            <ac:grpSpMk id="132" creationId="{45B2987A-4F49-4C77-94D9-2A7B900C43D2}"/>
          </ac:grpSpMkLst>
        </pc:grpChg>
        <pc:grpChg chg="add mod topLvl">
          <ac:chgData name="Richardson, David T." userId="2adab66d-3d73-4a27-ab28-732cfa3cfc74" providerId="ADAL" clId="{8E93DC9B-E1A8-4930-97A9-DEF537B79DB6}" dt="2018-03-07T06:47:20.413" v="1817" actId="1038"/>
          <ac:grpSpMkLst>
            <pc:docMk/>
            <pc:sldMk cId="3541409904" sldId="333"/>
            <ac:grpSpMk id="143" creationId="{795C8E75-CF17-4B83-B93B-0A309DC8B632}"/>
          </ac:grpSpMkLst>
        </pc:grpChg>
        <pc:grpChg chg="add del mod">
          <ac:chgData name="Richardson, David T." userId="2adab66d-3d73-4a27-ab28-732cfa3cfc74" providerId="ADAL" clId="{8E93DC9B-E1A8-4930-97A9-DEF537B79DB6}" dt="2018-03-07T04:08:35.229" v="863" actId="478"/>
          <ac:grpSpMkLst>
            <pc:docMk/>
            <pc:sldMk cId="3541409904" sldId="333"/>
            <ac:grpSpMk id="156" creationId="{DCF70258-B645-484B-BD89-3295531A42EB}"/>
          </ac:grpSpMkLst>
        </pc:grpChg>
        <pc:grpChg chg="add mod topLvl">
          <ac:chgData name="Richardson, David T." userId="2adab66d-3d73-4a27-ab28-732cfa3cfc74" providerId="ADAL" clId="{8E93DC9B-E1A8-4930-97A9-DEF537B79DB6}" dt="2018-03-07T05:34:18.575" v="1184" actId="1076"/>
          <ac:grpSpMkLst>
            <pc:docMk/>
            <pc:sldMk cId="3541409904" sldId="333"/>
            <ac:grpSpMk id="169" creationId="{E1BB7381-A4E2-404A-AB87-699A4DA74B49}"/>
          </ac:grpSpMkLst>
        </pc:grpChg>
        <pc:grpChg chg="add mod topLvl">
          <ac:chgData name="Richardson, David T." userId="2adab66d-3d73-4a27-ab28-732cfa3cfc74" providerId="ADAL" clId="{8E93DC9B-E1A8-4930-97A9-DEF537B79DB6}" dt="2018-03-07T05:34:41.902" v="1190" actId="1037"/>
          <ac:grpSpMkLst>
            <pc:docMk/>
            <pc:sldMk cId="3541409904" sldId="333"/>
            <ac:grpSpMk id="176" creationId="{B23FBDFD-F765-4A6A-9B25-2178608C867A}"/>
          </ac:grpSpMkLst>
        </pc:grpChg>
        <pc:grpChg chg="add del mod topLvl">
          <ac:chgData name="Richardson, David T." userId="2adab66d-3d73-4a27-ab28-732cfa3cfc74" providerId="ADAL" clId="{8E93DC9B-E1A8-4930-97A9-DEF537B79DB6}" dt="2018-03-07T05:32:31.969" v="1152" actId="478"/>
          <ac:grpSpMkLst>
            <pc:docMk/>
            <pc:sldMk cId="3541409904" sldId="333"/>
            <ac:grpSpMk id="186" creationId="{61760D2C-8F77-420C-B495-C83E62D3B309}"/>
          </ac:grpSpMkLst>
        </pc:grpChg>
        <pc:grpChg chg="add mod topLvl">
          <ac:chgData name="Richardson, David T." userId="2adab66d-3d73-4a27-ab28-732cfa3cfc74" providerId="ADAL" clId="{8E93DC9B-E1A8-4930-97A9-DEF537B79DB6}" dt="2018-03-07T05:34:18.575" v="1184" actId="1076"/>
          <ac:grpSpMkLst>
            <pc:docMk/>
            <pc:sldMk cId="3541409904" sldId="333"/>
            <ac:grpSpMk id="194" creationId="{1295DE11-4DAB-427A-8489-FAD98EB698E3}"/>
          </ac:grpSpMkLst>
        </pc:grpChg>
        <pc:grpChg chg="add mod topLvl">
          <ac:chgData name="Richardson, David T." userId="2adab66d-3d73-4a27-ab28-732cfa3cfc74" providerId="ADAL" clId="{8E93DC9B-E1A8-4930-97A9-DEF537B79DB6}" dt="2018-03-07T05:34:18.575" v="1184" actId="1076"/>
          <ac:grpSpMkLst>
            <pc:docMk/>
            <pc:sldMk cId="3541409904" sldId="333"/>
            <ac:grpSpMk id="202" creationId="{7C7E6B1A-0503-4EE5-B1D5-FEFA1D8A5E4A}"/>
          </ac:grpSpMkLst>
        </pc:grpChg>
        <pc:grpChg chg="add del mod">
          <ac:chgData name="Richardson, David T." userId="2adab66d-3d73-4a27-ab28-732cfa3cfc74" providerId="ADAL" clId="{8E93DC9B-E1A8-4930-97A9-DEF537B79DB6}" dt="2018-03-07T05:32:29.531" v="1151" actId="165"/>
          <ac:grpSpMkLst>
            <pc:docMk/>
            <pc:sldMk cId="3541409904" sldId="333"/>
            <ac:grpSpMk id="207" creationId="{4BE84EA0-EA3D-43D3-94F0-61DFDEA116CC}"/>
          </ac:grpSpMkLst>
        </pc:grpChg>
        <pc:grpChg chg="del mod topLvl">
          <ac:chgData name="Richardson, David T." userId="2adab66d-3d73-4a27-ab28-732cfa3cfc74" providerId="ADAL" clId="{8E93DC9B-E1A8-4930-97A9-DEF537B79DB6}" dt="2018-03-07T06:36:42.533" v="1688" actId="165"/>
          <ac:grpSpMkLst>
            <pc:docMk/>
            <pc:sldMk cId="3541409904" sldId="333"/>
            <ac:grpSpMk id="230" creationId="{EF9F50CC-7397-44D3-A771-D5CA4F2C4CC0}"/>
          </ac:grpSpMkLst>
        </pc:grpChg>
        <pc:grpChg chg="mod topLvl">
          <ac:chgData name="Richardson, David T." userId="2adab66d-3d73-4a27-ab28-732cfa3cfc74" providerId="ADAL" clId="{8E93DC9B-E1A8-4930-97A9-DEF537B79DB6}" dt="2018-03-07T06:36:26.664" v="1687" actId="165"/>
          <ac:grpSpMkLst>
            <pc:docMk/>
            <pc:sldMk cId="3541409904" sldId="333"/>
            <ac:grpSpMk id="233" creationId="{C560D1EB-1753-4B27-ADF2-B1F22C8FC146}"/>
          </ac:grpSpMkLst>
        </pc:grpChg>
        <pc:grpChg chg="del">
          <ac:chgData name="Richardson, David T." userId="2adab66d-3d73-4a27-ab28-732cfa3cfc74" providerId="ADAL" clId="{8E93DC9B-E1A8-4930-97A9-DEF537B79DB6}" dt="2018-03-07T06:36:26.664" v="1687" actId="165"/>
          <ac:grpSpMkLst>
            <pc:docMk/>
            <pc:sldMk cId="3541409904" sldId="333"/>
            <ac:grpSpMk id="246" creationId="{783D03BC-C999-4F6F-BD18-481D2A3B5061}"/>
          </ac:grpSpMkLst>
        </pc:grpChg>
        <pc:grpChg chg="add mod">
          <ac:chgData name="Richardson, David T." userId="2adab66d-3d73-4a27-ab28-732cfa3cfc74" providerId="ADAL" clId="{8E93DC9B-E1A8-4930-97A9-DEF537B79DB6}" dt="2018-03-07T06:11:55.342" v="1354" actId="12789"/>
          <ac:grpSpMkLst>
            <pc:docMk/>
            <pc:sldMk cId="3541409904" sldId="333"/>
            <ac:grpSpMk id="255" creationId="{783D03BC-C999-4F6F-BD18-481D2A3B5061}"/>
          </ac:grpSpMkLst>
        </pc:grpChg>
        <pc:picChg chg="del mod topLvl">
          <ac:chgData name="Richardson, David T." userId="2adab66d-3d73-4a27-ab28-732cfa3cfc74" providerId="ADAL" clId="{8E93DC9B-E1A8-4930-97A9-DEF537B79DB6}" dt="2018-03-07T03:51:43.101" v="843" actId="478"/>
          <ac:picMkLst>
            <pc:docMk/>
            <pc:sldMk cId="3541409904" sldId="333"/>
            <ac:picMk id="4" creationId="{00000000-0000-0000-0000-000000000000}"/>
          </ac:picMkLst>
        </pc:picChg>
        <pc:picChg chg="del mod topLvl">
          <ac:chgData name="Richardson, David T." userId="2adab66d-3d73-4a27-ab28-732cfa3cfc74" providerId="ADAL" clId="{8E93DC9B-E1A8-4930-97A9-DEF537B79DB6}" dt="2018-03-07T03:50:47.966" v="833" actId="478"/>
          <ac:picMkLst>
            <pc:docMk/>
            <pc:sldMk cId="3541409904" sldId="333"/>
            <ac:picMk id="5" creationId="{00000000-0000-0000-0000-000000000000}"/>
          </ac:picMkLst>
        </pc:picChg>
        <pc:picChg chg="del mod topLvl">
          <ac:chgData name="Richardson, David T." userId="2adab66d-3d73-4a27-ab28-732cfa3cfc74" providerId="ADAL" clId="{8E93DC9B-E1A8-4930-97A9-DEF537B79DB6}" dt="2018-03-07T03:52:37.784" v="851" actId="478"/>
          <ac:picMkLst>
            <pc:docMk/>
            <pc:sldMk cId="3541409904" sldId="333"/>
            <ac:picMk id="6" creationId="{00000000-0000-0000-0000-000000000000}"/>
          </ac:picMkLst>
        </pc:picChg>
        <pc:picChg chg="del mod topLvl">
          <ac:chgData name="Richardson, David T." userId="2adab66d-3d73-4a27-ab28-732cfa3cfc74" providerId="ADAL" clId="{8E93DC9B-E1A8-4930-97A9-DEF537B79DB6}" dt="2018-03-07T03:53:32.514" v="860" actId="478"/>
          <ac:picMkLst>
            <pc:docMk/>
            <pc:sldMk cId="3541409904" sldId="333"/>
            <ac:picMk id="7" creationId="{00000000-0000-0000-0000-000000000000}"/>
          </ac:picMkLst>
        </pc:picChg>
        <pc:picChg chg="mod">
          <ac:chgData name="Richardson, David T." userId="2adab66d-3d73-4a27-ab28-732cfa3cfc74" providerId="ADAL" clId="{8E93DC9B-E1A8-4930-97A9-DEF537B79DB6}" dt="2018-03-07T03:09:56.847" v="532" actId="164"/>
          <ac:picMkLst>
            <pc:docMk/>
            <pc:sldMk cId="3541409904" sldId="333"/>
            <ac:picMk id="13" creationId="{00000000-0000-0000-0000-000000000000}"/>
          </ac:picMkLst>
        </pc:picChg>
        <pc:picChg chg="mod">
          <ac:chgData name="Richardson, David T." userId="2adab66d-3d73-4a27-ab28-732cfa3cfc74" providerId="ADAL" clId="{8E93DC9B-E1A8-4930-97A9-DEF537B79DB6}" dt="2018-03-07T03:09:56.847" v="532" actId="164"/>
          <ac:picMkLst>
            <pc:docMk/>
            <pc:sldMk cId="3541409904" sldId="333"/>
            <ac:picMk id="19" creationId="{00000000-0000-0000-0000-000000000000}"/>
          </ac:picMkLst>
        </pc:picChg>
        <pc:picChg chg="mod">
          <ac:chgData name="Richardson, David T." userId="2adab66d-3d73-4a27-ab28-732cfa3cfc74" providerId="ADAL" clId="{8E93DC9B-E1A8-4930-97A9-DEF537B79DB6}" dt="2018-03-07T03:09:56.847" v="532" actId="164"/>
          <ac:picMkLst>
            <pc:docMk/>
            <pc:sldMk cId="3541409904" sldId="333"/>
            <ac:picMk id="21" creationId="{00000000-0000-0000-0000-000000000000}"/>
          </ac:picMkLst>
        </pc:picChg>
        <pc:picChg chg="mod">
          <ac:chgData name="Richardson, David T." userId="2adab66d-3d73-4a27-ab28-732cfa3cfc74" providerId="ADAL" clId="{8E93DC9B-E1A8-4930-97A9-DEF537B79DB6}" dt="2018-03-07T03:09:56.847" v="532" actId="164"/>
          <ac:picMkLst>
            <pc:docMk/>
            <pc:sldMk cId="3541409904" sldId="333"/>
            <ac:picMk id="23" creationId="{00000000-0000-0000-0000-000000000000}"/>
          </ac:picMkLst>
        </pc:picChg>
        <pc:picChg chg="del mod topLvl">
          <ac:chgData name="Richardson, David T." userId="2adab66d-3d73-4a27-ab28-732cfa3cfc74" providerId="ADAL" clId="{8E93DC9B-E1A8-4930-97A9-DEF537B79DB6}" dt="2018-03-07T04:50:14.243" v="874" actId="478"/>
          <ac:picMkLst>
            <pc:docMk/>
            <pc:sldMk cId="3541409904" sldId="333"/>
            <ac:picMk id="27" creationId="{CDF75AB0-96D3-4360-8BC5-EB6846038F70}"/>
          </ac:picMkLst>
        </pc:picChg>
        <pc:picChg chg="del mod topLvl">
          <ac:chgData name="Richardson, David T." userId="2adab66d-3d73-4a27-ab28-732cfa3cfc74" providerId="ADAL" clId="{8E93DC9B-E1A8-4930-97A9-DEF537B79DB6}" dt="2018-03-07T03:50:56.931" v="835" actId="478"/>
          <ac:picMkLst>
            <pc:docMk/>
            <pc:sldMk cId="3541409904" sldId="333"/>
            <ac:picMk id="76" creationId="{3AF18354-7EA9-4A52-B305-F4CCD291E608}"/>
          </ac:picMkLst>
        </pc:picChg>
        <pc:picChg chg="add mod">
          <ac:chgData name="Richardson, David T." userId="2adab66d-3d73-4a27-ab28-732cfa3cfc74" providerId="ADAL" clId="{8E93DC9B-E1A8-4930-97A9-DEF537B79DB6}" dt="2018-03-07T03:09:56.847" v="532" actId="164"/>
          <ac:picMkLst>
            <pc:docMk/>
            <pc:sldMk cId="3541409904" sldId="333"/>
            <ac:picMk id="87" creationId="{CDF75AB0-96D3-4360-8BC5-EB6846038F70}"/>
          </ac:picMkLst>
        </pc:picChg>
        <pc:picChg chg="add mod">
          <ac:chgData name="Richardson, David T." userId="2adab66d-3d73-4a27-ab28-732cfa3cfc74" providerId="ADAL" clId="{8E93DC9B-E1A8-4930-97A9-DEF537B79DB6}" dt="2018-03-07T03:09:56.847" v="532" actId="164"/>
          <ac:picMkLst>
            <pc:docMk/>
            <pc:sldMk cId="3541409904" sldId="333"/>
            <ac:picMk id="95" creationId="{3AF18354-7EA9-4A52-B305-F4CCD291E608}"/>
          </ac:picMkLst>
        </pc:picChg>
        <pc:cxnChg chg="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9" creationId="{00000000-0000-0000-0000-000000000000}"/>
          </ac:cxnSpMkLst>
        </pc:cxnChg>
        <pc:cxnChg chg="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12" creationId="{00000000-0000-0000-0000-000000000000}"/>
          </ac:cxnSpMkLst>
        </pc:cxnChg>
        <pc:cxnChg chg="mod">
          <ac:chgData name="Richardson, David T." userId="2adab66d-3d73-4a27-ab28-732cfa3cfc74" providerId="ADAL" clId="{8E93DC9B-E1A8-4930-97A9-DEF537B79DB6}" dt="2018-03-07T06:10:33.285" v="1299" actId="208"/>
          <ac:cxnSpMkLst>
            <pc:docMk/>
            <pc:sldMk cId="3541409904" sldId="333"/>
            <ac:cxnSpMk id="23" creationId="{97115BB9-2AF5-4A9C-8B17-8471388B197C}"/>
          </ac:cxnSpMkLst>
        </pc:cxnChg>
        <pc:cxnChg chg="add del mod">
          <ac:chgData name="Richardson, David T." userId="2adab66d-3d73-4a27-ab28-732cfa3cfc74" providerId="ADAL" clId="{8E93DC9B-E1A8-4930-97A9-DEF537B79DB6}" dt="2018-03-07T02:45:51.045" v="350" actId="478"/>
          <ac:cxnSpMkLst>
            <pc:docMk/>
            <pc:sldMk cId="3541409904" sldId="333"/>
            <ac:cxnSpMk id="30" creationId="{8D135AB7-4CE2-4E48-BC18-1FCA9FD7EC3A}"/>
          </ac:cxnSpMkLst>
        </pc:cxnChg>
        <pc:cxnChg chg="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30" creationId="{00000000-0000-0000-0000-000000000000}"/>
          </ac:cxnSpMkLst>
        </pc:cxnChg>
        <pc:cxnChg chg="mod">
          <ac:chgData name="Richardson, David T." userId="2adab66d-3d73-4a27-ab28-732cfa3cfc74" providerId="ADAL" clId="{8E93DC9B-E1A8-4930-97A9-DEF537B79DB6}" dt="2018-03-07T03:34:24.739" v="779" actId="14100"/>
          <ac:cxnSpMkLst>
            <pc:docMk/>
            <pc:sldMk cId="3541409904" sldId="333"/>
            <ac:cxnSpMk id="30" creationId="{00000000-0000-0000-0000-000000000000}"/>
          </ac:cxnSpMkLst>
        </pc:cxnChg>
        <pc:cxnChg chg="add del mod">
          <ac:chgData name="Richardson, David T." userId="2adab66d-3d73-4a27-ab28-732cfa3cfc74" providerId="ADAL" clId="{8E93DC9B-E1A8-4930-97A9-DEF537B79DB6}" dt="2018-03-07T02:47:16.506" v="369" actId="478"/>
          <ac:cxnSpMkLst>
            <pc:docMk/>
            <pc:sldMk cId="3541409904" sldId="333"/>
            <ac:cxnSpMk id="32" creationId="{202A9727-9028-4864-86C5-4F31AD762A14}"/>
          </ac:cxnSpMkLst>
        </pc:cxnChg>
        <pc:cxnChg chg="mod topLvl">
          <ac:chgData name="Richardson, David T." userId="2adab66d-3d73-4a27-ab28-732cfa3cfc74" providerId="ADAL" clId="{8E93DC9B-E1A8-4930-97A9-DEF537B79DB6}" dt="2018-03-07T05:34:18.575" v="1184" actId="1076"/>
          <ac:cxnSpMkLst>
            <pc:docMk/>
            <pc:sldMk cId="3541409904" sldId="333"/>
            <ac:cxnSpMk id="34" creationId="{88D858CC-83D9-4B2C-A759-B021C2C33533}"/>
          </ac:cxnSpMkLst>
        </pc:cxnChg>
        <pc:cxnChg chg="del mod topLvl">
          <ac:chgData name="Richardson, David T." userId="2adab66d-3d73-4a27-ab28-732cfa3cfc74" providerId="ADAL" clId="{8E93DC9B-E1A8-4930-97A9-DEF537B79DB6}" dt="2018-03-07T04:08:35.229" v="863" actId="478"/>
          <ac:cxnSpMkLst>
            <pc:docMk/>
            <pc:sldMk cId="3541409904" sldId="333"/>
            <ac:cxnSpMk id="42" creationId="{00000000-0000-0000-0000-000000000000}"/>
          </ac:cxnSpMkLst>
        </pc:cxnChg>
        <pc:cxnChg chg="del mod topLvl">
          <ac:chgData name="Richardson, David T." userId="2adab66d-3d73-4a27-ab28-732cfa3cfc74" providerId="ADAL" clId="{8E93DC9B-E1A8-4930-97A9-DEF537B79DB6}" dt="2018-03-07T04:08:38.685" v="865" actId="478"/>
          <ac:cxnSpMkLst>
            <pc:docMk/>
            <pc:sldMk cId="3541409904" sldId="333"/>
            <ac:cxnSpMk id="43" creationId="{00000000-0000-0000-0000-000000000000}"/>
          </ac:cxnSpMkLst>
        </pc:cxnChg>
        <pc:cxnChg chg="mod topLvl">
          <ac:chgData name="Richardson, David T." userId="2adab66d-3d73-4a27-ab28-732cfa3cfc74" providerId="ADAL" clId="{8E93DC9B-E1A8-4930-97A9-DEF537B79DB6}" dt="2018-03-07T05:34:41.902" v="1190" actId="1037"/>
          <ac:cxnSpMkLst>
            <pc:docMk/>
            <pc:sldMk cId="3541409904" sldId="333"/>
            <ac:cxnSpMk id="46" creationId="{00000000-0000-0000-0000-000000000000}"/>
          </ac:cxnSpMkLst>
        </pc:cxnChg>
        <pc:cxnChg chg="add del">
          <ac:chgData name="Richardson, David T." userId="2adab66d-3d73-4a27-ab28-732cfa3cfc74" providerId="ADAL" clId="{8E93DC9B-E1A8-4930-97A9-DEF537B79DB6}" dt="2018-03-07T01:56:46.746" v="56" actId="478"/>
          <ac:cxnSpMkLst>
            <pc:docMk/>
            <pc:sldMk cId="3541409904" sldId="333"/>
            <ac:cxnSpMk id="50" creationId="{00000000-0000-0000-0000-000000000000}"/>
          </ac:cxnSpMkLst>
        </pc:cxnChg>
        <pc:cxnChg chg="del mod topLvl">
          <ac:chgData name="Richardson, David T." userId="2adab66d-3d73-4a27-ab28-732cfa3cfc74" providerId="ADAL" clId="{8E93DC9B-E1A8-4930-97A9-DEF537B79DB6}" dt="2018-03-07T04:51:56.249" v="878" actId="478"/>
          <ac:cxnSpMkLst>
            <pc:docMk/>
            <pc:sldMk cId="3541409904" sldId="333"/>
            <ac:cxnSpMk id="55" creationId="{00000000-0000-0000-0000-000000000000}"/>
          </ac:cxnSpMkLst>
        </pc:cxnChg>
        <pc:cxnChg chg="mod topLvl">
          <ac:chgData name="Richardson, David T." userId="2adab66d-3d73-4a27-ab28-732cfa3cfc74" providerId="ADAL" clId="{8E93DC9B-E1A8-4930-97A9-DEF537B79DB6}" dt="2018-03-07T05:34:18.575" v="1184" actId="1076"/>
          <ac:cxnSpMkLst>
            <pc:docMk/>
            <pc:sldMk cId="3541409904" sldId="333"/>
            <ac:cxnSpMk id="77" creationId="{4824165F-6511-45F9-8C18-C5ABA3347BEC}"/>
          </ac:cxnSpMkLst>
        </pc:cxnChg>
        <pc:cxnChg chg="mod topLvl">
          <ac:chgData name="Richardson, David T." userId="2adab66d-3d73-4a27-ab28-732cfa3cfc74" providerId="ADAL" clId="{8E93DC9B-E1A8-4930-97A9-DEF537B79DB6}" dt="2018-03-07T05:34:18.575" v="1184" actId="1076"/>
          <ac:cxnSpMkLst>
            <pc:docMk/>
            <pc:sldMk cId="3541409904" sldId="333"/>
            <ac:cxnSpMk id="78" creationId="{FC95DAEB-3419-4B92-856D-8F4989B27417}"/>
          </ac:cxnSpMkLst>
        </pc:cxnChg>
        <pc:cxnChg chg="add 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96" creationId="{88D858CC-83D9-4B2C-A759-B021C2C33533}"/>
          </ac:cxnSpMkLst>
        </pc:cxnChg>
        <pc:cxnChg chg="add 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97" creationId="{4824165F-6511-45F9-8C18-C5ABA3347BEC}"/>
          </ac:cxnSpMkLst>
        </pc:cxnChg>
        <pc:cxnChg chg="add 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98" creationId="{FC95DAEB-3419-4B92-856D-8F4989B27417}"/>
          </ac:cxnSpMkLst>
        </pc:cxnChg>
        <pc:cxnChg chg="mod">
          <ac:chgData name="Richardson, David T." userId="2adab66d-3d73-4a27-ab28-732cfa3cfc74" providerId="ADAL" clId="{8E93DC9B-E1A8-4930-97A9-DEF537B79DB6}" dt="2018-03-07T03:09:56.847" v="532" actId="164"/>
          <ac:cxnSpMkLst>
            <pc:docMk/>
            <pc:sldMk cId="3541409904" sldId="333"/>
            <ac:cxnSpMk id="105" creationId="{00000000-0000-0000-0000-000000000000}"/>
          </ac:cxnSpMkLst>
        </pc:cxnChg>
        <pc:cxnChg chg="add mod topLvl">
          <ac:chgData name="Richardson, David T." userId="2adab66d-3d73-4a27-ab28-732cfa3cfc74" providerId="ADAL" clId="{8E93DC9B-E1A8-4930-97A9-DEF537B79DB6}" dt="2018-03-07T05:34:18.575" v="1184" actId="1076"/>
          <ac:cxnSpMkLst>
            <pc:docMk/>
            <pc:sldMk cId="3541409904" sldId="333"/>
            <ac:cxnSpMk id="185" creationId="{7CDDD78C-9202-4A5F-B0CA-89493EB9DE59}"/>
          </ac:cxnSpMkLst>
        </pc:cxnChg>
        <pc:cxnChg chg="add del mod">
          <ac:chgData name="Richardson, David T." userId="2adab66d-3d73-4a27-ab28-732cfa3cfc74" providerId="ADAL" clId="{8E93DC9B-E1A8-4930-97A9-DEF537B79DB6}" dt="2018-03-07T05:33:44.381" v="1177" actId="478"/>
          <ac:cxnSpMkLst>
            <pc:docMk/>
            <pc:sldMk cId="3541409904" sldId="333"/>
            <ac:cxnSpMk id="214" creationId="{592CB037-3CDF-4E61-A2D2-F8B81FAB4585}"/>
          </ac:cxnSpMkLst>
        </pc:cxnChg>
        <pc:cxnChg chg="mod topLvl">
          <ac:chgData name="Richardson, David T." userId="2adab66d-3d73-4a27-ab28-732cfa3cfc74" providerId="ADAL" clId="{8E93DC9B-E1A8-4930-97A9-DEF537B79DB6}" dt="2018-03-07T06:36:58.602" v="1692" actId="14100"/>
          <ac:cxnSpMkLst>
            <pc:docMk/>
            <pc:sldMk cId="3541409904" sldId="333"/>
            <ac:cxnSpMk id="232" creationId="{97115BB9-2AF5-4A9C-8B17-8471388B197C}"/>
          </ac:cxnSpMkLst>
        </pc:cxnChg>
      </pc:sldChg>
      <pc:sldChg chg="add">
        <pc:chgData name="Richardson, David T." userId="2adab66d-3d73-4a27-ab28-732cfa3cfc74" providerId="ADAL" clId="{8E93DC9B-E1A8-4930-97A9-DEF537B79DB6}" dt="2018-03-07T01:56:35.860" v="54"/>
        <pc:sldMkLst>
          <pc:docMk/>
          <pc:sldMk cId="3573087752" sldId="337"/>
        </pc:sldMkLst>
      </pc:sldChg>
      <pc:sldChg chg="add">
        <pc:chgData name="Richardson, David T." userId="2adab66d-3d73-4a27-ab28-732cfa3cfc74" providerId="ADAL" clId="{8E93DC9B-E1A8-4930-97A9-DEF537B79DB6}" dt="2018-03-07T04:06:32.176" v="862"/>
        <pc:sldMkLst>
          <pc:docMk/>
          <pc:sldMk cId="2825275484" sldId="339"/>
        </pc:sldMkLst>
      </pc:sldChg>
      <pc:sldChg chg="addSp delSp modSp add">
        <pc:chgData name="Richardson, David T." userId="2adab66d-3d73-4a27-ab28-732cfa3cfc74" providerId="ADAL" clId="{8E93DC9B-E1A8-4930-97A9-DEF537B79DB6}" dt="2018-03-07T06:56:00.906" v="2039" actId="12788"/>
        <pc:sldMkLst>
          <pc:docMk/>
          <pc:sldMk cId="3634278329" sldId="342"/>
        </pc:sldMkLst>
        <pc:spChg chg="add mod">
          <ac:chgData name="Richardson, David T." userId="2adab66d-3d73-4a27-ab28-732cfa3cfc74" providerId="ADAL" clId="{8E93DC9B-E1A8-4930-97A9-DEF537B79DB6}" dt="2018-03-07T06:55:02.480" v="2018" actId="20577"/>
          <ac:spMkLst>
            <pc:docMk/>
            <pc:sldMk cId="3634278329" sldId="342"/>
            <ac:spMk id="4" creationId="{3104345F-4538-4E45-AADC-0A8CA3763D5D}"/>
          </ac:spMkLst>
        </pc:spChg>
        <pc:spChg chg="add">
          <ac:chgData name="Richardson, David T." userId="2adab66d-3d73-4a27-ab28-732cfa3cfc74" providerId="ADAL" clId="{8E93DC9B-E1A8-4930-97A9-DEF537B79DB6}" dt="2018-03-07T05:38:36.754" v="1194"/>
          <ac:spMkLst>
            <pc:docMk/>
            <pc:sldMk cId="3634278329" sldId="342"/>
            <ac:spMk id="5" creationId="{B76DEA0B-FDF3-43F1-A9F0-2DBD1F608B72}"/>
          </ac:spMkLst>
        </pc:spChg>
        <pc:spChg chg="mod">
          <ac:chgData name="Richardson, David T." userId="2adab66d-3d73-4a27-ab28-732cfa3cfc74" providerId="ADAL" clId="{8E93DC9B-E1A8-4930-97A9-DEF537B79DB6}" dt="2018-03-07T06:53:33.959" v="1973" actId="14100"/>
          <ac:spMkLst>
            <pc:docMk/>
            <pc:sldMk cId="3634278329" sldId="342"/>
            <ac:spMk id="8" creationId="{2F3E7E3D-8044-421A-974B-6D41210AF513}"/>
          </ac:spMkLst>
        </pc:spChg>
        <pc:spChg chg="add del">
          <ac:chgData name="Richardson, David T." userId="2adab66d-3d73-4a27-ab28-732cfa3cfc74" providerId="ADAL" clId="{8E93DC9B-E1A8-4930-97A9-DEF537B79DB6}" dt="2018-03-07T05:45:27.670" v="1203"/>
          <ac:spMkLst>
            <pc:docMk/>
            <pc:sldMk cId="3634278329" sldId="342"/>
            <ac:spMk id="17" creationId="{D9A3968B-58EE-45B4-8E34-AF8905709650}"/>
          </ac:spMkLst>
        </pc:spChg>
        <pc:spChg chg="add mod">
          <ac:chgData name="Richardson, David T." userId="2adab66d-3d73-4a27-ab28-732cfa3cfc74" providerId="ADAL" clId="{8E93DC9B-E1A8-4930-97A9-DEF537B79DB6}" dt="2018-03-07T06:53:10.654" v="1969" actId="1582"/>
          <ac:spMkLst>
            <pc:docMk/>
            <pc:sldMk cId="3634278329" sldId="342"/>
            <ac:spMk id="18" creationId="{C3EFE252-9F8F-49F6-9C58-CC4298850AAC}"/>
          </ac:spMkLst>
        </pc:spChg>
        <pc:spChg chg="add del mod">
          <ac:chgData name="Richardson, David T." userId="2adab66d-3d73-4a27-ab28-732cfa3cfc74" providerId="ADAL" clId="{8E93DC9B-E1A8-4930-97A9-DEF537B79DB6}" dt="2018-03-07T05:45:56.335" v="1211" actId="478"/>
          <ac:spMkLst>
            <pc:docMk/>
            <pc:sldMk cId="3634278329" sldId="342"/>
            <ac:spMk id="19" creationId="{3A0EF7BC-6D10-400D-8F55-07E6E86FCF73}"/>
          </ac:spMkLst>
        </pc:spChg>
        <pc:spChg chg="mod">
          <ac:chgData name="Richardson, David T." userId="2adab66d-3d73-4a27-ab28-732cfa3cfc74" providerId="ADAL" clId="{8E93DC9B-E1A8-4930-97A9-DEF537B79DB6}" dt="2018-03-07T05:46:37.911" v="1220" actId="20577"/>
          <ac:spMkLst>
            <pc:docMk/>
            <pc:sldMk cId="3634278329" sldId="342"/>
            <ac:spMk id="24" creationId="{801192A5-C729-49A6-B318-239386D92869}"/>
          </ac:spMkLst>
        </pc:spChg>
        <pc:spChg chg="add mod">
          <ac:chgData name="Richardson, David T." userId="2adab66d-3d73-4a27-ab28-732cfa3cfc74" providerId="ADAL" clId="{8E93DC9B-E1A8-4930-97A9-DEF537B79DB6}" dt="2018-03-07T06:53:18.923" v="1971" actId="1076"/>
          <ac:spMkLst>
            <pc:docMk/>
            <pc:sldMk cId="3634278329" sldId="342"/>
            <ac:spMk id="26" creationId="{5E3E5254-9E5B-4CE0-B19A-A0012F0ECEF8}"/>
          </ac:spMkLst>
        </pc:spChg>
        <pc:spChg chg="add del mod">
          <ac:chgData name="Richardson, David T." userId="2adab66d-3d73-4a27-ab28-732cfa3cfc74" providerId="ADAL" clId="{8E93DC9B-E1A8-4930-97A9-DEF537B79DB6}" dt="2018-03-07T05:47:21.334" v="1237" actId="478"/>
          <ac:spMkLst>
            <pc:docMk/>
            <pc:sldMk cId="3634278329" sldId="342"/>
            <ac:spMk id="27" creationId="{27F7444E-2B43-423B-A086-3AB5A177DC99}"/>
          </ac:spMkLst>
        </pc:spChg>
        <pc:spChg chg="add del">
          <ac:chgData name="Richardson, David T." userId="2adab66d-3d73-4a27-ab28-732cfa3cfc74" providerId="ADAL" clId="{8E93DC9B-E1A8-4930-97A9-DEF537B79DB6}" dt="2018-03-07T05:58:29.911" v="1241"/>
          <ac:spMkLst>
            <pc:docMk/>
            <pc:sldMk cId="3634278329" sldId="342"/>
            <ac:spMk id="38" creationId="{0EFDA02E-93FA-40C6-A0E8-1F9CDADA2BDC}"/>
          </ac:spMkLst>
        </pc:spChg>
        <pc:spChg chg="add del">
          <ac:chgData name="Richardson, David T." userId="2adab66d-3d73-4a27-ab28-732cfa3cfc74" providerId="ADAL" clId="{8E93DC9B-E1A8-4930-97A9-DEF537B79DB6}" dt="2018-03-07T05:58:29.911" v="1241"/>
          <ac:spMkLst>
            <pc:docMk/>
            <pc:sldMk cId="3634278329" sldId="342"/>
            <ac:spMk id="39" creationId="{958E65B6-6BA3-4DFB-B4CE-2A6E29DEF9A7}"/>
          </ac:spMkLst>
        </pc:spChg>
        <pc:spChg chg="add mod">
          <ac:chgData name="Richardson, David T." userId="2adab66d-3d73-4a27-ab28-732cfa3cfc74" providerId="ADAL" clId="{8E93DC9B-E1A8-4930-97A9-DEF537B79DB6}" dt="2018-03-07T05:58:39.372" v="1243" actId="164"/>
          <ac:spMkLst>
            <pc:docMk/>
            <pc:sldMk cId="3634278329" sldId="342"/>
            <ac:spMk id="40" creationId="{94A831FA-59B9-4C17-835A-7050C0D228E9}"/>
          </ac:spMkLst>
        </pc:spChg>
        <pc:spChg chg="add mod">
          <ac:chgData name="Richardson, David T." userId="2adab66d-3d73-4a27-ab28-732cfa3cfc74" providerId="ADAL" clId="{8E93DC9B-E1A8-4930-97A9-DEF537B79DB6}" dt="2018-03-07T05:58:39.372" v="1243" actId="164"/>
          <ac:spMkLst>
            <pc:docMk/>
            <pc:sldMk cId="3634278329" sldId="342"/>
            <ac:spMk id="41" creationId="{690C765A-F2A4-4726-95B3-0027F74138F9}"/>
          </ac:spMkLst>
        </pc:spChg>
        <pc:spChg chg="add mod">
          <ac:chgData name="Richardson, David T." userId="2adab66d-3d73-4a27-ab28-732cfa3cfc74" providerId="ADAL" clId="{8E93DC9B-E1A8-4930-97A9-DEF537B79DB6}" dt="2018-03-07T05:58:39.372" v="1243" actId="164"/>
          <ac:spMkLst>
            <pc:docMk/>
            <pc:sldMk cId="3634278329" sldId="342"/>
            <ac:spMk id="42" creationId="{0F516293-86BB-4DFD-8ADA-CFF815E7B2B9}"/>
          </ac:spMkLst>
        </pc:spChg>
        <pc:spChg chg="add mod">
          <ac:chgData name="Richardson, David T." userId="2adab66d-3d73-4a27-ab28-732cfa3cfc74" providerId="ADAL" clId="{8E93DC9B-E1A8-4930-97A9-DEF537B79DB6}" dt="2018-03-07T05:59:21.271" v="1252" actId="164"/>
          <ac:spMkLst>
            <pc:docMk/>
            <pc:sldMk cId="3634278329" sldId="342"/>
            <ac:spMk id="44" creationId="{03C2DC35-C0A3-454A-B12C-C41C3849A4F9}"/>
          </ac:spMkLst>
        </pc:spChg>
        <pc:spChg chg="add mod">
          <ac:chgData name="Richardson, David T." userId="2adab66d-3d73-4a27-ab28-732cfa3cfc74" providerId="ADAL" clId="{8E93DC9B-E1A8-4930-97A9-DEF537B79DB6}" dt="2018-03-07T05:59:21.271" v="1252" actId="164"/>
          <ac:spMkLst>
            <pc:docMk/>
            <pc:sldMk cId="3634278329" sldId="342"/>
            <ac:spMk id="45" creationId="{D2A6BCD7-4940-46B3-B64F-C078F447BFAE}"/>
          </ac:spMkLst>
        </pc:spChg>
        <pc:spChg chg="add mod">
          <ac:chgData name="Richardson, David T." userId="2adab66d-3d73-4a27-ab28-732cfa3cfc74" providerId="ADAL" clId="{8E93DC9B-E1A8-4930-97A9-DEF537B79DB6}" dt="2018-03-07T05:59:21.271" v="1252" actId="164"/>
          <ac:spMkLst>
            <pc:docMk/>
            <pc:sldMk cId="3634278329" sldId="342"/>
            <ac:spMk id="46" creationId="{F2B3F3CE-4595-4FB4-820A-8BAF3B3E63CE}"/>
          </ac:spMkLst>
        </pc:spChg>
        <pc:spChg chg="add mod">
          <ac:chgData name="Richardson, David T." userId="2adab66d-3d73-4a27-ab28-732cfa3cfc74" providerId="ADAL" clId="{8E93DC9B-E1A8-4930-97A9-DEF537B79DB6}" dt="2018-03-07T05:59:21.271" v="1252" actId="164"/>
          <ac:spMkLst>
            <pc:docMk/>
            <pc:sldMk cId="3634278329" sldId="342"/>
            <ac:spMk id="47" creationId="{91ECF59D-850B-49F5-96F3-9FF1D557B6E5}"/>
          </ac:spMkLst>
        </pc:spChg>
        <pc:spChg chg="add mod">
          <ac:chgData name="Richardson, David T." userId="2adab66d-3d73-4a27-ab28-732cfa3cfc74" providerId="ADAL" clId="{8E93DC9B-E1A8-4930-97A9-DEF537B79DB6}" dt="2018-03-07T05:59:21.271" v="1252" actId="164"/>
          <ac:spMkLst>
            <pc:docMk/>
            <pc:sldMk cId="3634278329" sldId="342"/>
            <ac:spMk id="48" creationId="{AA94B4E7-094F-4A62-867F-CBA75D767910}"/>
          </ac:spMkLst>
        </pc:spChg>
        <pc:spChg chg="add mod">
          <ac:chgData name="Richardson, David T." userId="2adab66d-3d73-4a27-ab28-732cfa3cfc74" providerId="ADAL" clId="{8E93DC9B-E1A8-4930-97A9-DEF537B79DB6}" dt="2018-03-07T05:59:21.271" v="1252" actId="164"/>
          <ac:spMkLst>
            <pc:docMk/>
            <pc:sldMk cId="3634278329" sldId="342"/>
            <ac:spMk id="49" creationId="{5B98B4B0-0898-4FB3-B276-CF138874C881}"/>
          </ac:spMkLst>
        </pc:spChg>
        <pc:spChg chg="add del mod">
          <ac:chgData name="Richardson, David T." userId="2adab66d-3d73-4a27-ab28-732cfa3cfc74" providerId="ADAL" clId="{8E93DC9B-E1A8-4930-97A9-DEF537B79DB6}" dt="2018-03-07T06:50:49.561" v="1940"/>
          <ac:spMkLst>
            <pc:docMk/>
            <pc:sldMk cId="3634278329" sldId="342"/>
            <ac:spMk id="51" creationId="{D3A4631D-FE9D-4455-B7E1-73B2066F7367}"/>
          </ac:spMkLst>
        </pc:spChg>
        <pc:spChg chg="add mod">
          <ac:chgData name="Richardson, David T." userId="2adab66d-3d73-4a27-ab28-732cfa3cfc74" providerId="ADAL" clId="{8E93DC9B-E1A8-4930-97A9-DEF537B79DB6}" dt="2018-03-07T06:54:38.587" v="1986" actId="27636"/>
          <ac:spMkLst>
            <pc:docMk/>
            <pc:sldMk cId="3634278329" sldId="342"/>
            <ac:spMk id="57" creationId="{48DF5CC0-EA12-437B-BB48-19A3E770EE89}"/>
          </ac:spMkLst>
        </pc:spChg>
        <pc:spChg chg="add">
          <ac:chgData name="Richardson, David T." userId="2adab66d-3d73-4a27-ab28-732cfa3cfc74" providerId="ADAL" clId="{8E93DC9B-E1A8-4930-97A9-DEF537B79DB6}" dt="2018-03-07T06:55:27.993" v="2035"/>
          <ac:spMkLst>
            <pc:docMk/>
            <pc:sldMk cId="3634278329" sldId="342"/>
            <ac:spMk id="64" creationId="{7533BEF1-F0D2-432D-BFC8-114F13AF4D4C}"/>
          </ac:spMkLst>
        </pc:spChg>
        <pc:spChg chg="add">
          <ac:chgData name="Richardson, David T." userId="2adab66d-3d73-4a27-ab28-732cfa3cfc74" providerId="ADAL" clId="{8E93DC9B-E1A8-4930-97A9-DEF537B79DB6}" dt="2018-03-07T06:55:27.993" v="2035"/>
          <ac:spMkLst>
            <pc:docMk/>
            <pc:sldMk cId="3634278329" sldId="342"/>
            <ac:spMk id="65" creationId="{0EC7053A-72CE-45ED-BD8B-BF29AD025029}"/>
          </ac:spMkLst>
        </pc:spChg>
        <pc:spChg chg="add">
          <ac:chgData name="Richardson, David T." userId="2adab66d-3d73-4a27-ab28-732cfa3cfc74" providerId="ADAL" clId="{8E93DC9B-E1A8-4930-97A9-DEF537B79DB6}" dt="2018-03-07T06:55:27.993" v="2035"/>
          <ac:spMkLst>
            <pc:docMk/>
            <pc:sldMk cId="3634278329" sldId="342"/>
            <ac:spMk id="66" creationId="{392062E9-A2AD-4AAE-B1AB-BAD882FC8E7E}"/>
          </ac:spMkLst>
        </pc:spChg>
        <pc:spChg chg="add">
          <ac:chgData name="Richardson, David T." userId="2adab66d-3d73-4a27-ab28-732cfa3cfc74" providerId="ADAL" clId="{8E93DC9B-E1A8-4930-97A9-DEF537B79DB6}" dt="2018-03-07T06:55:27.993" v="2035"/>
          <ac:spMkLst>
            <pc:docMk/>
            <pc:sldMk cId="3634278329" sldId="342"/>
            <ac:spMk id="67" creationId="{4B5B8471-AA76-42F7-B3C1-2A0D95444434}"/>
          </ac:spMkLst>
        </pc:spChg>
        <pc:grpChg chg="add mod">
          <ac:chgData name="Richardson, David T." userId="2adab66d-3d73-4a27-ab28-732cfa3cfc74" providerId="ADAL" clId="{8E93DC9B-E1A8-4930-97A9-DEF537B79DB6}" dt="2018-03-07T06:56:00.906" v="2039" actId="12788"/>
          <ac:grpSpMkLst>
            <pc:docMk/>
            <pc:sldMk cId="3634278329" sldId="342"/>
            <ac:grpSpMk id="6" creationId="{F285E7BF-AA2C-4100-BD64-5740B74F1AEC}"/>
          </ac:grpSpMkLst>
        </pc:grpChg>
        <pc:grpChg chg="add mod">
          <ac:chgData name="Richardson, David T." userId="2adab66d-3d73-4a27-ab28-732cfa3cfc74" providerId="ADAL" clId="{8E93DC9B-E1A8-4930-97A9-DEF537B79DB6}" dt="2018-03-07T06:56:00.906" v="2039" actId="12788"/>
          <ac:grpSpMkLst>
            <pc:docMk/>
            <pc:sldMk cId="3634278329" sldId="342"/>
            <ac:grpSpMk id="10" creationId="{A4F82871-2836-4231-ABD4-16982D41EBE8}"/>
          </ac:grpSpMkLst>
        </pc:grpChg>
        <pc:grpChg chg="add mod">
          <ac:chgData name="Richardson, David T." userId="2adab66d-3d73-4a27-ab28-732cfa3cfc74" providerId="ADAL" clId="{8E93DC9B-E1A8-4930-97A9-DEF537B79DB6}" dt="2018-03-07T06:56:00.906" v="2039" actId="12788"/>
          <ac:grpSpMkLst>
            <pc:docMk/>
            <pc:sldMk cId="3634278329" sldId="342"/>
            <ac:grpSpMk id="22" creationId="{64F80F1C-4411-413C-B5FF-85D6A9782AD4}"/>
          </ac:grpSpMkLst>
        </pc:grpChg>
        <pc:grpChg chg="add del mod">
          <ac:chgData name="Richardson, David T." userId="2adab66d-3d73-4a27-ab28-732cfa3cfc74" providerId="ADAL" clId="{8E93DC9B-E1A8-4930-97A9-DEF537B79DB6}" dt="2018-03-07T05:59:47.513" v="1256"/>
          <ac:grpSpMkLst>
            <pc:docMk/>
            <pc:sldMk cId="3634278329" sldId="342"/>
            <ac:grpSpMk id="23" creationId="{FD4C5D52-1625-49B3-A02C-B415341F4BA7}"/>
          </ac:grpSpMkLst>
        </pc:grpChg>
        <pc:grpChg chg="add del mod">
          <ac:chgData name="Richardson, David T." userId="2adab66d-3d73-4a27-ab28-732cfa3cfc74" providerId="ADAL" clId="{8E93DC9B-E1A8-4930-97A9-DEF537B79DB6}" dt="2018-03-07T05:59:47.513" v="1256"/>
          <ac:grpSpMkLst>
            <pc:docMk/>
            <pc:sldMk cId="3634278329" sldId="342"/>
            <ac:grpSpMk id="28" creationId="{A4DE2DFB-235C-4371-9E2B-5210C92DC314}"/>
          </ac:grpSpMkLst>
        </pc:grpChg>
        <pc:grpChg chg="add mod">
          <ac:chgData name="Richardson, David T." userId="2adab66d-3d73-4a27-ab28-732cfa3cfc74" providerId="ADAL" clId="{8E93DC9B-E1A8-4930-97A9-DEF537B79DB6}" dt="2018-03-07T06:56:00.906" v="2039" actId="12788"/>
          <ac:grpSpMkLst>
            <pc:docMk/>
            <pc:sldMk cId="3634278329" sldId="342"/>
            <ac:grpSpMk id="43" creationId="{E02B8853-01DC-4FB1-8E84-F775B4C5B9B3}"/>
          </ac:grpSpMkLst>
        </pc:grpChg>
        <pc:grpChg chg="add mod">
          <ac:chgData name="Richardson, David T." userId="2adab66d-3d73-4a27-ab28-732cfa3cfc74" providerId="ADAL" clId="{8E93DC9B-E1A8-4930-97A9-DEF537B79DB6}" dt="2018-03-07T06:56:00.906" v="2039" actId="12788"/>
          <ac:grpSpMkLst>
            <pc:docMk/>
            <pc:sldMk cId="3634278329" sldId="342"/>
            <ac:grpSpMk id="50" creationId="{22D9E8EE-6F91-459B-8C9C-91C56E314CA5}"/>
          </ac:grpSpMkLst>
        </pc:grpChg>
        <pc:grpChg chg="add mod">
          <ac:chgData name="Richardson, David T." userId="2adab66d-3d73-4a27-ab28-732cfa3cfc74" providerId="ADAL" clId="{8E93DC9B-E1A8-4930-97A9-DEF537B79DB6}" dt="2018-03-07T06:56:00.906" v="2039" actId="12788"/>
          <ac:grpSpMkLst>
            <pc:docMk/>
            <pc:sldMk cId="3634278329" sldId="342"/>
            <ac:grpSpMk id="63" creationId="{97EA327A-09B8-4C59-BBBD-35A23907A6D2}"/>
          </ac:grpSpMkLst>
        </pc:grpChg>
        <pc:picChg chg="add del">
          <ac:chgData name="Richardson, David T." userId="2adab66d-3d73-4a27-ab28-732cfa3cfc74" providerId="ADAL" clId="{8E93DC9B-E1A8-4930-97A9-DEF537B79DB6}" dt="2018-03-07T05:59:34.104" v="1253" actId="478"/>
          <ac:picMkLst>
            <pc:docMk/>
            <pc:sldMk cId="3634278329" sldId="342"/>
            <ac:picMk id="9" creationId="{C8565CDF-D71C-48A3-8AC3-E114416472DF}"/>
          </ac:picMkLst>
        </pc:picChg>
        <pc:picChg chg="add del">
          <ac:chgData name="Richardson, David T." userId="2adab66d-3d73-4a27-ab28-732cfa3cfc74" providerId="ADAL" clId="{8E93DC9B-E1A8-4930-97A9-DEF537B79DB6}" dt="2018-03-07T06:50:49.561" v="1940"/>
          <ac:picMkLst>
            <pc:docMk/>
            <pc:sldMk cId="3634278329" sldId="342"/>
            <ac:picMk id="52" creationId="{3F50CEA2-9FD4-49AC-924F-EA131D6A7612}"/>
          </ac:picMkLst>
        </pc:picChg>
        <pc:picChg chg="add del">
          <ac:chgData name="Richardson, David T." userId="2adab66d-3d73-4a27-ab28-732cfa3cfc74" providerId="ADAL" clId="{8E93DC9B-E1A8-4930-97A9-DEF537B79DB6}" dt="2018-03-07T06:50:49.561" v="1940"/>
          <ac:picMkLst>
            <pc:docMk/>
            <pc:sldMk cId="3634278329" sldId="342"/>
            <ac:picMk id="53" creationId="{689268A1-F460-4444-A92E-C85323C8FF62}"/>
          </ac:picMkLst>
        </pc:picChg>
        <pc:picChg chg="add del">
          <ac:chgData name="Richardson, David T." userId="2adab66d-3d73-4a27-ab28-732cfa3cfc74" providerId="ADAL" clId="{8E93DC9B-E1A8-4930-97A9-DEF537B79DB6}" dt="2018-03-07T06:50:49.561" v="1940"/>
          <ac:picMkLst>
            <pc:docMk/>
            <pc:sldMk cId="3634278329" sldId="342"/>
            <ac:picMk id="54" creationId="{5AE2D64C-8AC0-46DB-9878-395205AFCD58}"/>
          </ac:picMkLst>
        </pc:picChg>
        <pc:picChg chg="add del">
          <ac:chgData name="Richardson, David T." userId="2adab66d-3d73-4a27-ab28-732cfa3cfc74" providerId="ADAL" clId="{8E93DC9B-E1A8-4930-97A9-DEF537B79DB6}" dt="2018-03-07T06:50:49.561" v="1940"/>
          <ac:picMkLst>
            <pc:docMk/>
            <pc:sldMk cId="3634278329" sldId="342"/>
            <ac:picMk id="55" creationId="{1C6C252F-1770-4EA0-8EFA-2864BCC1423B}"/>
          </ac:picMkLst>
        </pc:picChg>
        <pc:picChg chg="add del">
          <ac:chgData name="Richardson, David T." userId="2adab66d-3d73-4a27-ab28-732cfa3cfc74" providerId="ADAL" clId="{8E93DC9B-E1A8-4930-97A9-DEF537B79DB6}" dt="2018-03-07T06:50:49.561" v="1940"/>
          <ac:picMkLst>
            <pc:docMk/>
            <pc:sldMk cId="3634278329" sldId="342"/>
            <ac:picMk id="56" creationId="{ACAC194D-8B9C-47F4-833B-3017BEB71F2D}"/>
          </ac:picMkLst>
        </pc:picChg>
        <pc:picChg chg="add del">
          <ac:chgData name="Richardson, David T." userId="2adab66d-3d73-4a27-ab28-732cfa3cfc74" providerId="ADAL" clId="{8E93DC9B-E1A8-4930-97A9-DEF537B79DB6}" dt="2018-03-07T06:51:51.606" v="1954" actId="478"/>
          <ac:picMkLst>
            <pc:docMk/>
            <pc:sldMk cId="3634278329" sldId="342"/>
            <ac:picMk id="58" creationId="{111F78CB-71AA-42F1-A3E2-38C27249AFF5}"/>
          </ac:picMkLst>
        </pc:picChg>
        <pc:picChg chg="add del">
          <ac:chgData name="Richardson, David T." userId="2adab66d-3d73-4a27-ab28-732cfa3cfc74" providerId="ADAL" clId="{8E93DC9B-E1A8-4930-97A9-DEF537B79DB6}" dt="2018-03-07T06:51:51.606" v="1954" actId="478"/>
          <ac:picMkLst>
            <pc:docMk/>
            <pc:sldMk cId="3634278329" sldId="342"/>
            <ac:picMk id="59" creationId="{6D47D464-FD32-435F-8FF6-9A3F5698095E}"/>
          </ac:picMkLst>
        </pc:picChg>
        <pc:picChg chg="add del">
          <ac:chgData name="Richardson, David T." userId="2adab66d-3d73-4a27-ab28-732cfa3cfc74" providerId="ADAL" clId="{8E93DC9B-E1A8-4930-97A9-DEF537B79DB6}" dt="2018-03-07T06:51:51.606" v="1954" actId="478"/>
          <ac:picMkLst>
            <pc:docMk/>
            <pc:sldMk cId="3634278329" sldId="342"/>
            <ac:picMk id="60" creationId="{85DC1529-8DFC-4261-9836-37B59A254310}"/>
          </ac:picMkLst>
        </pc:picChg>
        <pc:picChg chg="add del">
          <ac:chgData name="Richardson, David T." userId="2adab66d-3d73-4a27-ab28-732cfa3cfc74" providerId="ADAL" clId="{8E93DC9B-E1A8-4930-97A9-DEF537B79DB6}" dt="2018-03-07T06:51:51.606" v="1954" actId="478"/>
          <ac:picMkLst>
            <pc:docMk/>
            <pc:sldMk cId="3634278329" sldId="342"/>
            <ac:picMk id="61" creationId="{99670571-01CB-4F34-8E43-2C0BAFF66773}"/>
          </ac:picMkLst>
        </pc:picChg>
        <pc:picChg chg="add del">
          <ac:chgData name="Richardson, David T." userId="2adab66d-3d73-4a27-ab28-732cfa3cfc74" providerId="ADAL" clId="{8E93DC9B-E1A8-4930-97A9-DEF537B79DB6}" dt="2018-03-07T06:51:51.606" v="1954" actId="478"/>
          <ac:picMkLst>
            <pc:docMk/>
            <pc:sldMk cId="3634278329" sldId="342"/>
            <ac:picMk id="62" creationId="{AFBFC4F6-F417-40D4-B0C8-B2307BF3EE8D}"/>
          </ac:picMkLst>
        </pc:picChg>
        <pc:cxnChg chg="add mod">
          <ac:chgData name="Richardson, David T." userId="2adab66d-3d73-4a27-ab28-732cfa3cfc74" providerId="ADAL" clId="{8E93DC9B-E1A8-4930-97A9-DEF537B79DB6}" dt="2018-03-07T06:53:10.654" v="1969" actId="1582"/>
          <ac:cxnSpMkLst>
            <pc:docMk/>
            <pc:sldMk cId="3634278329" sldId="342"/>
            <ac:cxnSpMk id="21" creationId="{589A5F41-404B-48E2-BFF6-6014D1ED462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Permission v </a:t>
            </a:r>
            <a:r>
              <a:rPr lang="en-US" dirty="0" err="1" smtClean="0"/>
              <a:t>permisionless</a:t>
            </a:r>
            <a:endParaRPr lang="en-US" dirty="0" smtClean="0"/>
          </a:p>
          <a:p>
            <a:r>
              <a:rPr lang="en-US" dirty="0" err="1" smtClean="0"/>
              <a:t>Whats</a:t>
            </a:r>
            <a:r>
              <a:rPr lang="en-US" dirty="0" smtClean="0"/>
              <a:t> the single greatest value that this</a:t>
            </a:r>
            <a:r>
              <a:rPr lang="en-US" baseline="0" dirty="0" smtClean="0"/>
              <a:t> brings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7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1406- transcript process</a:t>
            </a:r>
          </a:p>
          <a:p>
            <a:r>
              <a:rPr lang="en-US" sz="1200" dirty="0" smtClean="0"/>
              <a:t>Middleman research companies</a:t>
            </a:r>
          </a:p>
          <a:p>
            <a:r>
              <a:rPr lang="en-US" sz="1200" dirty="0" smtClean="0"/>
              <a:t>Assume risk due to manual process and can not verify with company integrity of all W-2s and paystubs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05" y="944879"/>
            <a:ext cx="4377367" cy="4541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1" spc="-150" baseline="0"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1" spc="-150" baseline="0"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16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4" y="934122"/>
            <a:ext cx="4404360" cy="456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0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pos="60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14" y="918370"/>
            <a:ext cx="4417239" cy="4582886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F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36373"/>
            <a:ext cx="4246418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683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9" y="928998"/>
            <a:ext cx="4386942" cy="4551453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E2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43100"/>
            <a:ext cx="4246418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104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86" y="875211"/>
            <a:ext cx="4403271" cy="4568394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43100"/>
            <a:ext cx="4246418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498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2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708" r:id="rId3"/>
    <p:sldLayoutId id="2147483709" r:id="rId4"/>
    <p:sldLayoutId id="2147483710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0" r:id="rId2"/>
    <p:sldLayoutId id="2147483706" r:id="rId3"/>
    <p:sldLayoutId id="2147483676" r:id="rId4"/>
    <p:sldLayoutId id="2147483701" r:id="rId5"/>
    <p:sldLayoutId id="2147483702" r:id="rId6"/>
    <p:sldLayoutId id="2147483664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7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emf"/><Relationship Id="rId11" Type="http://schemas.openxmlformats.org/officeDocument/2006/relationships/image" Target="../media/image9.png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emf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933449"/>
            <a:ext cx="4912510" cy="509672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s://digitalchamber.org/wp-content/uploads/2018/03/summitap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35" y="191717"/>
            <a:ext cx="741731" cy="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144730" y="2314575"/>
            <a:ext cx="6132369" cy="28575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DC </a:t>
            </a:r>
            <a:r>
              <a:rPr lang="en-US" sz="5400" dirty="0" err="1"/>
              <a:t>Blockchain</a:t>
            </a:r>
            <a:r>
              <a:rPr lang="en-US" sz="5400" dirty="0"/>
              <a:t> summit </a:t>
            </a:r>
          </a:p>
          <a:p>
            <a:r>
              <a:rPr lang="en-US" sz="5400" dirty="0"/>
              <a:t>code-a-thon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952227" y="4082905"/>
            <a:ext cx="3816242" cy="1446029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/>
              <a:t>Stub</a:t>
            </a:r>
            <a:r>
              <a:rPr lang="en-US" sz="3200" dirty="0" err="1" smtClean="0"/>
              <a:t>TX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0" dirty="0" err="1" smtClean="0"/>
              <a:t>Regtech</a:t>
            </a:r>
            <a:r>
              <a:rPr lang="en-US" sz="2800" b="0" dirty="0" smtClean="0"/>
              <a:t> use case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04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760"/>
            <a:ext cx="11430000" cy="990601"/>
          </a:xfrm>
        </p:spPr>
        <p:txBody>
          <a:bodyPr lIns="9144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Executive Summary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3DE08C66-5902-437F-9599-8177A4AB0131}"/>
              </a:ext>
            </a:extLst>
          </p:cNvPr>
          <p:cNvSpPr txBox="1">
            <a:spLocks/>
          </p:cNvSpPr>
          <p:nvPr/>
        </p:nvSpPr>
        <p:spPr>
          <a:xfrm>
            <a:off x="457200" y="909991"/>
            <a:ext cx="11433301" cy="990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1" dirty="0"/>
              <a:t>A </a:t>
            </a:r>
            <a:r>
              <a:rPr lang="en-US" sz="2000" b="0" i="1" dirty="0" smtClean="0"/>
              <a:t>REGTECH Validation solution </a:t>
            </a:r>
            <a:r>
              <a:rPr lang="en-US" sz="2000" b="0" i="1" dirty="0"/>
              <a:t>for </a:t>
            </a:r>
            <a:r>
              <a:rPr lang="en-US" sz="2000" b="0" i="1" dirty="0" smtClean="0"/>
              <a:t>mortgage </a:t>
            </a:r>
            <a:r>
              <a:rPr lang="en-US" sz="2000" b="0" i="1" dirty="0"/>
              <a:t>lenders</a:t>
            </a:r>
            <a:endParaRPr lang="en-US" sz="1050" b="0" i="1" cap="none" dirty="0"/>
          </a:p>
        </p:txBody>
      </p:sp>
      <p:sp>
        <p:nvSpPr>
          <p:cNvPr id="11" name="Rectangle 10"/>
          <p:cNvSpPr/>
          <p:nvPr/>
        </p:nvSpPr>
        <p:spPr>
          <a:xfrm>
            <a:off x="6677424" y="5323299"/>
            <a:ext cx="762000" cy="8633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80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238078" y="5323299"/>
            <a:ext cx="762000" cy="8633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80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248443" y="4027618"/>
            <a:ext cx="762000" cy="99146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80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07" y="4114566"/>
            <a:ext cx="55407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48443" y="4665142"/>
            <a:ext cx="76200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b="1" dirty="0"/>
              <a:t>Payroll Processor</a:t>
            </a:r>
          </a:p>
        </p:txBody>
      </p:sp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42" y="5415935"/>
            <a:ext cx="55407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38078" y="5964819"/>
            <a:ext cx="762000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b="1" dirty="0"/>
              <a:t>Individual</a:t>
            </a:r>
          </a:p>
        </p:txBody>
      </p:sp>
      <p:pic>
        <p:nvPicPr>
          <p:cNvPr id="1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94" y="5418824"/>
            <a:ext cx="54326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77424" y="5965194"/>
            <a:ext cx="762000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b="1" dirty="0"/>
              <a:t>Lender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6575" y="6005678"/>
            <a:ext cx="1230732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Enters personal information into </a:t>
            </a:r>
            <a:r>
              <a:rPr lang="en-US" sz="1000" dirty="0" smtClean="0"/>
              <a:t>API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37852" y="3777698"/>
            <a:ext cx="1360314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Enters employee  salary information into API</a:t>
            </a:r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34" y="4239289"/>
            <a:ext cx="573750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879" y="5470904"/>
            <a:ext cx="568125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69419" y="3908131"/>
            <a:ext cx="109728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 </a:t>
            </a:r>
            <a:r>
              <a:rPr lang="en-US" sz="1000" dirty="0" err="1"/>
              <a:t>uHash</a:t>
            </a:r>
            <a:r>
              <a:rPr lang="en-US" sz="1000" dirty="0"/>
              <a:t> / </a:t>
            </a:r>
            <a:r>
              <a:rPr lang="en-US" sz="1000" dirty="0" err="1"/>
              <a:t>iHash</a:t>
            </a:r>
            <a:r>
              <a:rPr lang="en-US" sz="1000" dirty="0"/>
              <a:t> created</a:t>
            </a:r>
          </a:p>
        </p:txBody>
      </p:sp>
      <p:pic>
        <p:nvPicPr>
          <p:cNvPr id="25" name="Picture 2" descr="Image result for sha256 icon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54" y="4260544"/>
            <a:ext cx="584015" cy="5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12242" y="6017149"/>
            <a:ext cx="1097280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 </a:t>
            </a:r>
            <a:r>
              <a:rPr lang="en-US" sz="1000" dirty="0" err="1"/>
              <a:t>uHash</a:t>
            </a:r>
            <a:r>
              <a:rPr lang="en-US" sz="1000" dirty="0"/>
              <a:t> / </a:t>
            </a:r>
            <a:r>
              <a:rPr lang="en-US" sz="1000" dirty="0" err="1"/>
              <a:t>iHash</a:t>
            </a:r>
            <a:r>
              <a:rPr lang="en-US" sz="1000" dirty="0"/>
              <a:t> created</a:t>
            </a:r>
          </a:p>
        </p:txBody>
      </p:sp>
      <p:pic>
        <p:nvPicPr>
          <p:cNvPr id="27" name="Picture 2" descr="Image result for sha256 icon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85" y="5492159"/>
            <a:ext cx="584015" cy="5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0239" y="3968344"/>
            <a:ext cx="450585" cy="1107995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3" idx="3"/>
            <a:endCxn id="22" idx="1"/>
          </p:cNvCxnSpPr>
          <p:nvPr/>
        </p:nvCxnSpPr>
        <p:spPr>
          <a:xfrm>
            <a:off x="2010443" y="4523352"/>
            <a:ext cx="1120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25" idx="1"/>
          </p:cNvCxnSpPr>
          <p:nvPr/>
        </p:nvCxnSpPr>
        <p:spPr>
          <a:xfrm flipV="1">
            <a:off x="3704884" y="4523351"/>
            <a:ext cx="11825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8" idx="1"/>
          </p:cNvCxnSpPr>
          <p:nvPr/>
        </p:nvCxnSpPr>
        <p:spPr>
          <a:xfrm flipV="1">
            <a:off x="5471469" y="4522342"/>
            <a:ext cx="2508770" cy="1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167569" y="3949663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80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1149637" y="524641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80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6584564" y="5242238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80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31" y="5468412"/>
            <a:ext cx="568125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5653" y="6044653"/>
            <a:ext cx="1097280" cy="50783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Automatic verification of </a:t>
            </a:r>
            <a:r>
              <a:rPr lang="en-US" sz="1000" dirty="0" err="1"/>
              <a:t>uHash</a:t>
            </a:r>
            <a:r>
              <a:rPr lang="en-US" sz="1000" dirty="0"/>
              <a:t> / </a:t>
            </a:r>
            <a:r>
              <a:rPr lang="en-US" sz="1000" dirty="0" err="1"/>
              <a:t>iHash</a:t>
            </a:r>
            <a:r>
              <a:rPr lang="en-US" sz="1000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6572" y="3891124"/>
            <a:ext cx="109728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Post hash to </a:t>
            </a:r>
            <a:r>
              <a:rPr lang="en-US" sz="1000" dirty="0" err="1"/>
              <a:t>blockchain</a:t>
            </a:r>
            <a:r>
              <a:rPr lang="en-US" sz="1000" dirty="0"/>
              <a:t> in </a:t>
            </a:r>
            <a:r>
              <a:rPr lang="en-US" sz="1000" dirty="0" err="1"/>
              <a:t>tx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2" idx="3"/>
            <a:endCxn id="23" idx="1"/>
          </p:cNvCxnSpPr>
          <p:nvPr/>
        </p:nvCxnSpPr>
        <p:spPr>
          <a:xfrm>
            <a:off x="2000078" y="5754966"/>
            <a:ext cx="647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41" idx="1"/>
          </p:cNvCxnSpPr>
          <p:nvPr/>
        </p:nvCxnSpPr>
        <p:spPr>
          <a:xfrm flipV="1">
            <a:off x="3216004" y="5753328"/>
            <a:ext cx="769019" cy="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11" idx="1"/>
          </p:cNvCxnSpPr>
          <p:nvPr/>
        </p:nvCxnSpPr>
        <p:spPr>
          <a:xfrm>
            <a:off x="5956700" y="5754966"/>
            <a:ext cx="720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023" y="5466453"/>
            <a:ext cx="573750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557523" y="6033588"/>
            <a:ext cx="142875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Bank loan application created</a:t>
            </a:r>
          </a:p>
        </p:txBody>
      </p:sp>
      <p:cxnSp>
        <p:nvCxnSpPr>
          <p:cNvPr id="43" name="Straight Arrow Connector 42"/>
          <p:cNvCxnSpPr>
            <a:stCxn id="41" idx="3"/>
            <a:endCxn id="27" idx="1"/>
          </p:cNvCxnSpPr>
          <p:nvPr/>
        </p:nvCxnSpPr>
        <p:spPr>
          <a:xfrm>
            <a:off x="4558773" y="5753328"/>
            <a:ext cx="813912" cy="1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8666" y="5202932"/>
            <a:ext cx="450585" cy="1107995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11" idx="3"/>
            <a:endCxn id="35" idx="1"/>
          </p:cNvCxnSpPr>
          <p:nvPr/>
        </p:nvCxnSpPr>
        <p:spPr>
          <a:xfrm>
            <a:off x="7439424" y="5754966"/>
            <a:ext cx="640807" cy="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3"/>
            <a:endCxn id="44" idx="1"/>
          </p:cNvCxnSpPr>
          <p:nvPr/>
        </p:nvCxnSpPr>
        <p:spPr>
          <a:xfrm>
            <a:off x="8648356" y="5755287"/>
            <a:ext cx="540310" cy="1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310336" y="4210146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4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97" y="5116494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84" y="4278726"/>
            <a:ext cx="23086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Oval 49"/>
          <p:cNvSpPr/>
          <p:nvPr/>
        </p:nvSpPr>
        <p:spPr>
          <a:xfrm>
            <a:off x="10676096" y="5047914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9812814" y="4972153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262" y="5040733"/>
            <a:ext cx="23086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742" y="5394624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Oval 55"/>
          <p:cNvSpPr/>
          <p:nvPr/>
        </p:nvSpPr>
        <p:spPr>
          <a:xfrm>
            <a:off x="11338041" y="5326044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57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085" y="4537640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Oval 57"/>
          <p:cNvSpPr/>
          <p:nvPr/>
        </p:nvSpPr>
        <p:spPr>
          <a:xfrm>
            <a:off x="11258384" y="4469060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59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553" y="6023860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Oval 59"/>
          <p:cNvSpPr/>
          <p:nvPr/>
        </p:nvSpPr>
        <p:spPr>
          <a:xfrm>
            <a:off x="10591852" y="5955280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2" name="Straight Connector 61"/>
          <p:cNvCxnSpPr>
            <a:stCxn id="60" idx="2"/>
            <a:endCxn id="53" idx="4"/>
          </p:cNvCxnSpPr>
          <p:nvPr/>
        </p:nvCxnSpPr>
        <p:spPr>
          <a:xfrm flipH="1" flipV="1">
            <a:off x="9995694" y="5337913"/>
            <a:ext cx="596158" cy="80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0"/>
            <a:endCxn id="50" idx="3"/>
          </p:cNvCxnSpPr>
          <p:nvPr/>
        </p:nvCxnSpPr>
        <p:spPr>
          <a:xfrm flipH="1" flipV="1">
            <a:off x="10729660" y="5360110"/>
            <a:ext cx="45072" cy="5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0"/>
            <a:endCxn id="47" idx="3"/>
          </p:cNvCxnSpPr>
          <p:nvPr/>
        </p:nvCxnSpPr>
        <p:spPr>
          <a:xfrm flipV="1">
            <a:off x="9995694" y="4522342"/>
            <a:ext cx="368206" cy="449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7"/>
            <a:endCxn id="58" idx="1"/>
          </p:cNvCxnSpPr>
          <p:nvPr/>
        </p:nvCxnSpPr>
        <p:spPr>
          <a:xfrm>
            <a:off x="10622532" y="4263710"/>
            <a:ext cx="689416" cy="258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7"/>
            <a:endCxn id="58" idx="2"/>
          </p:cNvCxnSpPr>
          <p:nvPr/>
        </p:nvCxnSpPr>
        <p:spPr>
          <a:xfrm flipV="1">
            <a:off x="10988292" y="4651940"/>
            <a:ext cx="270092" cy="44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7"/>
            <a:endCxn id="58" idx="5"/>
          </p:cNvCxnSpPr>
          <p:nvPr/>
        </p:nvCxnSpPr>
        <p:spPr>
          <a:xfrm flipH="1" flipV="1">
            <a:off x="11570580" y="4781256"/>
            <a:ext cx="79657" cy="598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6"/>
            <a:endCxn id="56" idx="4"/>
          </p:cNvCxnSpPr>
          <p:nvPr/>
        </p:nvCxnSpPr>
        <p:spPr>
          <a:xfrm flipV="1">
            <a:off x="10957612" y="5691804"/>
            <a:ext cx="563309" cy="446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5"/>
            <a:endCxn id="50" idx="1"/>
          </p:cNvCxnSpPr>
          <p:nvPr/>
        </p:nvCxnSpPr>
        <p:spPr>
          <a:xfrm>
            <a:off x="10622532" y="4522342"/>
            <a:ext cx="107128" cy="579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7"/>
            <a:endCxn id="50" idx="2"/>
          </p:cNvCxnSpPr>
          <p:nvPr/>
        </p:nvCxnSpPr>
        <p:spPr>
          <a:xfrm>
            <a:off x="10125010" y="5025717"/>
            <a:ext cx="551086" cy="205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6" idx="1"/>
            <a:endCxn id="50" idx="5"/>
          </p:cNvCxnSpPr>
          <p:nvPr/>
        </p:nvCxnSpPr>
        <p:spPr>
          <a:xfrm flipH="1" flipV="1">
            <a:off x="10988292" y="5360110"/>
            <a:ext cx="403313" cy="19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3"/>
            <a:endCxn id="60" idx="2"/>
          </p:cNvCxnSpPr>
          <p:nvPr/>
        </p:nvCxnSpPr>
        <p:spPr>
          <a:xfrm>
            <a:off x="9639251" y="5756930"/>
            <a:ext cx="952601" cy="38123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8" idx="3"/>
            <a:endCxn id="47" idx="2"/>
          </p:cNvCxnSpPr>
          <p:nvPr/>
        </p:nvCxnSpPr>
        <p:spPr>
          <a:xfrm flipV="1">
            <a:off x="8430824" y="4393026"/>
            <a:ext cx="1879512" cy="1293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/>
          <p:cNvSpPr/>
          <p:nvPr/>
        </p:nvSpPr>
        <p:spPr>
          <a:xfrm>
            <a:off x="6484085" y="4279274"/>
            <a:ext cx="457200" cy="457200"/>
          </a:xfrm>
          <a:prstGeom prst="cub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513098" y="4477840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https://digitalchamber.org/wp-content/uploads/2018/03/summitap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35" y="191717"/>
            <a:ext cx="741731" cy="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884" y="1435015"/>
            <a:ext cx="3749040" cy="274320"/>
          </a:xfrm>
          <a:prstGeom prst="rect">
            <a:avLst/>
          </a:prstGeom>
          <a:solidFill>
            <a:srgbClr val="7E00FF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482637" y="1451886"/>
            <a:ext cx="7315200" cy="292388"/>
          </a:xfrm>
          <a:prstGeom prst="rect">
            <a:avLst/>
          </a:prstGeom>
          <a:solidFill>
            <a:srgbClr val="7E00FF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Challenges and Benefits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-532761" y="4913395"/>
            <a:ext cx="2468880" cy="292388"/>
          </a:xfrm>
          <a:prstGeom prst="rect">
            <a:avLst/>
          </a:prstGeom>
          <a:solidFill>
            <a:srgbClr val="7E00FF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Solution</a:t>
            </a:r>
          </a:p>
        </p:txBody>
      </p:sp>
      <p:grpSp>
        <p:nvGrpSpPr>
          <p:cNvPr id="117" name="Group 33">
            <a:extLst>
              <a:ext uri="{FF2B5EF4-FFF2-40B4-BE49-F238E27FC236}">
                <a16:creationId xmlns="" xmlns:a16="http://schemas.microsoft.com/office/drawing/2014/main" id="{F285E7BF-AA2C-4100-BD64-5740B74F1A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18079" y="1851786"/>
            <a:ext cx="274320" cy="273677"/>
            <a:chOff x="3438" y="439"/>
            <a:chExt cx="427" cy="426"/>
          </a:xfrm>
          <a:solidFill>
            <a:srgbClr val="46008E"/>
          </a:solidFill>
        </p:grpSpPr>
        <p:sp>
          <p:nvSpPr>
            <p:cNvPr id="118" name="Freeform 34">
              <a:extLst>
                <a:ext uri="{FF2B5EF4-FFF2-40B4-BE49-F238E27FC236}">
                  <a16:creationId xmlns="" xmlns:a16="http://schemas.microsoft.com/office/drawing/2014/main" id="{8173DB97-B889-419E-8081-8D0003A7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439"/>
              <a:ext cx="427" cy="426"/>
            </a:xfrm>
            <a:custGeom>
              <a:avLst/>
              <a:gdLst>
                <a:gd name="T0" fmla="*/ 126 w 288"/>
                <a:gd name="T1" fmla="*/ 288 h 288"/>
                <a:gd name="T2" fmla="*/ 120 w 288"/>
                <a:gd name="T3" fmla="*/ 247 h 288"/>
                <a:gd name="T4" fmla="*/ 67 w 288"/>
                <a:gd name="T5" fmla="*/ 262 h 288"/>
                <a:gd name="T6" fmla="*/ 25 w 288"/>
                <a:gd name="T7" fmla="*/ 229 h 288"/>
                <a:gd name="T8" fmla="*/ 25 w 288"/>
                <a:gd name="T9" fmla="*/ 220 h 288"/>
                <a:gd name="T10" fmla="*/ 40 w 288"/>
                <a:gd name="T11" fmla="*/ 168 h 288"/>
                <a:gd name="T12" fmla="*/ 0 w 288"/>
                <a:gd name="T13" fmla="*/ 162 h 288"/>
                <a:gd name="T14" fmla="*/ 6 w 288"/>
                <a:gd name="T15" fmla="*/ 120 h 288"/>
                <a:gd name="T16" fmla="*/ 49 w 288"/>
                <a:gd name="T17" fmla="*/ 92 h 288"/>
                <a:gd name="T18" fmla="*/ 23 w 288"/>
                <a:gd name="T19" fmla="*/ 63 h 288"/>
                <a:gd name="T20" fmla="*/ 59 w 288"/>
                <a:gd name="T21" fmla="*/ 25 h 288"/>
                <a:gd name="T22" fmla="*/ 92 w 288"/>
                <a:gd name="T23" fmla="*/ 49 h 288"/>
                <a:gd name="T24" fmla="*/ 120 w 288"/>
                <a:gd name="T25" fmla="*/ 6 h 288"/>
                <a:gd name="T26" fmla="*/ 162 w 288"/>
                <a:gd name="T27" fmla="*/ 0 h 288"/>
                <a:gd name="T28" fmla="*/ 168 w 288"/>
                <a:gd name="T29" fmla="*/ 40 h 288"/>
                <a:gd name="T30" fmla="*/ 202 w 288"/>
                <a:gd name="T31" fmla="*/ 60 h 288"/>
                <a:gd name="T32" fmla="*/ 160 w 288"/>
                <a:gd name="T33" fmla="*/ 50 h 288"/>
                <a:gd name="T34" fmla="*/ 156 w 288"/>
                <a:gd name="T35" fmla="*/ 12 h 288"/>
                <a:gd name="T36" fmla="*/ 132 w 288"/>
                <a:gd name="T37" fmla="*/ 45 h 288"/>
                <a:gd name="T38" fmla="*/ 94 w 288"/>
                <a:gd name="T39" fmla="*/ 62 h 288"/>
                <a:gd name="T40" fmla="*/ 63 w 288"/>
                <a:gd name="T41" fmla="*/ 38 h 288"/>
                <a:gd name="T42" fmla="*/ 61 w 288"/>
                <a:gd name="T43" fmla="*/ 86 h 288"/>
                <a:gd name="T44" fmla="*/ 51 w 288"/>
                <a:gd name="T45" fmla="*/ 127 h 288"/>
                <a:gd name="T46" fmla="*/ 12 w 288"/>
                <a:gd name="T47" fmla="*/ 132 h 288"/>
                <a:gd name="T48" fmla="*/ 45 w 288"/>
                <a:gd name="T49" fmla="*/ 156 h 288"/>
                <a:gd name="T50" fmla="*/ 62 w 288"/>
                <a:gd name="T51" fmla="*/ 194 h 288"/>
                <a:gd name="T52" fmla="*/ 38 w 288"/>
                <a:gd name="T53" fmla="*/ 224 h 288"/>
                <a:gd name="T54" fmla="*/ 87 w 288"/>
                <a:gd name="T55" fmla="*/ 226 h 288"/>
                <a:gd name="T56" fmla="*/ 127 w 288"/>
                <a:gd name="T57" fmla="*/ 237 h 288"/>
                <a:gd name="T58" fmla="*/ 132 w 288"/>
                <a:gd name="T59" fmla="*/ 276 h 288"/>
                <a:gd name="T60" fmla="*/ 156 w 288"/>
                <a:gd name="T61" fmla="*/ 243 h 288"/>
                <a:gd name="T62" fmla="*/ 194 w 288"/>
                <a:gd name="T63" fmla="*/ 226 h 288"/>
                <a:gd name="T64" fmla="*/ 224 w 288"/>
                <a:gd name="T65" fmla="*/ 250 h 288"/>
                <a:gd name="T66" fmla="*/ 227 w 288"/>
                <a:gd name="T67" fmla="*/ 201 h 288"/>
                <a:gd name="T68" fmla="*/ 237 w 288"/>
                <a:gd name="T69" fmla="*/ 160 h 288"/>
                <a:gd name="T70" fmla="*/ 276 w 288"/>
                <a:gd name="T71" fmla="*/ 156 h 288"/>
                <a:gd name="T72" fmla="*/ 243 w 288"/>
                <a:gd name="T73" fmla="*/ 132 h 288"/>
                <a:gd name="T74" fmla="*/ 231 w 288"/>
                <a:gd name="T75" fmla="*/ 107 h 288"/>
                <a:gd name="T76" fmla="*/ 243 w 288"/>
                <a:gd name="T77" fmla="*/ 103 h 288"/>
                <a:gd name="T78" fmla="*/ 282 w 288"/>
                <a:gd name="T79" fmla="*/ 120 h 288"/>
                <a:gd name="T80" fmla="*/ 288 w 288"/>
                <a:gd name="T81" fmla="*/ 162 h 288"/>
                <a:gd name="T82" fmla="*/ 248 w 288"/>
                <a:gd name="T83" fmla="*/ 168 h 288"/>
                <a:gd name="T84" fmla="*/ 263 w 288"/>
                <a:gd name="T85" fmla="*/ 220 h 288"/>
                <a:gd name="T86" fmla="*/ 229 w 288"/>
                <a:gd name="T87" fmla="*/ 262 h 288"/>
                <a:gd name="T88" fmla="*/ 196 w 288"/>
                <a:gd name="T89" fmla="*/ 238 h 288"/>
                <a:gd name="T90" fmla="*/ 168 w 288"/>
                <a:gd name="T91" fmla="*/ 28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288">
                  <a:moveTo>
                    <a:pt x="162" y="288"/>
                  </a:moveTo>
                  <a:cubicBezTo>
                    <a:pt x="126" y="288"/>
                    <a:pt x="126" y="288"/>
                    <a:pt x="126" y="288"/>
                  </a:cubicBezTo>
                  <a:cubicBezTo>
                    <a:pt x="123" y="288"/>
                    <a:pt x="120" y="285"/>
                    <a:pt x="120" y="282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10" y="245"/>
                    <a:pt x="100" y="242"/>
                    <a:pt x="92" y="238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5" y="265"/>
                    <a:pt x="61" y="265"/>
                    <a:pt x="59" y="262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4" y="227"/>
                    <a:pt x="23" y="226"/>
                    <a:pt x="23" y="224"/>
                  </a:cubicBezTo>
                  <a:cubicBezTo>
                    <a:pt x="23" y="223"/>
                    <a:pt x="24" y="221"/>
                    <a:pt x="25" y="220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6" y="188"/>
                    <a:pt x="43" y="177"/>
                    <a:pt x="40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2"/>
                    <a:pt x="3" y="120"/>
                    <a:pt x="6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3" y="110"/>
                    <a:pt x="46" y="100"/>
                    <a:pt x="49" y="92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4" y="66"/>
                    <a:pt x="23" y="65"/>
                    <a:pt x="23" y="63"/>
                  </a:cubicBezTo>
                  <a:cubicBezTo>
                    <a:pt x="23" y="61"/>
                    <a:pt x="24" y="60"/>
                    <a:pt x="25" y="5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1" y="23"/>
                    <a:pt x="65" y="23"/>
                    <a:pt x="67" y="25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100" y="45"/>
                    <a:pt x="110" y="42"/>
                    <a:pt x="120" y="40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2"/>
                    <a:pt x="123" y="0"/>
                    <a:pt x="12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2"/>
                    <a:pt x="168" y="6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79" y="43"/>
                    <a:pt x="192" y="47"/>
                    <a:pt x="200" y="52"/>
                  </a:cubicBezTo>
                  <a:cubicBezTo>
                    <a:pt x="203" y="53"/>
                    <a:pt x="204" y="57"/>
                    <a:pt x="202" y="60"/>
                  </a:cubicBezTo>
                  <a:cubicBezTo>
                    <a:pt x="200" y="63"/>
                    <a:pt x="197" y="63"/>
                    <a:pt x="194" y="62"/>
                  </a:cubicBezTo>
                  <a:cubicBezTo>
                    <a:pt x="186" y="57"/>
                    <a:pt x="171" y="53"/>
                    <a:pt x="160" y="50"/>
                  </a:cubicBezTo>
                  <a:cubicBezTo>
                    <a:pt x="158" y="50"/>
                    <a:pt x="156" y="47"/>
                    <a:pt x="156" y="45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7"/>
                    <a:pt x="130" y="50"/>
                    <a:pt x="127" y="50"/>
                  </a:cubicBezTo>
                  <a:cubicBezTo>
                    <a:pt x="117" y="53"/>
                    <a:pt x="102" y="57"/>
                    <a:pt x="94" y="62"/>
                  </a:cubicBezTo>
                  <a:cubicBezTo>
                    <a:pt x="92" y="63"/>
                    <a:pt x="89" y="63"/>
                    <a:pt x="87" y="6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3" y="88"/>
                    <a:pt x="63" y="91"/>
                    <a:pt x="62" y="94"/>
                  </a:cubicBezTo>
                  <a:cubicBezTo>
                    <a:pt x="57" y="103"/>
                    <a:pt x="52" y="120"/>
                    <a:pt x="51" y="127"/>
                  </a:cubicBezTo>
                  <a:cubicBezTo>
                    <a:pt x="50" y="130"/>
                    <a:pt x="48" y="132"/>
                    <a:pt x="45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8" y="156"/>
                    <a:pt x="50" y="158"/>
                    <a:pt x="51" y="160"/>
                  </a:cubicBezTo>
                  <a:cubicBezTo>
                    <a:pt x="52" y="167"/>
                    <a:pt x="57" y="185"/>
                    <a:pt x="62" y="194"/>
                  </a:cubicBezTo>
                  <a:cubicBezTo>
                    <a:pt x="63" y="196"/>
                    <a:pt x="63" y="199"/>
                    <a:pt x="61" y="201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87" y="226"/>
                    <a:pt x="87" y="226"/>
                    <a:pt x="87" y="226"/>
                  </a:cubicBezTo>
                  <a:cubicBezTo>
                    <a:pt x="88" y="224"/>
                    <a:pt x="92" y="224"/>
                    <a:pt x="94" y="226"/>
                  </a:cubicBezTo>
                  <a:cubicBezTo>
                    <a:pt x="103" y="231"/>
                    <a:pt x="121" y="235"/>
                    <a:pt x="127" y="237"/>
                  </a:cubicBezTo>
                  <a:cubicBezTo>
                    <a:pt x="130" y="238"/>
                    <a:pt x="132" y="240"/>
                    <a:pt x="132" y="243"/>
                  </a:cubicBezTo>
                  <a:cubicBezTo>
                    <a:pt x="132" y="276"/>
                    <a:pt x="132" y="276"/>
                    <a:pt x="132" y="276"/>
                  </a:cubicBezTo>
                  <a:cubicBezTo>
                    <a:pt x="156" y="276"/>
                    <a:pt x="156" y="276"/>
                    <a:pt x="156" y="276"/>
                  </a:cubicBezTo>
                  <a:cubicBezTo>
                    <a:pt x="156" y="243"/>
                    <a:pt x="156" y="243"/>
                    <a:pt x="156" y="243"/>
                  </a:cubicBezTo>
                  <a:cubicBezTo>
                    <a:pt x="156" y="240"/>
                    <a:pt x="158" y="238"/>
                    <a:pt x="160" y="237"/>
                  </a:cubicBezTo>
                  <a:cubicBezTo>
                    <a:pt x="167" y="235"/>
                    <a:pt x="185" y="231"/>
                    <a:pt x="194" y="226"/>
                  </a:cubicBezTo>
                  <a:cubicBezTo>
                    <a:pt x="196" y="224"/>
                    <a:pt x="199" y="224"/>
                    <a:pt x="201" y="226"/>
                  </a:cubicBezTo>
                  <a:cubicBezTo>
                    <a:pt x="224" y="250"/>
                    <a:pt x="224" y="250"/>
                    <a:pt x="224" y="250"/>
                  </a:cubicBezTo>
                  <a:cubicBezTo>
                    <a:pt x="250" y="224"/>
                    <a:pt x="250" y="224"/>
                    <a:pt x="250" y="224"/>
                  </a:cubicBezTo>
                  <a:cubicBezTo>
                    <a:pt x="227" y="201"/>
                    <a:pt x="227" y="201"/>
                    <a:pt x="227" y="201"/>
                  </a:cubicBezTo>
                  <a:cubicBezTo>
                    <a:pt x="225" y="199"/>
                    <a:pt x="224" y="196"/>
                    <a:pt x="226" y="194"/>
                  </a:cubicBezTo>
                  <a:cubicBezTo>
                    <a:pt x="231" y="185"/>
                    <a:pt x="235" y="167"/>
                    <a:pt x="237" y="160"/>
                  </a:cubicBezTo>
                  <a:cubicBezTo>
                    <a:pt x="238" y="158"/>
                    <a:pt x="240" y="156"/>
                    <a:pt x="243" y="156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43" y="132"/>
                    <a:pt x="243" y="132"/>
                    <a:pt x="243" y="132"/>
                  </a:cubicBezTo>
                  <a:cubicBezTo>
                    <a:pt x="240" y="132"/>
                    <a:pt x="238" y="130"/>
                    <a:pt x="237" y="127"/>
                  </a:cubicBezTo>
                  <a:cubicBezTo>
                    <a:pt x="236" y="121"/>
                    <a:pt x="234" y="114"/>
                    <a:pt x="231" y="107"/>
                  </a:cubicBezTo>
                  <a:cubicBezTo>
                    <a:pt x="230" y="103"/>
                    <a:pt x="232" y="100"/>
                    <a:pt x="235" y="99"/>
                  </a:cubicBezTo>
                  <a:cubicBezTo>
                    <a:pt x="238" y="98"/>
                    <a:pt x="242" y="100"/>
                    <a:pt x="243" y="103"/>
                  </a:cubicBezTo>
                  <a:cubicBezTo>
                    <a:pt x="245" y="108"/>
                    <a:pt x="246" y="114"/>
                    <a:pt x="248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5" y="120"/>
                    <a:pt x="288" y="122"/>
                    <a:pt x="288" y="126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288" y="165"/>
                    <a:pt x="285" y="168"/>
                    <a:pt x="282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5" y="177"/>
                    <a:pt x="242" y="188"/>
                    <a:pt x="238" y="196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5" y="222"/>
                    <a:pt x="265" y="226"/>
                    <a:pt x="263" y="229"/>
                  </a:cubicBezTo>
                  <a:cubicBezTo>
                    <a:pt x="229" y="262"/>
                    <a:pt x="229" y="262"/>
                    <a:pt x="229" y="262"/>
                  </a:cubicBezTo>
                  <a:cubicBezTo>
                    <a:pt x="226" y="265"/>
                    <a:pt x="223" y="265"/>
                    <a:pt x="220" y="262"/>
                  </a:cubicBezTo>
                  <a:cubicBezTo>
                    <a:pt x="196" y="238"/>
                    <a:pt x="196" y="238"/>
                    <a:pt x="196" y="238"/>
                  </a:cubicBezTo>
                  <a:cubicBezTo>
                    <a:pt x="188" y="242"/>
                    <a:pt x="177" y="245"/>
                    <a:pt x="168" y="247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8" y="285"/>
                    <a:pt x="165" y="288"/>
                    <a:pt x="162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35">
              <a:extLst>
                <a:ext uri="{FF2B5EF4-FFF2-40B4-BE49-F238E27FC236}">
                  <a16:creationId xmlns="" xmlns:a16="http://schemas.microsoft.com/office/drawing/2014/main" id="{2F3E7E3D-8044-421A-974B-6D41210AF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480"/>
              <a:ext cx="250" cy="222"/>
            </a:xfrm>
            <a:custGeom>
              <a:avLst/>
              <a:gdLst>
                <a:gd name="T0" fmla="*/ 61 w 202"/>
                <a:gd name="T1" fmla="*/ 179 h 179"/>
                <a:gd name="T2" fmla="*/ 56 w 202"/>
                <a:gd name="T3" fmla="*/ 177 h 179"/>
                <a:gd name="T4" fmla="*/ 3 w 202"/>
                <a:gd name="T5" fmla="*/ 124 h 179"/>
                <a:gd name="T6" fmla="*/ 3 w 202"/>
                <a:gd name="T7" fmla="*/ 115 h 179"/>
                <a:gd name="T8" fmla="*/ 11 w 202"/>
                <a:gd name="T9" fmla="*/ 115 h 179"/>
                <a:gd name="T10" fmla="*/ 60 w 202"/>
                <a:gd name="T11" fmla="*/ 164 h 179"/>
                <a:gd name="T12" fmla="*/ 190 w 202"/>
                <a:gd name="T13" fmla="*/ 3 h 179"/>
                <a:gd name="T14" fmla="*/ 199 w 202"/>
                <a:gd name="T15" fmla="*/ 2 h 179"/>
                <a:gd name="T16" fmla="*/ 200 w 202"/>
                <a:gd name="T17" fmla="*/ 10 h 179"/>
                <a:gd name="T18" fmla="*/ 65 w 202"/>
                <a:gd name="T19" fmla="*/ 177 h 179"/>
                <a:gd name="T20" fmla="*/ 61 w 202"/>
                <a:gd name="T21" fmla="*/ 179 h 179"/>
                <a:gd name="T22" fmla="*/ 61 w 202"/>
                <a:gd name="T2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179">
                  <a:moveTo>
                    <a:pt x="61" y="179"/>
                  </a:moveTo>
                  <a:cubicBezTo>
                    <a:pt x="59" y="179"/>
                    <a:pt x="57" y="179"/>
                    <a:pt x="56" y="17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1"/>
                    <a:pt x="0" y="118"/>
                    <a:pt x="3" y="115"/>
                  </a:cubicBezTo>
                  <a:cubicBezTo>
                    <a:pt x="5" y="113"/>
                    <a:pt x="9" y="113"/>
                    <a:pt x="11" y="115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2" y="0"/>
                    <a:pt x="196" y="0"/>
                    <a:pt x="199" y="2"/>
                  </a:cubicBezTo>
                  <a:cubicBezTo>
                    <a:pt x="201" y="4"/>
                    <a:pt x="202" y="8"/>
                    <a:pt x="200" y="1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4" y="178"/>
                    <a:pt x="63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0" name="Group 40">
            <a:extLst>
              <a:ext uri="{FF2B5EF4-FFF2-40B4-BE49-F238E27FC236}">
                <a16:creationId xmlns="" xmlns:a16="http://schemas.microsoft.com/office/drawing/2014/main" id="{A4F82871-2836-4231-ABD4-16982D41EB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18079" y="2262173"/>
            <a:ext cx="274320" cy="268085"/>
            <a:chOff x="3616" y="644"/>
            <a:chExt cx="440" cy="430"/>
          </a:xfrm>
          <a:solidFill>
            <a:srgbClr val="46008E"/>
          </a:solidFill>
        </p:grpSpPr>
        <p:sp>
          <p:nvSpPr>
            <p:cNvPr id="121" name="Freeform 41">
              <a:extLst>
                <a:ext uri="{FF2B5EF4-FFF2-40B4-BE49-F238E27FC236}">
                  <a16:creationId xmlns="" xmlns:a16="http://schemas.microsoft.com/office/drawing/2014/main" id="{7A078D82-3DE4-40E6-A1B3-A82A885D2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" y="913"/>
              <a:ext cx="165" cy="161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2">
              <a:extLst>
                <a:ext uri="{FF2B5EF4-FFF2-40B4-BE49-F238E27FC236}">
                  <a16:creationId xmlns="" xmlns:a16="http://schemas.microsoft.com/office/drawing/2014/main" id="{045EFBF6-8A86-4A60-A74C-F484234557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1" y="913"/>
              <a:ext cx="165" cy="161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3">
              <a:extLst>
                <a:ext uri="{FF2B5EF4-FFF2-40B4-BE49-F238E27FC236}">
                  <a16:creationId xmlns="" xmlns:a16="http://schemas.microsoft.com/office/drawing/2014/main" id="{6651F83C-FDB5-4544-AD7E-8BE8CF8AF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3" y="644"/>
              <a:ext cx="166" cy="161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4">
              <a:extLst>
                <a:ext uri="{FF2B5EF4-FFF2-40B4-BE49-F238E27FC236}">
                  <a16:creationId xmlns="" xmlns:a16="http://schemas.microsoft.com/office/drawing/2014/main" id="{52DE1A96-9D73-4C8B-A5FA-C5393BA9E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984"/>
              <a:ext cx="12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5">
              <a:extLst>
                <a:ext uri="{FF2B5EF4-FFF2-40B4-BE49-F238E27FC236}">
                  <a16:creationId xmlns="" xmlns:a16="http://schemas.microsoft.com/office/drawing/2014/main" id="{709B00F0-57C7-4D9D-8C4D-C7F8D26D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783"/>
              <a:ext cx="88" cy="149"/>
            </a:xfrm>
            <a:custGeom>
              <a:avLst/>
              <a:gdLst>
                <a:gd name="T0" fmla="*/ 71 w 88"/>
                <a:gd name="T1" fmla="*/ 149 h 149"/>
                <a:gd name="T2" fmla="*/ 0 w 88"/>
                <a:gd name="T3" fmla="*/ 7 h 149"/>
                <a:gd name="T4" fmla="*/ 16 w 88"/>
                <a:gd name="T5" fmla="*/ 0 h 149"/>
                <a:gd name="T6" fmla="*/ 88 w 88"/>
                <a:gd name="T7" fmla="*/ 140 h 149"/>
                <a:gd name="T8" fmla="*/ 71 w 88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49">
                  <a:moveTo>
                    <a:pt x="71" y="149"/>
                  </a:moveTo>
                  <a:lnTo>
                    <a:pt x="0" y="7"/>
                  </a:lnTo>
                  <a:lnTo>
                    <a:pt x="16" y="0"/>
                  </a:lnTo>
                  <a:lnTo>
                    <a:pt x="88" y="140"/>
                  </a:lnTo>
                  <a:lnTo>
                    <a:pt x="71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6">
              <a:extLst>
                <a:ext uri="{FF2B5EF4-FFF2-40B4-BE49-F238E27FC236}">
                  <a16:creationId xmlns="" xmlns:a16="http://schemas.microsoft.com/office/drawing/2014/main" id="{BAC73665-9419-4497-978E-C28C0665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784"/>
              <a:ext cx="87" cy="148"/>
            </a:xfrm>
            <a:custGeom>
              <a:avLst/>
              <a:gdLst>
                <a:gd name="T0" fmla="*/ 15 w 87"/>
                <a:gd name="T1" fmla="*/ 148 h 148"/>
                <a:gd name="T2" fmla="*/ 0 w 87"/>
                <a:gd name="T3" fmla="*/ 139 h 148"/>
                <a:gd name="T4" fmla="*/ 70 w 87"/>
                <a:gd name="T5" fmla="*/ 0 h 148"/>
                <a:gd name="T6" fmla="*/ 87 w 87"/>
                <a:gd name="T7" fmla="*/ 8 h 148"/>
                <a:gd name="T8" fmla="*/ 15 w 87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48">
                  <a:moveTo>
                    <a:pt x="15" y="148"/>
                  </a:moveTo>
                  <a:lnTo>
                    <a:pt x="0" y="139"/>
                  </a:lnTo>
                  <a:lnTo>
                    <a:pt x="70" y="0"/>
                  </a:lnTo>
                  <a:lnTo>
                    <a:pt x="87" y="8"/>
                  </a:lnTo>
                  <a:lnTo>
                    <a:pt x="1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97EA327A-09B8-4C59-BBBD-35A23907A6D2}"/>
              </a:ext>
            </a:extLst>
          </p:cNvPr>
          <p:cNvGrpSpPr/>
          <p:nvPr/>
        </p:nvGrpSpPr>
        <p:grpSpPr>
          <a:xfrm>
            <a:off x="7118079" y="2666968"/>
            <a:ext cx="274320" cy="274320"/>
            <a:chOff x="-193017" y="2978403"/>
            <a:chExt cx="859536" cy="859536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64F80F1C-4411-413C-B5FF-85D6A9782AD4}"/>
                </a:ext>
              </a:extLst>
            </p:cNvPr>
            <p:cNvGrpSpPr/>
            <p:nvPr/>
          </p:nvGrpSpPr>
          <p:grpSpPr>
            <a:xfrm>
              <a:off x="-193017" y="2978403"/>
              <a:ext cx="859536" cy="859536"/>
              <a:chOff x="1900662" y="3936761"/>
              <a:chExt cx="375920" cy="386080"/>
            </a:xfrm>
            <a:noFill/>
          </p:grpSpPr>
          <p:sp>
            <p:nvSpPr>
              <p:cNvPr id="130" name="Oval 129">
                <a:extLst>
                  <a:ext uri="{FF2B5EF4-FFF2-40B4-BE49-F238E27FC236}">
                    <a16:creationId xmlns="" xmlns:a16="http://schemas.microsoft.com/office/drawing/2014/main" id="{C3EFE252-9F8F-49F6-9C58-CC4298850AAC}"/>
                  </a:ext>
                </a:extLst>
              </p:cNvPr>
              <p:cNvSpPr/>
              <p:nvPr/>
            </p:nvSpPr>
            <p:spPr>
              <a:xfrm>
                <a:off x="1900662" y="3936761"/>
                <a:ext cx="264736" cy="264160"/>
              </a:xfrm>
              <a:prstGeom prst="ellipse">
                <a:avLst/>
              </a:prstGeom>
              <a:grpFill/>
              <a:ln w="28575">
                <a:solidFill>
                  <a:srgbClr val="4600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589A5F41-404B-48E2-BFF6-6014D1ED462C}"/>
                  </a:ext>
                </a:extLst>
              </p:cNvPr>
              <p:cNvCxnSpPr>
                <a:stCxn id="130" idx="5"/>
              </p:cNvCxnSpPr>
              <p:nvPr/>
            </p:nvCxnSpPr>
            <p:spPr>
              <a:xfrm>
                <a:off x="2126628" y="4162236"/>
                <a:ext cx="149954" cy="160605"/>
              </a:xfrm>
              <a:prstGeom prst="line">
                <a:avLst/>
              </a:prstGeom>
              <a:grpFill/>
              <a:ln w="28575">
                <a:solidFill>
                  <a:srgbClr val="4600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Freeform 35">
              <a:extLst>
                <a:ext uri="{FF2B5EF4-FFF2-40B4-BE49-F238E27FC236}">
                  <a16:creationId xmlns="" xmlns:a16="http://schemas.microsoft.com/office/drawing/2014/main" id="{5E3E5254-9E5B-4CE0-B19A-A0012F0EC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112" y="3115722"/>
              <a:ext cx="344350" cy="305191"/>
            </a:xfrm>
            <a:custGeom>
              <a:avLst/>
              <a:gdLst>
                <a:gd name="T0" fmla="*/ 61 w 202"/>
                <a:gd name="T1" fmla="*/ 179 h 179"/>
                <a:gd name="T2" fmla="*/ 56 w 202"/>
                <a:gd name="T3" fmla="*/ 177 h 179"/>
                <a:gd name="T4" fmla="*/ 3 w 202"/>
                <a:gd name="T5" fmla="*/ 124 h 179"/>
                <a:gd name="T6" fmla="*/ 3 w 202"/>
                <a:gd name="T7" fmla="*/ 115 h 179"/>
                <a:gd name="T8" fmla="*/ 11 w 202"/>
                <a:gd name="T9" fmla="*/ 115 h 179"/>
                <a:gd name="T10" fmla="*/ 60 w 202"/>
                <a:gd name="T11" fmla="*/ 164 h 179"/>
                <a:gd name="T12" fmla="*/ 190 w 202"/>
                <a:gd name="T13" fmla="*/ 3 h 179"/>
                <a:gd name="T14" fmla="*/ 199 w 202"/>
                <a:gd name="T15" fmla="*/ 2 h 179"/>
                <a:gd name="T16" fmla="*/ 200 w 202"/>
                <a:gd name="T17" fmla="*/ 10 h 179"/>
                <a:gd name="T18" fmla="*/ 65 w 202"/>
                <a:gd name="T19" fmla="*/ 177 h 179"/>
                <a:gd name="T20" fmla="*/ 61 w 202"/>
                <a:gd name="T21" fmla="*/ 179 h 179"/>
                <a:gd name="T22" fmla="*/ 61 w 202"/>
                <a:gd name="T2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179">
                  <a:moveTo>
                    <a:pt x="61" y="179"/>
                  </a:moveTo>
                  <a:cubicBezTo>
                    <a:pt x="59" y="179"/>
                    <a:pt x="57" y="179"/>
                    <a:pt x="56" y="17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1"/>
                    <a:pt x="0" y="118"/>
                    <a:pt x="3" y="115"/>
                  </a:cubicBezTo>
                  <a:cubicBezTo>
                    <a:pt x="5" y="113"/>
                    <a:pt x="9" y="113"/>
                    <a:pt x="11" y="115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2" y="0"/>
                    <a:pt x="196" y="0"/>
                    <a:pt x="199" y="2"/>
                  </a:cubicBezTo>
                  <a:cubicBezTo>
                    <a:pt x="201" y="4"/>
                    <a:pt x="202" y="8"/>
                    <a:pt x="200" y="1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4" y="178"/>
                    <a:pt x="63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lose/>
                </a:path>
              </a:pathLst>
            </a:custGeom>
            <a:solidFill>
              <a:srgbClr val="46008E"/>
            </a:solidFill>
            <a:ln w="28575">
              <a:solidFill>
                <a:srgbClr val="46008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22D9E8EE-6F91-459B-8C9C-91C56E314CA5}"/>
              </a:ext>
            </a:extLst>
          </p:cNvPr>
          <p:cNvGrpSpPr/>
          <p:nvPr/>
        </p:nvGrpSpPr>
        <p:grpSpPr>
          <a:xfrm>
            <a:off x="7118079" y="3077999"/>
            <a:ext cx="274320" cy="274320"/>
            <a:chOff x="3615952" y="5552581"/>
            <a:chExt cx="372010" cy="465140"/>
          </a:xfrm>
          <a:solidFill>
            <a:srgbClr val="46008E"/>
          </a:solidFill>
        </p:grpSpPr>
        <p:grpSp>
          <p:nvGrpSpPr>
            <p:cNvPr id="133" name="Group 132">
              <a:extLst>
                <a:ext uri="{FF2B5EF4-FFF2-40B4-BE49-F238E27FC236}">
                  <a16:creationId xmlns="" xmlns:a16="http://schemas.microsoft.com/office/drawing/2014/main" id="{E02B8853-01DC-4FB1-8E84-F775B4C5B9B3}"/>
                </a:ext>
              </a:extLst>
            </p:cNvPr>
            <p:cNvGrpSpPr/>
            <p:nvPr/>
          </p:nvGrpSpPr>
          <p:grpSpPr>
            <a:xfrm>
              <a:off x="3827115" y="5766043"/>
              <a:ext cx="160847" cy="251678"/>
              <a:chOff x="11428918" y="5595280"/>
              <a:chExt cx="176665" cy="276428"/>
            </a:xfrm>
            <a:grpFill/>
          </p:grpSpPr>
          <p:sp>
            <p:nvSpPr>
              <p:cNvPr id="140" name="Freeform 268">
                <a:extLst>
                  <a:ext uri="{FF2B5EF4-FFF2-40B4-BE49-F238E27FC236}">
                    <a16:creationId xmlns="" xmlns:a16="http://schemas.microsoft.com/office/drawing/2014/main" id="{94A831FA-59B9-4C17-835A-7050C0D22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1781" y="5742847"/>
                <a:ext cx="128861" cy="128861"/>
              </a:xfrm>
              <a:custGeom>
                <a:avLst/>
                <a:gdLst>
                  <a:gd name="T0" fmla="*/ 78 w 84"/>
                  <a:gd name="T1" fmla="*/ 84 h 84"/>
                  <a:gd name="T2" fmla="*/ 75 w 84"/>
                  <a:gd name="T3" fmla="*/ 82 h 84"/>
                  <a:gd name="T4" fmla="*/ 42 w 84"/>
                  <a:gd name="T5" fmla="*/ 55 h 84"/>
                  <a:gd name="T6" fmla="*/ 10 w 84"/>
                  <a:gd name="T7" fmla="*/ 82 h 84"/>
                  <a:gd name="T8" fmla="*/ 4 w 84"/>
                  <a:gd name="T9" fmla="*/ 83 h 84"/>
                  <a:gd name="T10" fmla="*/ 0 w 84"/>
                  <a:gd name="T11" fmla="*/ 78 h 84"/>
                  <a:gd name="T12" fmla="*/ 0 w 84"/>
                  <a:gd name="T13" fmla="*/ 0 h 84"/>
                  <a:gd name="T14" fmla="*/ 12 w 84"/>
                  <a:gd name="T15" fmla="*/ 0 h 84"/>
                  <a:gd name="T16" fmla="*/ 12 w 84"/>
                  <a:gd name="T17" fmla="*/ 65 h 84"/>
                  <a:gd name="T18" fmla="*/ 39 w 84"/>
                  <a:gd name="T19" fmla="*/ 43 h 84"/>
                  <a:gd name="T20" fmla="*/ 46 w 84"/>
                  <a:gd name="T21" fmla="*/ 43 h 84"/>
                  <a:gd name="T22" fmla="*/ 72 w 84"/>
                  <a:gd name="T23" fmla="*/ 65 h 84"/>
                  <a:gd name="T24" fmla="*/ 72 w 84"/>
                  <a:gd name="T25" fmla="*/ 0 h 84"/>
                  <a:gd name="T26" fmla="*/ 84 w 84"/>
                  <a:gd name="T27" fmla="*/ 0 h 84"/>
                  <a:gd name="T28" fmla="*/ 84 w 84"/>
                  <a:gd name="T29" fmla="*/ 78 h 84"/>
                  <a:gd name="T30" fmla="*/ 81 w 84"/>
                  <a:gd name="T31" fmla="*/ 83 h 84"/>
                  <a:gd name="T32" fmla="*/ 78 w 84"/>
                  <a:gd name="T3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84">
                    <a:moveTo>
                      <a:pt x="78" y="84"/>
                    </a:moveTo>
                    <a:cubicBezTo>
                      <a:pt x="77" y="84"/>
                      <a:pt x="76" y="83"/>
                      <a:pt x="75" y="82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8" y="84"/>
                      <a:pt x="6" y="84"/>
                      <a:pt x="4" y="83"/>
                    </a:cubicBezTo>
                    <a:cubicBezTo>
                      <a:pt x="2" y="82"/>
                      <a:pt x="0" y="80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1" y="41"/>
                      <a:pt x="44" y="41"/>
                      <a:pt x="46" y="43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80"/>
                      <a:pt x="83" y="82"/>
                      <a:pt x="81" y="83"/>
                    </a:cubicBezTo>
                    <a:cubicBezTo>
                      <a:pt x="80" y="83"/>
                      <a:pt x="79" y="84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1" name="Freeform 269">
                <a:extLst>
                  <a:ext uri="{FF2B5EF4-FFF2-40B4-BE49-F238E27FC236}">
                    <a16:creationId xmlns="" xmlns:a16="http://schemas.microsoft.com/office/drawing/2014/main" id="{690C765A-F2A4-4726-95B3-0027F74138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79839" y="5650358"/>
                <a:ext cx="73784" cy="73784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8" y="0"/>
                      <a:pt x="48" y="10"/>
                      <a:pt x="48" y="24"/>
                    </a:cubicBezTo>
                    <a:cubicBezTo>
                      <a:pt x="48" y="37"/>
                      <a:pt x="38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2" name="Freeform 270">
                <a:extLst>
                  <a:ext uri="{FF2B5EF4-FFF2-40B4-BE49-F238E27FC236}">
                    <a16:creationId xmlns="" xmlns:a16="http://schemas.microsoft.com/office/drawing/2014/main" id="{0F516293-86BB-4DFD-8ADA-CFF815E7B2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918" y="5595280"/>
                <a:ext cx="176665" cy="183939"/>
              </a:xfrm>
              <a:custGeom>
                <a:avLst/>
                <a:gdLst>
                  <a:gd name="T0" fmla="*/ 57 w 115"/>
                  <a:gd name="T1" fmla="*/ 120 h 120"/>
                  <a:gd name="T2" fmla="*/ 31 w 115"/>
                  <a:gd name="T3" fmla="*/ 105 h 120"/>
                  <a:gd name="T4" fmla="*/ 31 w 115"/>
                  <a:gd name="T5" fmla="*/ 105 h 120"/>
                  <a:gd name="T6" fmla="*/ 5 w 115"/>
                  <a:gd name="T7" fmla="*/ 90 h 120"/>
                  <a:gd name="T8" fmla="*/ 6 w 115"/>
                  <a:gd name="T9" fmla="*/ 60 h 120"/>
                  <a:gd name="T10" fmla="*/ 5 w 115"/>
                  <a:gd name="T11" fmla="*/ 30 h 120"/>
                  <a:gd name="T12" fmla="*/ 31 w 115"/>
                  <a:gd name="T13" fmla="*/ 15 h 120"/>
                  <a:gd name="T14" fmla="*/ 31 w 115"/>
                  <a:gd name="T15" fmla="*/ 15 h 120"/>
                  <a:gd name="T16" fmla="*/ 57 w 115"/>
                  <a:gd name="T17" fmla="*/ 0 h 120"/>
                  <a:gd name="T18" fmla="*/ 83 w 115"/>
                  <a:gd name="T19" fmla="*/ 15 h 120"/>
                  <a:gd name="T20" fmla="*/ 109 w 115"/>
                  <a:gd name="T21" fmla="*/ 30 h 120"/>
                  <a:gd name="T22" fmla="*/ 109 w 115"/>
                  <a:gd name="T23" fmla="*/ 60 h 120"/>
                  <a:gd name="T24" fmla="*/ 109 w 115"/>
                  <a:gd name="T25" fmla="*/ 90 h 120"/>
                  <a:gd name="T26" fmla="*/ 84 w 115"/>
                  <a:gd name="T27" fmla="*/ 105 h 120"/>
                  <a:gd name="T28" fmla="*/ 83 w 115"/>
                  <a:gd name="T29" fmla="*/ 105 h 120"/>
                  <a:gd name="T30" fmla="*/ 57 w 115"/>
                  <a:gd name="T31" fmla="*/ 120 h 120"/>
                  <a:gd name="T32" fmla="*/ 35 w 115"/>
                  <a:gd name="T33" fmla="*/ 92 h 120"/>
                  <a:gd name="T34" fmla="*/ 41 w 115"/>
                  <a:gd name="T35" fmla="*/ 96 h 120"/>
                  <a:gd name="T36" fmla="*/ 57 w 115"/>
                  <a:gd name="T37" fmla="*/ 108 h 120"/>
                  <a:gd name="T38" fmla="*/ 74 w 115"/>
                  <a:gd name="T39" fmla="*/ 96 h 120"/>
                  <a:gd name="T40" fmla="*/ 81 w 115"/>
                  <a:gd name="T41" fmla="*/ 92 h 120"/>
                  <a:gd name="T42" fmla="*/ 99 w 115"/>
                  <a:gd name="T43" fmla="*/ 84 h 120"/>
                  <a:gd name="T44" fmla="*/ 97 w 115"/>
                  <a:gd name="T45" fmla="*/ 63 h 120"/>
                  <a:gd name="T46" fmla="*/ 97 w 115"/>
                  <a:gd name="T47" fmla="*/ 56 h 120"/>
                  <a:gd name="T48" fmla="*/ 99 w 115"/>
                  <a:gd name="T49" fmla="*/ 36 h 120"/>
                  <a:gd name="T50" fmla="*/ 81 w 115"/>
                  <a:gd name="T51" fmla="*/ 27 h 120"/>
                  <a:gd name="T52" fmla="*/ 74 w 115"/>
                  <a:gd name="T53" fmla="*/ 23 h 120"/>
                  <a:gd name="T54" fmla="*/ 57 w 115"/>
                  <a:gd name="T55" fmla="*/ 12 h 120"/>
                  <a:gd name="T56" fmla="*/ 41 w 115"/>
                  <a:gd name="T57" fmla="*/ 23 h 120"/>
                  <a:gd name="T58" fmla="*/ 34 w 115"/>
                  <a:gd name="T59" fmla="*/ 27 h 120"/>
                  <a:gd name="T60" fmla="*/ 16 w 115"/>
                  <a:gd name="T61" fmla="*/ 36 h 120"/>
                  <a:gd name="T62" fmla="*/ 17 w 115"/>
                  <a:gd name="T63" fmla="*/ 56 h 120"/>
                  <a:gd name="T64" fmla="*/ 17 w 115"/>
                  <a:gd name="T65" fmla="*/ 63 h 120"/>
                  <a:gd name="T66" fmla="*/ 16 w 115"/>
                  <a:gd name="T67" fmla="*/ 84 h 120"/>
                  <a:gd name="T68" fmla="*/ 34 w 115"/>
                  <a:gd name="T69" fmla="*/ 92 h 120"/>
                  <a:gd name="T70" fmla="*/ 35 w 115"/>
                  <a:gd name="T71" fmla="*/ 9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5" h="120">
                    <a:moveTo>
                      <a:pt x="57" y="120"/>
                    </a:moveTo>
                    <a:cubicBezTo>
                      <a:pt x="47" y="120"/>
                      <a:pt x="37" y="114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1" y="105"/>
                      <a:pt x="11" y="99"/>
                      <a:pt x="5" y="90"/>
                    </a:cubicBezTo>
                    <a:cubicBezTo>
                      <a:pt x="0" y="80"/>
                      <a:pt x="0" y="69"/>
                      <a:pt x="6" y="60"/>
                    </a:cubicBezTo>
                    <a:cubicBezTo>
                      <a:pt x="0" y="50"/>
                      <a:pt x="0" y="39"/>
                      <a:pt x="5" y="30"/>
                    </a:cubicBezTo>
                    <a:cubicBezTo>
                      <a:pt x="11" y="20"/>
                      <a:pt x="21" y="15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7" y="5"/>
                      <a:pt x="47" y="0"/>
                      <a:pt x="57" y="0"/>
                    </a:cubicBezTo>
                    <a:cubicBezTo>
                      <a:pt x="68" y="0"/>
                      <a:pt x="78" y="5"/>
                      <a:pt x="83" y="15"/>
                    </a:cubicBezTo>
                    <a:cubicBezTo>
                      <a:pt x="94" y="15"/>
                      <a:pt x="104" y="20"/>
                      <a:pt x="109" y="30"/>
                    </a:cubicBezTo>
                    <a:cubicBezTo>
                      <a:pt x="115" y="39"/>
                      <a:pt x="115" y="50"/>
                      <a:pt x="109" y="60"/>
                    </a:cubicBezTo>
                    <a:cubicBezTo>
                      <a:pt x="115" y="69"/>
                      <a:pt x="115" y="80"/>
                      <a:pt x="109" y="90"/>
                    </a:cubicBezTo>
                    <a:cubicBezTo>
                      <a:pt x="104" y="99"/>
                      <a:pt x="94" y="105"/>
                      <a:pt x="84" y="105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8" y="114"/>
                      <a:pt x="68" y="120"/>
                      <a:pt x="57" y="120"/>
                    </a:cubicBezTo>
                    <a:close/>
                    <a:moveTo>
                      <a:pt x="35" y="92"/>
                    </a:moveTo>
                    <a:cubicBezTo>
                      <a:pt x="38" y="92"/>
                      <a:pt x="40" y="94"/>
                      <a:pt x="41" y="96"/>
                    </a:cubicBezTo>
                    <a:cubicBezTo>
                      <a:pt x="43" y="103"/>
                      <a:pt x="50" y="108"/>
                      <a:pt x="57" y="108"/>
                    </a:cubicBezTo>
                    <a:cubicBezTo>
                      <a:pt x="65" y="108"/>
                      <a:pt x="71" y="103"/>
                      <a:pt x="74" y="96"/>
                    </a:cubicBezTo>
                    <a:cubicBezTo>
                      <a:pt x="75" y="94"/>
                      <a:pt x="78" y="92"/>
                      <a:pt x="81" y="92"/>
                    </a:cubicBezTo>
                    <a:cubicBezTo>
                      <a:pt x="88" y="94"/>
                      <a:pt x="95" y="90"/>
                      <a:pt x="99" y="84"/>
                    </a:cubicBezTo>
                    <a:cubicBezTo>
                      <a:pt x="103" y="77"/>
                      <a:pt x="102" y="69"/>
                      <a:pt x="97" y="63"/>
                    </a:cubicBezTo>
                    <a:cubicBezTo>
                      <a:pt x="96" y="61"/>
                      <a:pt x="96" y="58"/>
                      <a:pt x="97" y="56"/>
                    </a:cubicBezTo>
                    <a:cubicBezTo>
                      <a:pt x="102" y="50"/>
                      <a:pt x="103" y="42"/>
                      <a:pt x="99" y="36"/>
                    </a:cubicBezTo>
                    <a:cubicBezTo>
                      <a:pt x="95" y="29"/>
                      <a:pt x="88" y="26"/>
                      <a:pt x="81" y="27"/>
                    </a:cubicBezTo>
                    <a:cubicBezTo>
                      <a:pt x="78" y="27"/>
                      <a:pt x="75" y="26"/>
                      <a:pt x="74" y="23"/>
                    </a:cubicBezTo>
                    <a:cubicBezTo>
                      <a:pt x="71" y="16"/>
                      <a:pt x="65" y="12"/>
                      <a:pt x="57" y="12"/>
                    </a:cubicBezTo>
                    <a:cubicBezTo>
                      <a:pt x="50" y="12"/>
                      <a:pt x="43" y="16"/>
                      <a:pt x="41" y="23"/>
                    </a:cubicBezTo>
                    <a:cubicBezTo>
                      <a:pt x="40" y="26"/>
                      <a:pt x="37" y="27"/>
                      <a:pt x="34" y="27"/>
                    </a:cubicBezTo>
                    <a:cubicBezTo>
                      <a:pt x="27" y="26"/>
                      <a:pt x="20" y="29"/>
                      <a:pt x="16" y="36"/>
                    </a:cubicBezTo>
                    <a:cubicBezTo>
                      <a:pt x="12" y="42"/>
                      <a:pt x="13" y="50"/>
                      <a:pt x="17" y="56"/>
                    </a:cubicBezTo>
                    <a:cubicBezTo>
                      <a:pt x="19" y="58"/>
                      <a:pt x="19" y="61"/>
                      <a:pt x="17" y="63"/>
                    </a:cubicBezTo>
                    <a:cubicBezTo>
                      <a:pt x="13" y="69"/>
                      <a:pt x="12" y="77"/>
                      <a:pt x="16" y="84"/>
                    </a:cubicBezTo>
                    <a:cubicBezTo>
                      <a:pt x="20" y="90"/>
                      <a:pt x="27" y="94"/>
                      <a:pt x="34" y="92"/>
                    </a:cubicBezTo>
                    <a:cubicBezTo>
                      <a:pt x="35" y="92"/>
                      <a:pt x="35" y="92"/>
                      <a:pt x="3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34" name="Freeform 101">
              <a:extLst>
                <a:ext uri="{FF2B5EF4-FFF2-40B4-BE49-F238E27FC236}">
                  <a16:creationId xmlns="" xmlns:a16="http://schemas.microsoft.com/office/drawing/2014/main" id="{03C2DC35-C0A3-454A-B12C-C41C3849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669411"/>
              <a:ext cx="105912" cy="19654"/>
            </a:xfrm>
            <a:custGeom>
              <a:avLst/>
              <a:gdLst>
                <a:gd name="T0" fmla="*/ 60 w 66"/>
                <a:gd name="T1" fmla="*/ 12 h 12"/>
                <a:gd name="T2" fmla="*/ 6 w 66"/>
                <a:gd name="T3" fmla="*/ 12 h 12"/>
                <a:gd name="T4" fmla="*/ 0 w 66"/>
                <a:gd name="T5" fmla="*/ 6 h 12"/>
                <a:gd name="T6" fmla="*/ 6 w 66"/>
                <a:gd name="T7" fmla="*/ 0 h 12"/>
                <a:gd name="T8" fmla="*/ 60 w 66"/>
                <a:gd name="T9" fmla="*/ 0 h 12"/>
                <a:gd name="T10" fmla="*/ 66 w 66"/>
                <a:gd name="T11" fmla="*/ 6 h 12"/>
                <a:gd name="T12" fmla="*/ 60 w 6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6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6" y="3"/>
                    <a:pt x="66" y="6"/>
                  </a:cubicBezTo>
                  <a:cubicBezTo>
                    <a:pt x="66" y="9"/>
                    <a:pt x="63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102">
              <a:extLst>
                <a:ext uri="{FF2B5EF4-FFF2-40B4-BE49-F238E27FC236}">
                  <a16:creationId xmlns="" xmlns:a16="http://schemas.microsoft.com/office/drawing/2014/main" id="{D2A6BCD7-4940-46B3-B64F-C078F447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727281"/>
              <a:ext cx="173608" cy="19654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6 w 108"/>
                <a:gd name="T7" fmla="*/ 0 h 12"/>
                <a:gd name="T8" fmla="*/ 102 w 108"/>
                <a:gd name="T9" fmla="*/ 0 h 12"/>
                <a:gd name="T10" fmla="*/ 108 w 108"/>
                <a:gd name="T11" fmla="*/ 6 h 12"/>
                <a:gd name="T12" fmla="*/ 102 w 10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="" xmlns:a16="http://schemas.microsoft.com/office/drawing/2014/main" id="{F2B3F3CE-4595-4FB4-820A-8BAF3B3E6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785150"/>
              <a:ext cx="135392" cy="19654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="" xmlns:a16="http://schemas.microsoft.com/office/drawing/2014/main" id="{91ECF59D-850B-49F5-96F3-9FF1D557B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844111"/>
              <a:ext cx="115739" cy="18562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="" xmlns:a16="http://schemas.microsoft.com/office/drawing/2014/main" id="{AA94B4E7-094F-4A62-867F-CBA75D767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952" y="5552581"/>
              <a:ext cx="329746" cy="426923"/>
            </a:xfrm>
            <a:custGeom>
              <a:avLst/>
              <a:gdLst>
                <a:gd name="T0" fmla="*/ 132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2 w 204"/>
                <a:gd name="T13" fmla="*/ 2 h 264"/>
                <a:gd name="T14" fmla="*/ 202 w 204"/>
                <a:gd name="T15" fmla="*/ 62 h 264"/>
                <a:gd name="T16" fmla="*/ 204 w 204"/>
                <a:gd name="T17" fmla="*/ 66 h 264"/>
                <a:gd name="T18" fmla="*/ 204 w 204"/>
                <a:gd name="T19" fmla="*/ 120 h 264"/>
                <a:gd name="T20" fmla="*/ 192 w 204"/>
                <a:gd name="T21" fmla="*/ 120 h 264"/>
                <a:gd name="T22" fmla="*/ 192 w 204"/>
                <a:gd name="T23" fmla="*/ 68 h 264"/>
                <a:gd name="T24" fmla="*/ 135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32 w 204"/>
                <a:gd name="T31" fmla="*/ 252 h 264"/>
                <a:gd name="T32" fmla="*/ 132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3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1" y="0"/>
                    <a:pt x="142" y="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3" y="63"/>
                    <a:pt x="204" y="64"/>
                    <a:pt x="204" y="66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68"/>
                    <a:pt x="192" y="68"/>
                    <a:pt x="192" y="68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32" y="252"/>
                    <a:pt x="132" y="252"/>
                    <a:pt x="132" y="252"/>
                  </a:cubicBezTo>
                  <a:lnTo>
                    <a:pt x="132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="" xmlns:a16="http://schemas.microsoft.com/office/drawing/2014/main" id="{5B98B4B0-0898-4FB3-B276-CF138874C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959" y="5552581"/>
              <a:ext cx="115739" cy="116830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9" y="60"/>
                    <a:pt x="72" y="63"/>
                    <a:pt x="72" y="66"/>
                  </a:cubicBezTo>
                  <a:cubicBezTo>
                    <a:pt x="72" y="69"/>
                    <a:pt x="69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7490139" y="1813867"/>
            <a:ext cx="1828800" cy="355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46008E"/>
                </a:solidFill>
                <a:cs typeface="Arial" panose="020B0604020202020204" pitchFamily="34" charset="0"/>
              </a:rPr>
              <a:t>Automated</a:t>
            </a:r>
            <a:endParaRPr lang="en-US" sz="1400" b="1" dirty="0"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490139" y="2222748"/>
            <a:ext cx="1828800" cy="355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46008E"/>
                </a:solidFill>
                <a:cs typeface="Arial" panose="020B0604020202020204" pitchFamily="34" charset="0"/>
              </a:rPr>
              <a:t>Accessible</a:t>
            </a:r>
            <a:endParaRPr lang="en-US" sz="1400" b="1" dirty="0"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490139" y="2631629"/>
            <a:ext cx="1828800" cy="355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46008E"/>
                </a:solidFill>
                <a:cs typeface="Arial" panose="020B0604020202020204" pitchFamily="34" charset="0"/>
              </a:rPr>
              <a:t>Auditable</a:t>
            </a:r>
            <a:endParaRPr lang="en-US" sz="1400" b="1" dirty="0"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490139" y="3040510"/>
            <a:ext cx="1828800" cy="355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46008E"/>
                </a:solidFill>
                <a:cs typeface="Arial" panose="020B0604020202020204" pitchFamily="34" charset="0"/>
              </a:rPr>
              <a:t>Trusted</a:t>
            </a:r>
            <a:endParaRPr lang="en-US" sz="1400" b="1" dirty="0"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699381" y="3014386"/>
            <a:ext cx="3200400" cy="408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cs typeface="Arial" panose="020B0604020202020204" pitchFamily="34" charset="0"/>
              </a:rPr>
              <a:t>Single source of truth for lenders to prove integrity of income documents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699380" y="2591321"/>
            <a:ext cx="329198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cs typeface="Arial" panose="020B0604020202020204" pitchFamily="34" charset="0"/>
              </a:rPr>
              <a:t>Immutable record of </a:t>
            </a:r>
            <a:r>
              <a:rPr lang="en-US" sz="900" dirty="0" smtClean="0">
                <a:cs typeface="Arial" panose="020B0604020202020204" pitchFamily="34" charset="0"/>
              </a:rPr>
              <a:t>inquiries </a:t>
            </a:r>
            <a:r>
              <a:rPr lang="en-US" sz="900" dirty="0">
                <a:cs typeface="Arial" panose="020B0604020202020204" pitchFamily="34" charset="0"/>
              </a:rPr>
              <a:t>made against the </a:t>
            </a:r>
            <a:r>
              <a:rPr lang="en-US" sz="900" dirty="0" err="1">
                <a:cs typeface="Arial" panose="020B0604020202020204" pitchFamily="34" charset="0"/>
              </a:rPr>
              <a:t>blockchain</a:t>
            </a:r>
            <a:r>
              <a:rPr lang="en-US" sz="900" dirty="0">
                <a:cs typeface="Arial" panose="020B0604020202020204" pitchFamily="34" charset="0"/>
              </a:rPr>
              <a:t> to meet financial regulation </a:t>
            </a:r>
            <a:r>
              <a:rPr lang="en-US" sz="900" dirty="0" smtClean="0">
                <a:cs typeface="Arial" panose="020B0604020202020204" pitchFamily="34" charset="0"/>
              </a:rPr>
              <a:t>requirements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699381" y="2168264"/>
            <a:ext cx="3200400" cy="40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cs typeface="Arial" panose="020B0604020202020204" pitchFamily="34" charset="0"/>
              </a:rPr>
              <a:t>Dependency on intermediaries eliminated through access to the integrity validation </a:t>
            </a:r>
            <a:r>
              <a:rPr lang="en-US" sz="900" dirty="0" err="1">
                <a:cs typeface="Arial" panose="020B0604020202020204" pitchFamily="34" charset="0"/>
              </a:rPr>
              <a:t>blockchain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699381" y="1766471"/>
            <a:ext cx="3200400" cy="408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cs typeface="Arial" panose="020B0604020202020204" pitchFamily="34" charset="0"/>
              </a:rPr>
              <a:t>Financial information integrity automatically validated through chain code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063280" y="1830509"/>
            <a:ext cx="190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solidFill>
                  <a:srgbClr val="46008E"/>
                </a:solidFill>
              </a:rPr>
              <a:t>Resource Intensive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4382005" y="2237909"/>
            <a:ext cx="2589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solidFill>
                  <a:srgbClr val="46008E"/>
                </a:solidFill>
              </a:rPr>
              <a:t>Reliance on Intermediaries</a:t>
            </a:r>
            <a:endParaRPr lang="en-US" sz="1400" dirty="0"/>
          </a:p>
        </p:txBody>
      </p:sp>
      <p:sp>
        <p:nvSpPr>
          <p:cNvPr id="153" name="Rectangle 152"/>
          <p:cNvSpPr/>
          <p:nvPr/>
        </p:nvSpPr>
        <p:spPr>
          <a:xfrm>
            <a:off x="5082516" y="2645309"/>
            <a:ext cx="1888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solidFill>
                  <a:srgbClr val="46008E"/>
                </a:solidFill>
              </a:rPr>
              <a:t>Manual Paper-Trail</a:t>
            </a:r>
            <a:endParaRPr lang="en-US" sz="1400" dirty="0"/>
          </a:p>
        </p:txBody>
      </p:sp>
      <p:sp>
        <p:nvSpPr>
          <p:cNvPr id="154" name="Rectangle 153"/>
          <p:cNvSpPr/>
          <p:nvPr/>
        </p:nvSpPr>
        <p:spPr>
          <a:xfrm>
            <a:off x="4731458" y="3052710"/>
            <a:ext cx="2239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solidFill>
                  <a:srgbClr val="46008E"/>
                </a:solidFill>
              </a:rPr>
              <a:t>Unverified Information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18590" y="1829824"/>
            <a:ext cx="3616511" cy="172354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Lenders</a:t>
            </a:r>
            <a:r>
              <a:rPr lang="en-US" sz="1100" dirty="0" smtClean="0"/>
              <a:t> are required to assess eight different aspects before issuing a mortgage and </a:t>
            </a:r>
            <a:r>
              <a:rPr lang="en-US" sz="1100" dirty="0" smtClean="0"/>
              <a:t>are </a:t>
            </a:r>
            <a:r>
              <a:rPr lang="en-US" sz="1100" dirty="0" smtClean="0"/>
              <a:t>forced to accept a high level of risk due to technological  and resource </a:t>
            </a:r>
            <a:r>
              <a:rPr lang="en-US" sz="1100" dirty="0" smtClean="0"/>
              <a:t>limitations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Users</a:t>
            </a:r>
            <a:r>
              <a:rPr lang="en-US" sz="1100" dirty="0" smtClean="0"/>
              <a:t> applying for loans currently have to provide duplicate information to multiple vendors on disparate databases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Regulators</a:t>
            </a:r>
            <a:r>
              <a:rPr lang="en-US" sz="1100" dirty="0" smtClean="0"/>
              <a:t> experience a high level of complexity when auditing lenders leading to manual processes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1415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411" y="4729527"/>
            <a:ext cx="11333178" cy="173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89" name="Title 2">
            <a:extLst>
              <a:ext uri="{FF2B5EF4-FFF2-40B4-BE49-F238E27FC236}">
                <a16:creationId xmlns:a16="http://schemas.microsoft.com/office/drawing/2014/main" xmlns="" id="{3DE08C66-5902-437F-9599-8177A4AB013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11433301" cy="990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1" dirty="0"/>
              <a:t>Lenders are forced to accept a higher level of risk due to technological and resource limitations</a:t>
            </a:r>
            <a:endParaRPr lang="en-US" sz="1050" b="0" i="1" cap="none" dirty="0"/>
          </a:p>
        </p:txBody>
      </p:sp>
      <p:sp>
        <p:nvSpPr>
          <p:cNvPr id="81" name="Rectangle 118">
            <a:extLst>
              <a:ext uri="{FF2B5EF4-FFF2-40B4-BE49-F238E27FC236}">
                <a16:creationId xmlns:a16="http://schemas.microsoft.com/office/drawing/2014/main" xmlns="" id="{D2BCF1D3-353D-407A-ACF9-4638A97FC4F6}"/>
              </a:ext>
            </a:extLst>
          </p:cNvPr>
          <p:cNvSpPr/>
          <p:nvPr/>
        </p:nvSpPr>
        <p:spPr>
          <a:xfrm>
            <a:off x="4473538" y="1797737"/>
            <a:ext cx="3473019" cy="219842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xmlns="" id="{717F2B45-0469-4DF1-8D48-5A00033CEE84}"/>
              </a:ext>
            </a:extLst>
          </p:cNvPr>
          <p:cNvSpPr txBox="1">
            <a:spLocks/>
          </p:cNvSpPr>
          <p:nvPr/>
        </p:nvSpPr>
        <p:spPr>
          <a:xfrm>
            <a:off x="457200" y="365760"/>
            <a:ext cx="5715000" cy="990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Problem </a:t>
            </a:r>
            <a:r>
              <a:rPr lang="en-US" dirty="0" smtClean="0"/>
              <a:t>framing</a:t>
            </a:r>
            <a:endParaRPr lang="en-US" dirty="0">
              <a:solidFill>
                <a:srgbClr val="E5044F"/>
              </a:solidFill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849913" y="2757806"/>
            <a:ext cx="762000" cy="38472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100" dirty="0"/>
              <a:t>Mortgage Applicant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3630162" y="2757806"/>
            <a:ext cx="822960" cy="38472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100" dirty="0"/>
              <a:t>Underwriter</a:t>
            </a:r>
          </a:p>
        </p:txBody>
      </p:sp>
      <p:cxnSp>
        <p:nvCxnSpPr>
          <p:cNvPr id="46" name="Straight Arrow Connector 27"/>
          <p:cNvCxnSpPr>
            <a:cxnSpLocks/>
          </p:cNvCxnSpPr>
          <p:nvPr/>
        </p:nvCxnSpPr>
        <p:spPr>
          <a:xfrm>
            <a:off x="1571749" y="2589538"/>
            <a:ext cx="2103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9"/>
          <p:cNvSpPr txBox="1"/>
          <p:nvPr/>
        </p:nvSpPr>
        <p:spPr>
          <a:xfrm>
            <a:off x="6495337" y="3303669"/>
            <a:ext cx="1287604" cy="69249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/>
              <a:t>Verify Pay Stubs with Employer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xmlns="" id="{9A1EE5C2-DE4D-4B20-8382-FA1BCFA4E547}"/>
              </a:ext>
            </a:extLst>
          </p:cNvPr>
          <p:cNvSpPr txBox="1"/>
          <p:nvPr/>
        </p:nvSpPr>
        <p:spPr>
          <a:xfrm>
            <a:off x="1647289" y="2662180"/>
            <a:ext cx="1954359" cy="133882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/>
              <a:t>Provides proof of income documents: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dirty="0"/>
              <a:t>W-2s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dirty="0"/>
              <a:t>Pay Stubs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dirty="0"/>
              <a:t>IRS Form  4506-T</a:t>
            </a:r>
          </a:p>
          <a:p>
            <a:pPr algn="ctr"/>
            <a:endParaRPr lang="en-US" sz="1400" dirty="0"/>
          </a:p>
        </p:txBody>
      </p:sp>
      <p:grpSp>
        <p:nvGrpSpPr>
          <p:cNvPr id="41" name="Group 131">
            <a:extLst>
              <a:ext uri="{FF2B5EF4-FFF2-40B4-BE49-F238E27FC236}">
                <a16:creationId xmlns:a16="http://schemas.microsoft.com/office/drawing/2014/main" xmlns="" id="{FB453CE6-3707-40A4-819F-2B59873CCF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10260" y="1835640"/>
            <a:ext cx="640082" cy="640082"/>
            <a:chOff x="348" y="1719"/>
            <a:chExt cx="426" cy="426"/>
          </a:xfrm>
          <a:solidFill>
            <a:schemeClr val="tx1"/>
          </a:solidFill>
        </p:grpSpPr>
        <p:sp>
          <p:nvSpPr>
            <p:cNvPr id="44" name="Freeform 132">
              <a:extLst>
                <a:ext uri="{FF2B5EF4-FFF2-40B4-BE49-F238E27FC236}">
                  <a16:creationId xmlns:a16="http://schemas.microsoft.com/office/drawing/2014/main" xmlns="" id="{35EAF571-747F-4E8E-9409-E866ED11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" y="1932"/>
              <a:ext cx="89" cy="160"/>
            </a:xfrm>
            <a:custGeom>
              <a:avLst/>
              <a:gdLst>
                <a:gd name="T0" fmla="*/ 54 w 60"/>
                <a:gd name="T1" fmla="*/ 108 h 108"/>
                <a:gd name="T2" fmla="*/ 6 w 60"/>
                <a:gd name="T3" fmla="*/ 108 h 108"/>
                <a:gd name="T4" fmla="*/ 0 w 60"/>
                <a:gd name="T5" fmla="*/ 102 h 108"/>
                <a:gd name="T6" fmla="*/ 6 w 60"/>
                <a:gd name="T7" fmla="*/ 96 h 108"/>
                <a:gd name="T8" fmla="*/ 48 w 60"/>
                <a:gd name="T9" fmla="*/ 96 h 108"/>
                <a:gd name="T10" fmla="*/ 48 w 60"/>
                <a:gd name="T11" fmla="*/ 12 h 108"/>
                <a:gd name="T12" fmla="*/ 6 w 60"/>
                <a:gd name="T13" fmla="*/ 12 h 108"/>
                <a:gd name="T14" fmla="*/ 0 w 60"/>
                <a:gd name="T15" fmla="*/ 6 h 108"/>
                <a:gd name="T16" fmla="*/ 6 w 60"/>
                <a:gd name="T17" fmla="*/ 0 h 108"/>
                <a:gd name="T18" fmla="*/ 54 w 60"/>
                <a:gd name="T19" fmla="*/ 0 h 108"/>
                <a:gd name="T20" fmla="*/ 60 w 60"/>
                <a:gd name="T21" fmla="*/ 6 h 108"/>
                <a:gd name="T22" fmla="*/ 60 w 60"/>
                <a:gd name="T23" fmla="*/ 102 h 108"/>
                <a:gd name="T24" fmla="*/ 54 w 6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08">
                  <a:moveTo>
                    <a:pt x="5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98"/>
                    <a:pt x="3" y="96"/>
                    <a:pt x="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5"/>
                    <a:pt x="58" y="108"/>
                    <a:pt x="54" y="10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5" name="Freeform 133">
              <a:extLst>
                <a:ext uri="{FF2B5EF4-FFF2-40B4-BE49-F238E27FC236}">
                  <a16:creationId xmlns:a16="http://schemas.microsoft.com/office/drawing/2014/main" xmlns="" id="{860FEACA-A3EE-48D3-B92C-56403A384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932"/>
              <a:ext cx="89" cy="160"/>
            </a:xfrm>
            <a:custGeom>
              <a:avLst/>
              <a:gdLst>
                <a:gd name="T0" fmla="*/ 54 w 60"/>
                <a:gd name="T1" fmla="*/ 108 h 108"/>
                <a:gd name="T2" fmla="*/ 6 w 60"/>
                <a:gd name="T3" fmla="*/ 108 h 108"/>
                <a:gd name="T4" fmla="*/ 0 w 60"/>
                <a:gd name="T5" fmla="*/ 102 h 108"/>
                <a:gd name="T6" fmla="*/ 0 w 60"/>
                <a:gd name="T7" fmla="*/ 6 h 108"/>
                <a:gd name="T8" fmla="*/ 6 w 60"/>
                <a:gd name="T9" fmla="*/ 0 h 108"/>
                <a:gd name="T10" fmla="*/ 54 w 60"/>
                <a:gd name="T11" fmla="*/ 0 h 108"/>
                <a:gd name="T12" fmla="*/ 60 w 60"/>
                <a:gd name="T13" fmla="*/ 6 h 108"/>
                <a:gd name="T14" fmla="*/ 54 w 60"/>
                <a:gd name="T15" fmla="*/ 12 h 108"/>
                <a:gd name="T16" fmla="*/ 12 w 60"/>
                <a:gd name="T17" fmla="*/ 12 h 108"/>
                <a:gd name="T18" fmla="*/ 12 w 60"/>
                <a:gd name="T19" fmla="*/ 96 h 108"/>
                <a:gd name="T20" fmla="*/ 54 w 60"/>
                <a:gd name="T21" fmla="*/ 96 h 108"/>
                <a:gd name="T22" fmla="*/ 60 w 60"/>
                <a:gd name="T23" fmla="*/ 102 h 108"/>
                <a:gd name="T24" fmla="*/ 54 w 6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08">
                  <a:moveTo>
                    <a:pt x="5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8" y="96"/>
                    <a:pt x="60" y="98"/>
                    <a:pt x="60" y="102"/>
                  </a:cubicBezTo>
                  <a:cubicBezTo>
                    <a:pt x="60" y="105"/>
                    <a:pt x="58" y="108"/>
                    <a:pt x="54" y="10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7" name="Freeform 134">
              <a:extLst>
                <a:ext uri="{FF2B5EF4-FFF2-40B4-BE49-F238E27FC236}">
                  <a16:creationId xmlns:a16="http://schemas.microsoft.com/office/drawing/2014/main" xmlns="" id="{5161B929-301D-4913-A0D0-B166D8183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" y="1877"/>
              <a:ext cx="284" cy="268"/>
            </a:xfrm>
            <a:custGeom>
              <a:avLst/>
              <a:gdLst>
                <a:gd name="T0" fmla="*/ 186 w 192"/>
                <a:gd name="T1" fmla="*/ 181 h 181"/>
                <a:gd name="T2" fmla="*/ 6 w 192"/>
                <a:gd name="T3" fmla="*/ 181 h 181"/>
                <a:gd name="T4" fmla="*/ 0 w 192"/>
                <a:gd name="T5" fmla="*/ 175 h 181"/>
                <a:gd name="T6" fmla="*/ 0 w 192"/>
                <a:gd name="T7" fmla="*/ 43 h 181"/>
                <a:gd name="T8" fmla="*/ 4 w 192"/>
                <a:gd name="T9" fmla="*/ 37 h 181"/>
                <a:gd name="T10" fmla="*/ 94 w 192"/>
                <a:gd name="T11" fmla="*/ 1 h 181"/>
                <a:gd name="T12" fmla="*/ 98 w 192"/>
                <a:gd name="T13" fmla="*/ 1 h 181"/>
                <a:gd name="T14" fmla="*/ 188 w 192"/>
                <a:gd name="T15" fmla="*/ 37 h 181"/>
                <a:gd name="T16" fmla="*/ 192 w 192"/>
                <a:gd name="T17" fmla="*/ 43 h 181"/>
                <a:gd name="T18" fmla="*/ 192 w 192"/>
                <a:gd name="T19" fmla="*/ 175 h 181"/>
                <a:gd name="T20" fmla="*/ 186 w 192"/>
                <a:gd name="T21" fmla="*/ 181 h 181"/>
                <a:gd name="T22" fmla="*/ 12 w 192"/>
                <a:gd name="T23" fmla="*/ 169 h 181"/>
                <a:gd name="T24" fmla="*/ 180 w 192"/>
                <a:gd name="T25" fmla="*/ 169 h 181"/>
                <a:gd name="T26" fmla="*/ 180 w 192"/>
                <a:gd name="T27" fmla="*/ 47 h 181"/>
                <a:gd name="T28" fmla="*/ 96 w 192"/>
                <a:gd name="T29" fmla="*/ 13 h 181"/>
                <a:gd name="T30" fmla="*/ 12 w 192"/>
                <a:gd name="T31" fmla="*/ 47 h 181"/>
                <a:gd name="T32" fmla="*/ 12 w 192"/>
                <a:gd name="T33" fmla="*/ 16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81">
                  <a:moveTo>
                    <a:pt x="186" y="181"/>
                  </a:moveTo>
                  <a:cubicBezTo>
                    <a:pt x="6" y="181"/>
                    <a:pt x="6" y="181"/>
                    <a:pt x="6" y="181"/>
                  </a:cubicBezTo>
                  <a:cubicBezTo>
                    <a:pt x="3" y="181"/>
                    <a:pt x="0" y="178"/>
                    <a:pt x="0" y="17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2" y="38"/>
                    <a:pt x="4" y="37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91" y="38"/>
                    <a:pt x="192" y="40"/>
                    <a:pt x="192" y="43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192" y="178"/>
                    <a:pt x="190" y="181"/>
                    <a:pt x="186" y="181"/>
                  </a:cubicBezTo>
                  <a:close/>
                  <a:moveTo>
                    <a:pt x="12" y="169"/>
                  </a:moveTo>
                  <a:cubicBezTo>
                    <a:pt x="180" y="169"/>
                    <a:pt x="180" y="169"/>
                    <a:pt x="180" y="16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12" y="47"/>
                    <a:pt x="12" y="47"/>
                    <a:pt x="12" y="47"/>
                  </a:cubicBezTo>
                  <a:lnTo>
                    <a:pt x="12" y="16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8" name="Freeform 135">
              <a:extLst>
                <a:ext uri="{FF2B5EF4-FFF2-40B4-BE49-F238E27FC236}">
                  <a16:creationId xmlns:a16="http://schemas.microsoft.com/office/drawing/2014/main" xmlns="" id="{072A1EC8-45ED-4D42-A40F-E93A5265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861"/>
              <a:ext cx="248" cy="80"/>
            </a:xfrm>
            <a:custGeom>
              <a:avLst/>
              <a:gdLst>
                <a:gd name="T0" fmla="*/ 162 w 168"/>
                <a:gd name="T1" fmla="*/ 54 h 54"/>
                <a:gd name="T2" fmla="*/ 156 w 168"/>
                <a:gd name="T3" fmla="*/ 48 h 54"/>
                <a:gd name="T4" fmla="*/ 156 w 168"/>
                <a:gd name="T5" fmla="*/ 12 h 54"/>
                <a:gd name="T6" fmla="*/ 12 w 168"/>
                <a:gd name="T7" fmla="*/ 12 h 54"/>
                <a:gd name="T8" fmla="*/ 12 w 168"/>
                <a:gd name="T9" fmla="*/ 48 h 54"/>
                <a:gd name="T10" fmla="*/ 6 w 168"/>
                <a:gd name="T11" fmla="*/ 54 h 54"/>
                <a:gd name="T12" fmla="*/ 0 w 168"/>
                <a:gd name="T13" fmla="*/ 48 h 54"/>
                <a:gd name="T14" fmla="*/ 0 w 168"/>
                <a:gd name="T15" fmla="*/ 6 h 54"/>
                <a:gd name="T16" fmla="*/ 6 w 168"/>
                <a:gd name="T17" fmla="*/ 0 h 54"/>
                <a:gd name="T18" fmla="*/ 162 w 168"/>
                <a:gd name="T19" fmla="*/ 0 h 54"/>
                <a:gd name="T20" fmla="*/ 168 w 168"/>
                <a:gd name="T21" fmla="*/ 6 h 54"/>
                <a:gd name="T22" fmla="*/ 168 w 168"/>
                <a:gd name="T23" fmla="*/ 48 h 54"/>
                <a:gd name="T24" fmla="*/ 162 w 168"/>
                <a:gd name="T2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54">
                  <a:moveTo>
                    <a:pt x="162" y="54"/>
                  </a:moveTo>
                  <a:cubicBezTo>
                    <a:pt x="159" y="54"/>
                    <a:pt x="156" y="51"/>
                    <a:pt x="156" y="48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0" y="54"/>
                    <a:pt x="6" y="54"/>
                  </a:cubicBezTo>
                  <a:cubicBezTo>
                    <a:pt x="3" y="54"/>
                    <a:pt x="0" y="51"/>
                    <a:pt x="0" y="4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1"/>
                    <a:pt x="166" y="54"/>
                    <a:pt x="162" y="5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9" name="Freeform 136">
              <a:extLst>
                <a:ext uri="{FF2B5EF4-FFF2-40B4-BE49-F238E27FC236}">
                  <a16:creationId xmlns:a16="http://schemas.microsoft.com/office/drawing/2014/main" xmlns="" id="{2CD02951-0A5C-4019-B9F8-D8F5F1ACD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46"/>
              <a:ext cx="248" cy="133"/>
            </a:xfrm>
            <a:custGeom>
              <a:avLst/>
              <a:gdLst>
                <a:gd name="T0" fmla="*/ 162 w 168"/>
                <a:gd name="T1" fmla="*/ 90 h 90"/>
                <a:gd name="T2" fmla="*/ 156 w 168"/>
                <a:gd name="T3" fmla="*/ 84 h 90"/>
                <a:gd name="T4" fmla="*/ 84 w 168"/>
                <a:gd name="T5" fmla="*/ 12 h 90"/>
                <a:gd name="T6" fmla="*/ 12 w 168"/>
                <a:gd name="T7" fmla="*/ 84 h 90"/>
                <a:gd name="T8" fmla="*/ 6 w 168"/>
                <a:gd name="T9" fmla="*/ 90 h 90"/>
                <a:gd name="T10" fmla="*/ 0 w 168"/>
                <a:gd name="T11" fmla="*/ 84 h 90"/>
                <a:gd name="T12" fmla="*/ 84 w 168"/>
                <a:gd name="T13" fmla="*/ 0 h 90"/>
                <a:gd name="T14" fmla="*/ 168 w 168"/>
                <a:gd name="T15" fmla="*/ 84 h 90"/>
                <a:gd name="T16" fmla="*/ 162 w 168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90">
                  <a:moveTo>
                    <a:pt x="162" y="90"/>
                  </a:moveTo>
                  <a:cubicBezTo>
                    <a:pt x="159" y="90"/>
                    <a:pt x="156" y="87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cubicBezTo>
                    <a:pt x="12" y="87"/>
                    <a:pt x="10" y="90"/>
                    <a:pt x="6" y="90"/>
                  </a:cubicBezTo>
                  <a:cubicBezTo>
                    <a:pt x="3" y="90"/>
                    <a:pt x="0" y="87"/>
                    <a:pt x="0" y="84"/>
                  </a:cubicBezTo>
                  <a:cubicBezTo>
                    <a:pt x="0" y="37"/>
                    <a:pt x="38" y="0"/>
                    <a:pt x="84" y="0"/>
                  </a:cubicBezTo>
                  <a:cubicBezTo>
                    <a:pt x="131" y="0"/>
                    <a:pt x="168" y="37"/>
                    <a:pt x="168" y="84"/>
                  </a:cubicBezTo>
                  <a:cubicBezTo>
                    <a:pt x="168" y="87"/>
                    <a:pt x="166" y="90"/>
                    <a:pt x="162" y="9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xmlns="" id="{E9CE01ED-62D7-48A5-A39B-FC114216A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719"/>
              <a:ext cx="18" cy="44"/>
            </a:xfrm>
            <a:custGeom>
              <a:avLst/>
              <a:gdLst>
                <a:gd name="T0" fmla="*/ 6 w 12"/>
                <a:gd name="T1" fmla="*/ 30 h 30"/>
                <a:gd name="T2" fmla="*/ 0 w 12"/>
                <a:gd name="T3" fmla="*/ 24 h 30"/>
                <a:gd name="T4" fmla="*/ 0 w 12"/>
                <a:gd name="T5" fmla="*/ 6 h 30"/>
                <a:gd name="T6" fmla="*/ 6 w 12"/>
                <a:gd name="T7" fmla="*/ 0 h 30"/>
                <a:gd name="T8" fmla="*/ 12 w 12"/>
                <a:gd name="T9" fmla="*/ 6 h 30"/>
                <a:gd name="T10" fmla="*/ 12 w 12"/>
                <a:gd name="T11" fmla="*/ 24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0" y="30"/>
                    <a:pt x="6" y="3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53" name="Freeform 138">
              <a:extLst>
                <a:ext uri="{FF2B5EF4-FFF2-40B4-BE49-F238E27FC236}">
                  <a16:creationId xmlns:a16="http://schemas.microsoft.com/office/drawing/2014/main" xmlns="" id="{FC871706-62C0-4FB5-96B7-296142D6D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54" name="Freeform 139">
              <a:extLst>
                <a:ext uri="{FF2B5EF4-FFF2-40B4-BE49-F238E27FC236}">
                  <a16:creationId xmlns:a16="http://schemas.microsoft.com/office/drawing/2014/main" xmlns="" id="{2168F72A-45E5-46B4-9C43-CF278F622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56" name="Freeform 140">
              <a:extLst>
                <a:ext uri="{FF2B5EF4-FFF2-40B4-BE49-F238E27FC236}">
                  <a16:creationId xmlns:a16="http://schemas.microsoft.com/office/drawing/2014/main" xmlns="" id="{5793BAA0-6593-44B3-A9FB-C8932B4A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1" name="Freeform 141">
              <a:extLst>
                <a:ext uri="{FF2B5EF4-FFF2-40B4-BE49-F238E27FC236}">
                  <a16:creationId xmlns:a16="http://schemas.microsoft.com/office/drawing/2014/main" xmlns="" id="{C4D4FABA-E0F0-46C4-970C-D4C20C417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xmlns="" id="{1F52AAE8-11FB-4671-AC52-FDE43DC64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1968"/>
              <a:ext cx="284" cy="17"/>
            </a:xfrm>
            <a:custGeom>
              <a:avLst/>
              <a:gdLst>
                <a:gd name="T0" fmla="*/ 186 w 192"/>
                <a:gd name="T1" fmla="*/ 12 h 12"/>
                <a:gd name="T2" fmla="*/ 6 w 192"/>
                <a:gd name="T3" fmla="*/ 12 h 12"/>
                <a:gd name="T4" fmla="*/ 0 w 192"/>
                <a:gd name="T5" fmla="*/ 6 h 12"/>
                <a:gd name="T6" fmla="*/ 6 w 192"/>
                <a:gd name="T7" fmla="*/ 0 h 12"/>
                <a:gd name="T8" fmla="*/ 186 w 192"/>
                <a:gd name="T9" fmla="*/ 0 h 12"/>
                <a:gd name="T10" fmla="*/ 192 w 192"/>
                <a:gd name="T11" fmla="*/ 6 h 12"/>
                <a:gd name="T12" fmla="*/ 186 w 19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2">
                  <a:moveTo>
                    <a:pt x="1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9"/>
                    <a:pt x="190" y="12"/>
                    <a:pt x="186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xmlns="" id="{5EE8D248-DCE7-4A35-A89A-00822B613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2092"/>
              <a:ext cx="284" cy="18"/>
            </a:xfrm>
            <a:custGeom>
              <a:avLst/>
              <a:gdLst>
                <a:gd name="T0" fmla="*/ 186 w 192"/>
                <a:gd name="T1" fmla="*/ 12 h 12"/>
                <a:gd name="T2" fmla="*/ 6 w 192"/>
                <a:gd name="T3" fmla="*/ 12 h 12"/>
                <a:gd name="T4" fmla="*/ 0 w 192"/>
                <a:gd name="T5" fmla="*/ 6 h 12"/>
                <a:gd name="T6" fmla="*/ 6 w 192"/>
                <a:gd name="T7" fmla="*/ 0 h 12"/>
                <a:gd name="T8" fmla="*/ 186 w 192"/>
                <a:gd name="T9" fmla="*/ 0 h 12"/>
                <a:gd name="T10" fmla="*/ 192 w 192"/>
                <a:gd name="T11" fmla="*/ 6 h 12"/>
                <a:gd name="T12" fmla="*/ 186 w 19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2">
                  <a:moveTo>
                    <a:pt x="1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9"/>
                    <a:pt x="190" y="12"/>
                    <a:pt x="186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64" name="Group 69">
            <a:extLst>
              <a:ext uri="{FF2B5EF4-FFF2-40B4-BE49-F238E27FC236}">
                <a16:creationId xmlns:a16="http://schemas.microsoft.com/office/drawing/2014/main" xmlns="" id="{D053A191-5F04-4310-A42F-59FE9E3A8F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4477" y="2539500"/>
            <a:ext cx="451645" cy="640081"/>
            <a:chOff x="4541" y="437"/>
            <a:chExt cx="302" cy="428"/>
          </a:xfrm>
          <a:solidFill>
            <a:schemeClr val="tx1"/>
          </a:solidFill>
        </p:grpSpPr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xmlns="" id="{0FEA7625-49C3-43E6-88B3-90069733B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" y="741"/>
              <a:ext cx="302" cy="124"/>
            </a:xfrm>
            <a:custGeom>
              <a:avLst/>
              <a:gdLst>
                <a:gd name="T0" fmla="*/ 198 w 204"/>
                <a:gd name="T1" fmla="*/ 84 h 84"/>
                <a:gd name="T2" fmla="*/ 6 w 204"/>
                <a:gd name="T3" fmla="*/ 84 h 84"/>
                <a:gd name="T4" fmla="*/ 0 w 204"/>
                <a:gd name="T5" fmla="*/ 78 h 84"/>
                <a:gd name="T6" fmla="*/ 0 w 204"/>
                <a:gd name="T7" fmla="*/ 6 h 84"/>
                <a:gd name="T8" fmla="*/ 6 w 204"/>
                <a:gd name="T9" fmla="*/ 0 h 84"/>
                <a:gd name="T10" fmla="*/ 198 w 204"/>
                <a:gd name="T11" fmla="*/ 0 h 84"/>
                <a:gd name="T12" fmla="*/ 204 w 204"/>
                <a:gd name="T13" fmla="*/ 6 h 84"/>
                <a:gd name="T14" fmla="*/ 204 w 204"/>
                <a:gd name="T15" fmla="*/ 78 h 84"/>
                <a:gd name="T16" fmla="*/ 198 w 204"/>
                <a:gd name="T17" fmla="*/ 84 h 84"/>
                <a:gd name="T18" fmla="*/ 12 w 204"/>
                <a:gd name="T19" fmla="*/ 72 h 84"/>
                <a:gd name="T20" fmla="*/ 192 w 204"/>
                <a:gd name="T21" fmla="*/ 72 h 84"/>
                <a:gd name="T22" fmla="*/ 192 w 204"/>
                <a:gd name="T23" fmla="*/ 12 h 84"/>
                <a:gd name="T24" fmla="*/ 12 w 204"/>
                <a:gd name="T25" fmla="*/ 12 h 84"/>
                <a:gd name="T26" fmla="*/ 12 w 20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84">
                  <a:moveTo>
                    <a:pt x="19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2" y="84"/>
                    <a:pt x="0" y="81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1" y="0"/>
                    <a:pt x="204" y="2"/>
                    <a:pt x="204" y="6"/>
                  </a:cubicBezTo>
                  <a:cubicBezTo>
                    <a:pt x="204" y="78"/>
                    <a:pt x="204" y="78"/>
                    <a:pt x="204" y="78"/>
                  </a:cubicBezTo>
                  <a:cubicBezTo>
                    <a:pt x="204" y="81"/>
                    <a:pt x="201" y="84"/>
                    <a:pt x="198" y="84"/>
                  </a:cubicBezTo>
                  <a:close/>
                  <a:moveTo>
                    <a:pt x="12" y="72"/>
                  </a:moveTo>
                  <a:cubicBezTo>
                    <a:pt x="192" y="72"/>
                    <a:pt x="192" y="72"/>
                    <a:pt x="192" y="7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xmlns="" id="{FC524FFF-EB89-433C-965F-7D054B6F9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" y="563"/>
              <a:ext cx="230" cy="196"/>
            </a:xfrm>
            <a:custGeom>
              <a:avLst/>
              <a:gdLst>
                <a:gd name="T0" fmla="*/ 150 w 156"/>
                <a:gd name="T1" fmla="*/ 132 h 132"/>
                <a:gd name="T2" fmla="*/ 6 w 156"/>
                <a:gd name="T3" fmla="*/ 132 h 132"/>
                <a:gd name="T4" fmla="*/ 0 w 156"/>
                <a:gd name="T5" fmla="*/ 126 h 132"/>
                <a:gd name="T6" fmla="*/ 0 w 156"/>
                <a:gd name="T7" fmla="*/ 6 h 132"/>
                <a:gd name="T8" fmla="*/ 6 w 156"/>
                <a:gd name="T9" fmla="*/ 0 h 132"/>
                <a:gd name="T10" fmla="*/ 150 w 156"/>
                <a:gd name="T11" fmla="*/ 0 h 132"/>
                <a:gd name="T12" fmla="*/ 156 w 156"/>
                <a:gd name="T13" fmla="*/ 6 h 132"/>
                <a:gd name="T14" fmla="*/ 156 w 156"/>
                <a:gd name="T15" fmla="*/ 126 h 132"/>
                <a:gd name="T16" fmla="*/ 150 w 156"/>
                <a:gd name="T17" fmla="*/ 132 h 132"/>
                <a:gd name="T18" fmla="*/ 12 w 156"/>
                <a:gd name="T19" fmla="*/ 120 h 132"/>
                <a:gd name="T20" fmla="*/ 144 w 156"/>
                <a:gd name="T21" fmla="*/ 120 h 132"/>
                <a:gd name="T22" fmla="*/ 144 w 156"/>
                <a:gd name="T23" fmla="*/ 12 h 132"/>
                <a:gd name="T24" fmla="*/ 12 w 156"/>
                <a:gd name="T25" fmla="*/ 12 h 132"/>
                <a:gd name="T26" fmla="*/ 12 w 15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132">
                  <a:moveTo>
                    <a:pt x="15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6" y="2"/>
                    <a:pt x="156" y="6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6" y="129"/>
                    <a:pt x="153" y="132"/>
                    <a:pt x="150" y="132"/>
                  </a:cubicBezTo>
                  <a:close/>
                  <a:moveTo>
                    <a:pt x="12" y="120"/>
                  </a:moveTo>
                  <a:cubicBezTo>
                    <a:pt x="144" y="120"/>
                    <a:pt x="144" y="120"/>
                    <a:pt x="144" y="120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xmlns="" id="{AED19C0C-D1C2-4B31-8699-3BDBE0D87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2" y="510"/>
              <a:ext cx="160" cy="71"/>
            </a:xfrm>
            <a:custGeom>
              <a:avLst/>
              <a:gdLst>
                <a:gd name="T0" fmla="*/ 102 w 108"/>
                <a:gd name="T1" fmla="*/ 48 h 48"/>
                <a:gd name="T2" fmla="*/ 6 w 108"/>
                <a:gd name="T3" fmla="*/ 48 h 48"/>
                <a:gd name="T4" fmla="*/ 0 w 108"/>
                <a:gd name="T5" fmla="*/ 42 h 48"/>
                <a:gd name="T6" fmla="*/ 0 w 108"/>
                <a:gd name="T7" fmla="*/ 6 h 48"/>
                <a:gd name="T8" fmla="*/ 6 w 108"/>
                <a:gd name="T9" fmla="*/ 0 h 48"/>
                <a:gd name="T10" fmla="*/ 102 w 108"/>
                <a:gd name="T11" fmla="*/ 0 h 48"/>
                <a:gd name="T12" fmla="*/ 108 w 108"/>
                <a:gd name="T13" fmla="*/ 6 h 48"/>
                <a:gd name="T14" fmla="*/ 108 w 108"/>
                <a:gd name="T15" fmla="*/ 42 h 48"/>
                <a:gd name="T16" fmla="*/ 102 w 108"/>
                <a:gd name="T17" fmla="*/ 48 h 48"/>
                <a:gd name="T18" fmla="*/ 12 w 108"/>
                <a:gd name="T19" fmla="*/ 36 h 48"/>
                <a:gd name="T20" fmla="*/ 96 w 108"/>
                <a:gd name="T21" fmla="*/ 36 h 48"/>
                <a:gd name="T22" fmla="*/ 96 w 108"/>
                <a:gd name="T23" fmla="*/ 12 h 48"/>
                <a:gd name="T24" fmla="*/ 12 w 108"/>
                <a:gd name="T25" fmla="*/ 12 h 48"/>
                <a:gd name="T26" fmla="*/ 12 w 10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8">
                  <a:moveTo>
                    <a:pt x="10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5"/>
                    <a:pt x="105" y="48"/>
                    <a:pt x="102" y="48"/>
                  </a:cubicBezTo>
                  <a:close/>
                  <a:moveTo>
                    <a:pt x="12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8" name="Freeform 73">
              <a:extLst>
                <a:ext uri="{FF2B5EF4-FFF2-40B4-BE49-F238E27FC236}">
                  <a16:creationId xmlns:a16="http://schemas.microsoft.com/office/drawing/2014/main" xmlns="" id="{148C7DB8-C05A-414D-869B-95D916F14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1" y="437"/>
              <a:ext cx="161" cy="91"/>
            </a:xfrm>
            <a:custGeom>
              <a:avLst/>
              <a:gdLst>
                <a:gd name="T0" fmla="*/ 103 w 109"/>
                <a:gd name="T1" fmla="*/ 61 h 61"/>
                <a:gd name="T2" fmla="*/ 7 w 109"/>
                <a:gd name="T3" fmla="*/ 61 h 61"/>
                <a:gd name="T4" fmla="*/ 1 w 109"/>
                <a:gd name="T5" fmla="*/ 57 h 61"/>
                <a:gd name="T6" fmla="*/ 2 w 109"/>
                <a:gd name="T7" fmla="*/ 50 h 61"/>
                <a:gd name="T8" fmla="*/ 50 w 109"/>
                <a:gd name="T9" fmla="*/ 2 h 61"/>
                <a:gd name="T10" fmla="*/ 59 w 109"/>
                <a:gd name="T11" fmla="*/ 2 h 61"/>
                <a:gd name="T12" fmla="*/ 107 w 109"/>
                <a:gd name="T13" fmla="*/ 50 h 61"/>
                <a:gd name="T14" fmla="*/ 108 w 109"/>
                <a:gd name="T15" fmla="*/ 57 h 61"/>
                <a:gd name="T16" fmla="*/ 103 w 109"/>
                <a:gd name="T17" fmla="*/ 61 h 61"/>
                <a:gd name="T18" fmla="*/ 21 w 109"/>
                <a:gd name="T19" fmla="*/ 49 h 61"/>
                <a:gd name="T20" fmla="*/ 88 w 109"/>
                <a:gd name="T21" fmla="*/ 49 h 61"/>
                <a:gd name="T22" fmla="*/ 55 w 109"/>
                <a:gd name="T23" fmla="*/ 15 h 61"/>
                <a:gd name="T24" fmla="*/ 21 w 109"/>
                <a:gd name="T25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61">
                  <a:moveTo>
                    <a:pt x="103" y="61"/>
                  </a:move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1" y="57"/>
                  </a:cubicBezTo>
                  <a:cubicBezTo>
                    <a:pt x="0" y="55"/>
                    <a:pt x="1" y="52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7" y="0"/>
                    <a:pt x="59" y="2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9" y="52"/>
                    <a:pt x="109" y="55"/>
                    <a:pt x="108" y="57"/>
                  </a:cubicBezTo>
                  <a:cubicBezTo>
                    <a:pt x="107" y="59"/>
                    <a:pt x="105" y="61"/>
                    <a:pt x="103" y="61"/>
                  </a:cubicBezTo>
                  <a:close/>
                  <a:moveTo>
                    <a:pt x="21" y="49"/>
                  </a:moveTo>
                  <a:cubicBezTo>
                    <a:pt x="88" y="49"/>
                    <a:pt x="88" y="49"/>
                    <a:pt x="88" y="49"/>
                  </a:cubicBezTo>
                  <a:cubicBezTo>
                    <a:pt x="55" y="15"/>
                    <a:pt x="55" y="15"/>
                    <a:pt x="55" y="15"/>
                  </a:cubicBezTo>
                  <a:lnTo>
                    <a:pt x="21" y="4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69" name="Freeform 74">
              <a:extLst>
                <a:ext uri="{FF2B5EF4-FFF2-40B4-BE49-F238E27FC236}">
                  <a16:creationId xmlns:a16="http://schemas.microsoft.com/office/drawing/2014/main" xmlns="" id="{D140FC46-EA85-4C46-B9C7-FF16D6820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" y="599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xmlns="" id="{37065301-32BC-4463-83C4-AA016ABCC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599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xmlns="" id="{F615093A-1E67-4360-897E-F92B432CB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" y="670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xmlns="" id="{17ED7E46-2351-4C1F-A8CB-71CB42884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670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xmlns="" id="{18CAA3E2-FA33-4E78-81A3-D8F71052F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" y="776"/>
              <a:ext cx="53" cy="54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xmlns="" id="{365F44A1-3C4D-41D2-9DD9-D8222A350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5" y="776"/>
              <a:ext cx="54" cy="54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xmlns="" id="{7F269A73-0C26-46FD-85FD-E55C678C2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4" y="776"/>
              <a:ext cx="53" cy="54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cxnSp>
        <p:nvCxnSpPr>
          <p:cNvPr id="34" name="Straight Arrow Connector 115">
            <a:extLst>
              <a:ext uri="{FF2B5EF4-FFF2-40B4-BE49-F238E27FC236}">
                <a16:creationId xmlns:a16="http://schemas.microsoft.com/office/drawing/2014/main" xmlns="" id="{88D858CC-83D9-4B2C-A759-B021C2C33533}"/>
              </a:ext>
            </a:extLst>
          </p:cNvPr>
          <p:cNvCxnSpPr>
            <a:cxnSpLocks/>
          </p:cNvCxnSpPr>
          <p:nvPr/>
        </p:nvCxnSpPr>
        <p:spPr>
          <a:xfrm flipV="1">
            <a:off x="4471300" y="2274374"/>
            <a:ext cx="1250263" cy="32469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116">
            <a:extLst>
              <a:ext uri="{FF2B5EF4-FFF2-40B4-BE49-F238E27FC236}">
                <a16:creationId xmlns:a16="http://schemas.microsoft.com/office/drawing/2014/main" xmlns="" id="{4824165F-6511-45F9-8C18-C5ABA3347BEC}"/>
              </a:ext>
            </a:extLst>
          </p:cNvPr>
          <p:cNvCxnSpPr>
            <a:cxnSpLocks/>
          </p:cNvCxnSpPr>
          <p:nvPr/>
        </p:nvCxnSpPr>
        <p:spPr>
          <a:xfrm>
            <a:off x="4471300" y="2599073"/>
            <a:ext cx="1288404" cy="26196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117">
            <a:extLst>
              <a:ext uri="{FF2B5EF4-FFF2-40B4-BE49-F238E27FC236}">
                <a16:creationId xmlns:a16="http://schemas.microsoft.com/office/drawing/2014/main" xmlns="" id="{FC95DAEB-3419-4B92-856D-8F4989B27417}"/>
              </a:ext>
            </a:extLst>
          </p:cNvPr>
          <p:cNvCxnSpPr>
            <a:cxnSpLocks/>
          </p:cNvCxnSpPr>
          <p:nvPr/>
        </p:nvCxnSpPr>
        <p:spPr>
          <a:xfrm>
            <a:off x="4489426" y="2599073"/>
            <a:ext cx="1304650" cy="9382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119">
            <a:extLst>
              <a:ext uri="{FF2B5EF4-FFF2-40B4-BE49-F238E27FC236}">
                <a16:creationId xmlns:a16="http://schemas.microsoft.com/office/drawing/2014/main" xmlns="" id="{67F9B555-3D91-414E-95FA-AF32919A698B}"/>
              </a:ext>
            </a:extLst>
          </p:cNvPr>
          <p:cNvSpPr txBox="1"/>
          <p:nvPr/>
        </p:nvSpPr>
        <p:spPr>
          <a:xfrm>
            <a:off x="4564015" y="3740560"/>
            <a:ext cx="1827741" cy="106168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endParaRPr lang="en-US" sz="1600" dirty="0"/>
          </a:p>
        </p:txBody>
      </p:sp>
      <p:sp>
        <p:nvSpPr>
          <p:cNvPr id="84" name="TextBox 120">
            <a:extLst>
              <a:ext uri="{FF2B5EF4-FFF2-40B4-BE49-F238E27FC236}">
                <a16:creationId xmlns:a16="http://schemas.microsoft.com/office/drawing/2014/main" xmlns="" id="{671D15FA-74A6-436F-BAC2-6013E1E9F477}"/>
              </a:ext>
            </a:extLst>
          </p:cNvPr>
          <p:cNvSpPr txBox="1"/>
          <p:nvPr/>
        </p:nvSpPr>
        <p:spPr>
          <a:xfrm>
            <a:off x="4310077" y="4041740"/>
            <a:ext cx="3746022" cy="4770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i="1" dirty="0"/>
              <a:t>Lender underwriter performs manual verification based on risk</a:t>
            </a:r>
            <a:endParaRPr lang="en-US" sz="1600" i="1" dirty="0"/>
          </a:p>
        </p:txBody>
      </p:sp>
      <p:grpSp>
        <p:nvGrpSpPr>
          <p:cNvPr id="132" name="Group 159">
            <a:extLst>
              <a:ext uri="{FF2B5EF4-FFF2-40B4-BE49-F238E27FC236}">
                <a16:creationId xmlns:a16="http://schemas.microsoft.com/office/drawing/2014/main" xmlns="" id="{45B2987A-4F49-4C77-94D9-2A7B900C43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5401" y="3275787"/>
            <a:ext cx="506355" cy="640080"/>
            <a:chOff x="3480" y="3000"/>
            <a:chExt cx="337" cy="426"/>
          </a:xfrm>
          <a:solidFill>
            <a:schemeClr val="tx1"/>
          </a:solidFill>
        </p:grpSpPr>
        <p:sp>
          <p:nvSpPr>
            <p:cNvPr id="133" name="Freeform 160">
              <a:extLst>
                <a:ext uri="{FF2B5EF4-FFF2-40B4-BE49-F238E27FC236}">
                  <a16:creationId xmlns:a16="http://schemas.microsoft.com/office/drawing/2014/main" xmlns="" id="{F2251D03-8C72-4C44-B66A-E5FC71775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0" y="3142"/>
              <a:ext cx="195" cy="284"/>
            </a:xfrm>
            <a:custGeom>
              <a:avLst/>
              <a:gdLst>
                <a:gd name="T0" fmla="*/ 126 w 132"/>
                <a:gd name="T1" fmla="*/ 192 h 192"/>
                <a:gd name="T2" fmla="*/ 6 w 132"/>
                <a:gd name="T3" fmla="*/ 192 h 192"/>
                <a:gd name="T4" fmla="*/ 0 w 132"/>
                <a:gd name="T5" fmla="*/ 186 h 192"/>
                <a:gd name="T6" fmla="*/ 0 w 132"/>
                <a:gd name="T7" fmla="*/ 6 h 192"/>
                <a:gd name="T8" fmla="*/ 6 w 132"/>
                <a:gd name="T9" fmla="*/ 0 h 192"/>
                <a:gd name="T10" fmla="*/ 126 w 132"/>
                <a:gd name="T11" fmla="*/ 0 h 192"/>
                <a:gd name="T12" fmla="*/ 132 w 132"/>
                <a:gd name="T13" fmla="*/ 6 h 192"/>
                <a:gd name="T14" fmla="*/ 132 w 132"/>
                <a:gd name="T15" fmla="*/ 186 h 192"/>
                <a:gd name="T16" fmla="*/ 126 w 132"/>
                <a:gd name="T17" fmla="*/ 192 h 192"/>
                <a:gd name="T18" fmla="*/ 12 w 132"/>
                <a:gd name="T19" fmla="*/ 180 h 192"/>
                <a:gd name="T20" fmla="*/ 120 w 132"/>
                <a:gd name="T21" fmla="*/ 180 h 192"/>
                <a:gd name="T22" fmla="*/ 120 w 132"/>
                <a:gd name="T23" fmla="*/ 12 h 192"/>
                <a:gd name="T24" fmla="*/ 12 w 132"/>
                <a:gd name="T25" fmla="*/ 12 h 192"/>
                <a:gd name="T26" fmla="*/ 12 w 132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92">
                  <a:moveTo>
                    <a:pt x="126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3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186"/>
                    <a:pt x="132" y="186"/>
                    <a:pt x="132" y="186"/>
                  </a:cubicBezTo>
                  <a:cubicBezTo>
                    <a:pt x="132" y="190"/>
                    <a:pt x="129" y="192"/>
                    <a:pt x="126" y="192"/>
                  </a:cubicBezTo>
                  <a:close/>
                  <a:moveTo>
                    <a:pt x="12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161">
              <a:extLst>
                <a:ext uri="{FF2B5EF4-FFF2-40B4-BE49-F238E27FC236}">
                  <a16:creationId xmlns:a16="http://schemas.microsoft.com/office/drawing/2014/main" xmlns="" id="{3328256C-5F2E-4192-BACA-A57C7BC6D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2" y="3000"/>
              <a:ext cx="195" cy="426"/>
            </a:xfrm>
            <a:custGeom>
              <a:avLst/>
              <a:gdLst>
                <a:gd name="T0" fmla="*/ 126 w 132"/>
                <a:gd name="T1" fmla="*/ 288 h 288"/>
                <a:gd name="T2" fmla="*/ 30 w 132"/>
                <a:gd name="T3" fmla="*/ 288 h 288"/>
                <a:gd name="T4" fmla="*/ 24 w 132"/>
                <a:gd name="T5" fmla="*/ 282 h 288"/>
                <a:gd name="T6" fmla="*/ 24 w 132"/>
                <a:gd name="T7" fmla="*/ 108 h 288"/>
                <a:gd name="T8" fmla="*/ 6 w 132"/>
                <a:gd name="T9" fmla="*/ 108 h 288"/>
                <a:gd name="T10" fmla="*/ 0 w 132"/>
                <a:gd name="T11" fmla="*/ 102 h 288"/>
                <a:gd name="T12" fmla="*/ 0 w 132"/>
                <a:gd name="T13" fmla="*/ 6 h 288"/>
                <a:gd name="T14" fmla="*/ 6 w 132"/>
                <a:gd name="T15" fmla="*/ 0 h 288"/>
                <a:gd name="T16" fmla="*/ 126 w 132"/>
                <a:gd name="T17" fmla="*/ 0 h 288"/>
                <a:gd name="T18" fmla="*/ 132 w 132"/>
                <a:gd name="T19" fmla="*/ 6 h 288"/>
                <a:gd name="T20" fmla="*/ 132 w 132"/>
                <a:gd name="T21" fmla="*/ 282 h 288"/>
                <a:gd name="T22" fmla="*/ 126 w 132"/>
                <a:gd name="T23" fmla="*/ 288 h 288"/>
                <a:gd name="T24" fmla="*/ 36 w 132"/>
                <a:gd name="T25" fmla="*/ 276 h 288"/>
                <a:gd name="T26" fmla="*/ 120 w 132"/>
                <a:gd name="T27" fmla="*/ 276 h 288"/>
                <a:gd name="T28" fmla="*/ 120 w 132"/>
                <a:gd name="T29" fmla="*/ 12 h 288"/>
                <a:gd name="T30" fmla="*/ 12 w 132"/>
                <a:gd name="T31" fmla="*/ 12 h 288"/>
                <a:gd name="T32" fmla="*/ 12 w 132"/>
                <a:gd name="T33" fmla="*/ 96 h 288"/>
                <a:gd name="T34" fmla="*/ 30 w 132"/>
                <a:gd name="T35" fmla="*/ 96 h 288"/>
                <a:gd name="T36" fmla="*/ 36 w 132"/>
                <a:gd name="T37" fmla="*/ 102 h 288"/>
                <a:gd name="T38" fmla="*/ 36 w 132"/>
                <a:gd name="T39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288">
                  <a:moveTo>
                    <a:pt x="126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7" y="288"/>
                    <a:pt x="24" y="286"/>
                    <a:pt x="24" y="282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282"/>
                    <a:pt x="132" y="282"/>
                    <a:pt x="132" y="282"/>
                  </a:cubicBezTo>
                  <a:cubicBezTo>
                    <a:pt x="132" y="286"/>
                    <a:pt x="129" y="288"/>
                    <a:pt x="126" y="288"/>
                  </a:cubicBezTo>
                  <a:close/>
                  <a:moveTo>
                    <a:pt x="36" y="276"/>
                  </a:moveTo>
                  <a:cubicBezTo>
                    <a:pt x="120" y="276"/>
                    <a:pt x="120" y="276"/>
                    <a:pt x="120" y="27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3" y="96"/>
                    <a:pt x="36" y="99"/>
                    <a:pt x="36" y="102"/>
                  </a:cubicBezTo>
                  <a:lnTo>
                    <a:pt x="36" y="27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162">
              <a:extLst>
                <a:ext uri="{FF2B5EF4-FFF2-40B4-BE49-F238E27FC236}">
                  <a16:creationId xmlns:a16="http://schemas.microsoft.com/office/drawing/2014/main" xmlns="" id="{07E10B21-5BEE-4FEE-9CBF-F7BBABB6F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1" y="3355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42 w 48"/>
                <a:gd name="T11" fmla="*/ 0 h 48"/>
                <a:gd name="T12" fmla="*/ 48 w 48"/>
                <a:gd name="T13" fmla="*/ 6 h 48"/>
                <a:gd name="T14" fmla="*/ 48 w 48"/>
                <a:gd name="T15" fmla="*/ 42 h 48"/>
                <a:gd name="T16" fmla="*/ 42 w 48"/>
                <a:gd name="T17" fmla="*/ 48 h 48"/>
                <a:gd name="T18" fmla="*/ 12 w 48"/>
                <a:gd name="T19" fmla="*/ 36 h 48"/>
                <a:gd name="T20" fmla="*/ 36 w 48"/>
                <a:gd name="T21" fmla="*/ 36 h 48"/>
                <a:gd name="T22" fmla="*/ 36 w 48"/>
                <a:gd name="T23" fmla="*/ 12 h 48"/>
                <a:gd name="T24" fmla="*/ 12 w 48"/>
                <a:gd name="T25" fmla="*/ 12 h 48"/>
                <a:gd name="T26" fmla="*/ 12 w 4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6"/>
                    <a:pt x="45" y="48"/>
                    <a:pt x="42" y="48"/>
                  </a:cubicBezTo>
                  <a:close/>
                  <a:moveTo>
                    <a:pt x="1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163">
              <a:extLst>
                <a:ext uri="{FF2B5EF4-FFF2-40B4-BE49-F238E27FC236}">
                  <a16:creationId xmlns:a16="http://schemas.microsoft.com/office/drawing/2014/main" xmlns="" id="{7C9E3DE9-1081-49E5-885C-E7DC13576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5" y="3355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42 w 48"/>
                <a:gd name="T11" fmla="*/ 0 h 48"/>
                <a:gd name="T12" fmla="*/ 48 w 48"/>
                <a:gd name="T13" fmla="*/ 6 h 48"/>
                <a:gd name="T14" fmla="*/ 48 w 48"/>
                <a:gd name="T15" fmla="*/ 42 h 48"/>
                <a:gd name="T16" fmla="*/ 42 w 48"/>
                <a:gd name="T17" fmla="*/ 48 h 48"/>
                <a:gd name="T18" fmla="*/ 12 w 48"/>
                <a:gd name="T19" fmla="*/ 36 h 48"/>
                <a:gd name="T20" fmla="*/ 36 w 48"/>
                <a:gd name="T21" fmla="*/ 36 h 48"/>
                <a:gd name="T22" fmla="*/ 36 w 48"/>
                <a:gd name="T23" fmla="*/ 12 h 48"/>
                <a:gd name="T24" fmla="*/ 12 w 48"/>
                <a:gd name="T25" fmla="*/ 12 h 48"/>
                <a:gd name="T26" fmla="*/ 12 w 4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6"/>
                    <a:pt x="45" y="48"/>
                    <a:pt x="42" y="48"/>
                  </a:cubicBezTo>
                  <a:close/>
                  <a:moveTo>
                    <a:pt x="1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164">
              <a:extLst>
                <a:ext uri="{FF2B5EF4-FFF2-40B4-BE49-F238E27FC236}">
                  <a16:creationId xmlns:a16="http://schemas.microsoft.com/office/drawing/2014/main" xmlns="" id="{664700BE-D772-4F09-B11D-749C1DD46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317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"/>
                    <a:pt x="57" y="12"/>
                    <a:pt x="54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165">
              <a:extLst>
                <a:ext uri="{FF2B5EF4-FFF2-40B4-BE49-F238E27FC236}">
                  <a16:creationId xmlns:a16="http://schemas.microsoft.com/office/drawing/2014/main" xmlns="" id="{4FED2FD8-F068-4EC5-9279-F4B5B9107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3213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"/>
                    <a:pt x="45" y="12"/>
                    <a:pt x="42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166">
              <a:extLst>
                <a:ext uri="{FF2B5EF4-FFF2-40B4-BE49-F238E27FC236}">
                  <a16:creationId xmlns:a16="http://schemas.microsoft.com/office/drawing/2014/main" xmlns="" id="{1CF2B31C-0087-480D-B227-7A06000C0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71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"/>
                    <a:pt x="57" y="12"/>
                    <a:pt x="54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167">
              <a:extLst>
                <a:ext uri="{FF2B5EF4-FFF2-40B4-BE49-F238E27FC236}">
                  <a16:creationId xmlns:a16="http://schemas.microsoft.com/office/drawing/2014/main" xmlns="" id="{DDC0B245-280D-448F-8462-A75E4D1B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36"/>
              <a:ext cx="124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10"/>
                    <a:pt x="81" y="12"/>
                    <a:pt x="78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Freeform 168">
              <a:extLst>
                <a:ext uri="{FF2B5EF4-FFF2-40B4-BE49-F238E27FC236}">
                  <a16:creationId xmlns:a16="http://schemas.microsoft.com/office/drawing/2014/main" xmlns="" id="{14DA2AA1-081F-4F30-8AE0-B1F2739DB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"/>
                    <a:pt x="45" y="12"/>
                    <a:pt x="42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Freeform 169">
              <a:extLst>
                <a:ext uri="{FF2B5EF4-FFF2-40B4-BE49-F238E27FC236}">
                  <a16:creationId xmlns:a16="http://schemas.microsoft.com/office/drawing/2014/main" xmlns="" id="{90F37486-0C7E-4AA0-B650-E2271C51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3249"/>
              <a:ext cx="53" cy="17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10"/>
                    <a:pt x="33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3" name="Group 130">
            <a:extLst>
              <a:ext uri="{FF2B5EF4-FFF2-40B4-BE49-F238E27FC236}">
                <a16:creationId xmlns:a16="http://schemas.microsoft.com/office/drawing/2014/main" xmlns="" id="{795C8E75-CF17-4B83-B93B-0A309DC8B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28822" y="2241774"/>
            <a:ext cx="478194" cy="478194"/>
            <a:chOff x="1373" y="3000"/>
            <a:chExt cx="426" cy="426"/>
          </a:xfrm>
          <a:solidFill>
            <a:schemeClr val="tx1"/>
          </a:solidFill>
        </p:grpSpPr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xmlns="" id="{ED78595A-ED9C-45C9-81C3-BFD657E33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8" y="3337"/>
              <a:ext cx="356" cy="54"/>
            </a:xfrm>
            <a:custGeom>
              <a:avLst/>
              <a:gdLst>
                <a:gd name="T0" fmla="*/ 234 w 240"/>
                <a:gd name="T1" fmla="*/ 36 h 36"/>
                <a:gd name="T2" fmla="*/ 6 w 240"/>
                <a:gd name="T3" fmla="*/ 36 h 36"/>
                <a:gd name="T4" fmla="*/ 0 w 240"/>
                <a:gd name="T5" fmla="*/ 30 h 36"/>
                <a:gd name="T6" fmla="*/ 0 w 240"/>
                <a:gd name="T7" fmla="*/ 6 h 36"/>
                <a:gd name="T8" fmla="*/ 6 w 240"/>
                <a:gd name="T9" fmla="*/ 0 h 36"/>
                <a:gd name="T10" fmla="*/ 234 w 240"/>
                <a:gd name="T11" fmla="*/ 0 h 36"/>
                <a:gd name="T12" fmla="*/ 240 w 240"/>
                <a:gd name="T13" fmla="*/ 6 h 36"/>
                <a:gd name="T14" fmla="*/ 240 w 240"/>
                <a:gd name="T15" fmla="*/ 30 h 36"/>
                <a:gd name="T16" fmla="*/ 234 w 240"/>
                <a:gd name="T17" fmla="*/ 36 h 36"/>
                <a:gd name="T18" fmla="*/ 12 w 240"/>
                <a:gd name="T19" fmla="*/ 24 h 36"/>
                <a:gd name="T20" fmla="*/ 228 w 240"/>
                <a:gd name="T21" fmla="*/ 24 h 36"/>
                <a:gd name="T22" fmla="*/ 228 w 240"/>
                <a:gd name="T23" fmla="*/ 12 h 36"/>
                <a:gd name="T24" fmla="*/ 12 w 240"/>
                <a:gd name="T25" fmla="*/ 12 h 36"/>
                <a:gd name="T26" fmla="*/ 12 w 240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36">
                  <a:moveTo>
                    <a:pt x="234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7" y="0"/>
                    <a:pt x="240" y="3"/>
                    <a:pt x="240" y="6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34"/>
                    <a:pt x="237" y="36"/>
                    <a:pt x="234" y="36"/>
                  </a:cubicBezTo>
                  <a:close/>
                  <a:moveTo>
                    <a:pt x="12" y="24"/>
                  </a:moveTo>
                  <a:cubicBezTo>
                    <a:pt x="228" y="24"/>
                    <a:pt x="228" y="24"/>
                    <a:pt x="228" y="24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xmlns="" id="{BB004460-646B-45D3-AA72-A0EBBC20E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6" y="3142"/>
              <a:ext cx="320" cy="213"/>
            </a:xfrm>
            <a:custGeom>
              <a:avLst/>
              <a:gdLst>
                <a:gd name="T0" fmla="*/ 210 w 216"/>
                <a:gd name="T1" fmla="*/ 144 h 144"/>
                <a:gd name="T2" fmla="*/ 6 w 216"/>
                <a:gd name="T3" fmla="*/ 144 h 144"/>
                <a:gd name="T4" fmla="*/ 0 w 216"/>
                <a:gd name="T5" fmla="*/ 138 h 144"/>
                <a:gd name="T6" fmla="*/ 0 w 216"/>
                <a:gd name="T7" fmla="*/ 6 h 144"/>
                <a:gd name="T8" fmla="*/ 6 w 216"/>
                <a:gd name="T9" fmla="*/ 0 h 144"/>
                <a:gd name="T10" fmla="*/ 210 w 216"/>
                <a:gd name="T11" fmla="*/ 0 h 144"/>
                <a:gd name="T12" fmla="*/ 216 w 216"/>
                <a:gd name="T13" fmla="*/ 6 h 144"/>
                <a:gd name="T14" fmla="*/ 216 w 216"/>
                <a:gd name="T15" fmla="*/ 138 h 144"/>
                <a:gd name="T16" fmla="*/ 210 w 216"/>
                <a:gd name="T17" fmla="*/ 144 h 144"/>
                <a:gd name="T18" fmla="*/ 12 w 216"/>
                <a:gd name="T19" fmla="*/ 132 h 144"/>
                <a:gd name="T20" fmla="*/ 204 w 216"/>
                <a:gd name="T21" fmla="*/ 132 h 144"/>
                <a:gd name="T22" fmla="*/ 204 w 216"/>
                <a:gd name="T23" fmla="*/ 12 h 144"/>
                <a:gd name="T24" fmla="*/ 12 w 216"/>
                <a:gd name="T25" fmla="*/ 12 h 144"/>
                <a:gd name="T26" fmla="*/ 12 w 216"/>
                <a:gd name="T27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44">
                  <a:moveTo>
                    <a:pt x="210" y="144"/>
                  </a:moveTo>
                  <a:cubicBezTo>
                    <a:pt x="6" y="144"/>
                    <a:pt x="6" y="144"/>
                    <a:pt x="6" y="144"/>
                  </a:cubicBez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3" y="0"/>
                    <a:pt x="216" y="3"/>
                    <a:pt x="216" y="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6" y="142"/>
                    <a:pt x="213" y="144"/>
                    <a:pt x="210" y="144"/>
                  </a:cubicBezTo>
                  <a:close/>
                  <a:moveTo>
                    <a:pt x="12" y="132"/>
                  </a:moveTo>
                  <a:cubicBezTo>
                    <a:pt x="204" y="132"/>
                    <a:pt x="204" y="132"/>
                    <a:pt x="204" y="13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3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xmlns="" id="{24917445-B1BD-4FB7-B891-D3DB76143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3408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xmlns="" id="{696759C9-67D8-496D-A887-D1E3F979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3373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xmlns="" id="{06BA8508-A14F-4070-8CEC-E10EED68F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142"/>
              <a:ext cx="17" cy="213"/>
            </a:xfrm>
            <a:custGeom>
              <a:avLst/>
              <a:gdLst>
                <a:gd name="T0" fmla="*/ 6 w 12"/>
                <a:gd name="T1" fmla="*/ 144 h 144"/>
                <a:gd name="T2" fmla="*/ 0 w 12"/>
                <a:gd name="T3" fmla="*/ 138 h 144"/>
                <a:gd name="T4" fmla="*/ 0 w 12"/>
                <a:gd name="T5" fmla="*/ 6 h 144"/>
                <a:gd name="T6" fmla="*/ 6 w 12"/>
                <a:gd name="T7" fmla="*/ 0 h 144"/>
                <a:gd name="T8" fmla="*/ 12 w 12"/>
                <a:gd name="T9" fmla="*/ 6 h 144"/>
                <a:gd name="T10" fmla="*/ 12 w 12"/>
                <a:gd name="T11" fmla="*/ 138 h 144"/>
                <a:gd name="T12" fmla="*/ 6 w 1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4">
                  <a:moveTo>
                    <a:pt x="6" y="144"/>
                  </a:move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2"/>
                    <a:pt x="9" y="144"/>
                    <a:pt x="6" y="14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xmlns="" id="{544603BE-BB08-4D97-941A-F9F1E9F60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" y="3142"/>
              <a:ext cx="17" cy="213"/>
            </a:xfrm>
            <a:custGeom>
              <a:avLst/>
              <a:gdLst>
                <a:gd name="T0" fmla="*/ 6 w 12"/>
                <a:gd name="T1" fmla="*/ 144 h 144"/>
                <a:gd name="T2" fmla="*/ 0 w 12"/>
                <a:gd name="T3" fmla="*/ 138 h 144"/>
                <a:gd name="T4" fmla="*/ 0 w 12"/>
                <a:gd name="T5" fmla="*/ 6 h 144"/>
                <a:gd name="T6" fmla="*/ 6 w 12"/>
                <a:gd name="T7" fmla="*/ 0 h 144"/>
                <a:gd name="T8" fmla="*/ 12 w 12"/>
                <a:gd name="T9" fmla="*/ 6 h 144"/>
                <a:gd name="T10" fmla="*/ 12 w 12"/>
                <a:gd name="T11" fmla="*/ 138 h 144"/>
                <a:gd name="T12" fmla="*/ 6 w 1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4">
                  <a:moveTo>
                    <a:pt x="6" y="144"/>
                  </a:move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2"/>
                    <a:pt x="9" y="144"/>
                    <a:pt x="6" y="14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:a16="http://schemas.microsoft.com/office/drawing/2014/main" xmlns="" id="{2C32E0C2-93CF-4E4B-967F-476ED0E42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142"/>
              <a:ext cx="18" cy="213"/>
            </a:xfrm>
            <a:custGeom>
              <a:avLst/>
              <a:gdLst>
                <a:gd name="T0" fmla="*/ 6 w 12"/>
                <a:gd name="T1" fmla="*/ 144 h 144"/>
                <a:gd name="T2" fmla="*/ 0 w 12"/>
                <a:gd name="T3" fmla="*/ 138 h 144"/>
                <a:gd name="T4" fmla="*/ 0 w 12"/>
                <a:gd name="T5" fmla="*/ 6 h 144"/>
                <a:gd name="T6" fmla="*/ 6 w 12"/>
                <a:gd name="T7" fmla="*/ 0 h 144"/>
                <a:gd name="T8" fmla="*/ 12 w 12"/>
                <a:gd name="T9" fmla="*/ 6 h 144"/>
                <a:gd name="T10" fmla="*/ 12 w 12"/>
                <a:gd name="T11" fmla="*/ 138 h 144"/>
                <a:gd name="T12" fmla="*/ 6 w 1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4">
                  <a:moveTo>
                    <a:pt x="6" y="144"/>
                  </a:move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2"/>
                    <a:pt x="9" y="144"/>
                    <a:pt x="6" y="14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Freeform 138">
              <a:extLst>
                <a:ext uri="{FF2B5EF4-FFF2-40B4-BE49-F238E27FC236}">
                  <a16:creationId xmlns:a16="http://schemas.microsoft.com/office/drawing/2014/main" xmlns="" id="{208A4753-6816-4C92-A8AC-17C5A07B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3142"/>
              <a:ext cx="18" cy="213"/>
            </a:xfrm>
            <a:custGeom>
              <a:avLst/>
              <a:gdLst>
                <a:gd name="T0" fmla="*/ 6 w 12"/>
                <a:gd name="T1" fmla="*/ 144 h 144"/>
                <a:gd name="T2" fmla="*/ 0 w 12"/>
                <a:gd name="T3" fmla="*/ 138 h 144"/>
                <a:gd name="T4" fmla="*/ 0 w 12"/>
                <a:gd name="T5" fmla="*/ 6 h 144"/>
                <a:gd name="T6" fmla="*/ 6 w 12"/>
                <a:gd name="T7" fmla="*/ 0 h 144"/>
                <a:gd name="T8" fmla="*/ 12 w 12"/>
                <a:gd name="T9" fmla="*/ 6 h 144"/>
                <a:gd name="T10" fmla="*/ 12 w 12"/>
                <a:gd name="T11" fmla="*/ 138 h 144"/>
                <a:gd name="T12" fmla="*/ 6 w 1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4">
                  <a:moveTo>
                    <a:pt x="6" y="144"/>
                  </a:move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2"/>
                    <a:pt x="9" y="144"/>
                    <a:pt x="6" y="14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Freeform 139">
              <a:extLst>
                <a:ext uri="{FF2B5EF4-FFF2-40B4-BE49-F238E27FC236}">
                  <a16:creationId xmlns:a16="http://schemas.microsoft.com/office/drawing/2014/main" xmlns="" id="{58C1A604-B3B9-4080-A8A3-4D967FC87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3142"/>
              <a:ext cx="18" cy="213"/>
            </a:xfrm>
            <a:custGeom>
              <a:avLst/>
              <a:gdLst>
                <a:gd name="T0" fmla="*/ 6 w 12"/>
                <a:gd name="T1" fmla="*/ 144 h 144"/>
                <a:gd name="T2" fmla="*/ 0 w 12"/>
                <a:gd name="T3" fmla="*/ 138 h 144"/>
                <a:gd name="T4" fmla="*/ 0 w 12"/>
                <a:gd name="T5" fmla="*/ 6 h 144"/>
                <a:gd name="T6" fmla="*/ 6 w 12"/>
                <a:gd name="T7" fmla="*/ 0 h 144"/>
                <a:gd name="T8" fmla="*/ 12 w 12"/>
                <a:gd name="T9" fmla="*/ 6 h 144"/>
                <a:gd name="T10" fmla="*/ 12 w 12"/>
                <a:gd name="T11" fmla="*/ 138 h 144"/>
                <a:gd name="T12" fmla="*/ 6 w 1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4">
                  <a:moveTo>
                    <a:pt x="6" y="144"/>
                  </a:move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2"/>
                    <a:pt x="9" y="144"/>
                    <a:pt x="6" y="14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Freeform 140">
              <a:extLst>
                <a:ext uri="{FF2B5EF4-FFF2-40B4-BE49-F238E27FC236}">
                  <a16:creationId xmlns:a16="http://schemas.microsoft.com/office/drawing/2014/main" xmlns="" id="{13016D11-B2B6-4CB7-B35A-2D21A058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3142"/>
              <a:ext cx="17" cy="213"/>
            </a:xfrm>
            <a:custGeom>
              <a:avLst/>
              <a:gdLst>
                <a:gd name="T0" fmla="*/ 6 w 12"/>
                <a:gd name="T1" fmla="*/ 144 h 144"/>
                <a:gd name="T2" fmla="*/ 0 w 12"/>
                <a:gd name="T3" fmla="*/ 138 h 144"/>
                <a:gd name="T4" fmla="*/ 0 w 12"/>
                <a:gd name="T5" fmla="*/ 6 h 144"/>
                <a:gd name="T6" fmla="*/ 6 w 12"/>
                <a:gd name="T7" fmla="*/ 0 h 144"/>
                <a:gd name="T8" fmla="*/ 12 w 12"/>
                <a:gd name="T9" fmla="*/ 6 h 144"/>
                <a:gd name="T10" fmla="*/ 12 w 12"/>
                <a:gd name="T11" fmla="*/ 138 h 144"/>
                <a:gd name="T12" fmla="*/ 6 w 1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4">
                  <a:moveTo>
                    <a:pt x="6" y="144"/>
                  </a:moveTo>
                  <a:cubicBezTo>
                    <a:pt x="2" y="144"/>
                    <a:pt x="0" y="142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2"/>
                    <a:pt x="9" y="144"/>
                    <a:pt x="6" y="14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xmlns="" id="{BD780D8D-69AB-486E-984D-F706242AD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1" y="3107"/>
              <a:ext cx="390" cy="53"/>
            </a:xfrm>
            <a:custGeom>
              <a:avLst/>
              <a:gdLst>
                <a:gd name="T0" fmla="*/ 258 w 264"/>
                <a:gd name="T1" fmla="*/ 36 h 36"/>
                <a:gd name="T2" fmla="*/ 6 w 264"/>
                <a:gd name="T3" fmla="*/ 36 h 36"/>
                <a:gd name="T4" fmla="*/ 0 w 264"/>
                <a:gd name="T5" fmla="*/ 30 h 36"/>
                <a:gd name="T6" fmla="*/ 0 w 264"/>
                <a:gd name="T7" fmla="*/ 6 h 36"/>
                <a:gd name="T8" fmla="*/ 6 w 264"/>
                <a:gd name="T9" fmla="*/ 0 h 36"/>
                <a:gd name="T10" fmla="*/ 258 w 264"/>
                <a:gd name="T11" fmla="*/ 0 h 36"/>
                <a:gd name="T12" fmla="*/ 264 w 264"/>
                <a:gd name="T13" fmla="*/ 6 h 36"/>
                <a:gd name="T14" fmla="*/ 264 w 264"/>
                <a:gd name="T15" fmla="*/ 30 h 36"/>
                <a:gd name="T16" fmla="*/ 258 w 264"/>
                <a:gd name="T17" fmla="*/ 36 h 36"/>
                <a:gd name="T18" fmla="*/ 12 w 264"/>
                <a:gd name="T19" fmla="*/ 24 h 36"/>
                <a:gd name="T20" fmla="*/ 252 w 264"/>
                <a:gd name="T21" fmla="*/ 24 h 36"/>
                <a:gd name="T22" fmla="*/ 252 w 264"/>
                <a:gd name="T23" fmla="*/ 12 h 36"/>
                <a:gd name="T24" fmla="*/ 12 w 264"/>
                <a:gd name="T25" fmla="*/ 12 h 36"/>
                <a:gd name="T26" fmla="*/ 12 w 26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36">
                  <a:moveTo>
                    <a:pt x="25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30"/>
                    <a:pt x="264" y="30"/>
                    <a:pt x="264" y="30"/>
                  </a:cubicBezTo>
                  <a:cubicBezTo>
                    <a:pt x="264" y="34"/>
                    <a:pt x="261" y="36"/>
                    <a:pt x="258" y="36"/>
                  </a:cubicBezTo>
                  <a:close/>
                  <a:moveTo>
                    <a:pt x="12" y="24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Freeform 142">
              <a:extLst>
                <a:ext uri="{FF2B5EF4-FFF2-40B4-BE49-F238E27FC236}">
                  <a16:creationId xmlns:a16="http://schemas.microsoft.com/office/drawing/2014/main" xmlns="" id="{9386E433-3203-42D8-90E2-80B723168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9" y="3000"/>
              <a:ext cx="392" cy="125"/>
            </a:xfrm>
            <a:custGeom>
              <a:avLst/>
              <a:gdLst>
                <a:gd name="T0" fmla="*/ 259 w 265"/>
                <a:gd name="T1" fmla="*/ 84 h 84"/>
                <a:gd name="T2" fmla="*/ 7 w 265"/>
                <a:gd name="T3" fmla="*/ 84 h 84"/>
                <a:gd name="T4" fmla="*/ 1 w 265"/>
                <a:gd name="T5" fmla="*/ 80 h 84"/>
                <a:gd name="T6" fmla="*/ 4 w 265"/>
                <a:gd name="T7" fmla="*/ 73 h 84"/>
                <a:gd name="T8" fmla="*/ 130 w 265"/>
                <a:gd name="T9" fmla="*/ 1 h 84"/>
                <a:gd name="T10" fmla="*/ 136 w 265"/>
                <a:gd name="T11" fmla="*/ 1 h 84"/>
                <a:gd name="T12" fmla="*/ 262 w 265"/>
                <a:gd name="T13" fmla="*/ 73 h 84"/>
                <a:gd name="T14" fmla="*/ 264 w 265"/>
                <a:gd name="T15" fmla="*/ 80 h 84"/>
                <a:gd name="T16" fmla="*/ 259 w 265"/>
                <a:gd name="T17" fmla="*/ 84 h 84"/>
                <a:gd name="T18" fmla="*/ 29 w 265"/>
                <a:gd name="T19" fmla="*/ 72 h 84"/>
                <a:gd name="T20" fmla="*/ 236 w 265"/>
                <a:gd name="T21" fmla="*/ 72 h 84"/>
                <a:gd name="T22" fmla="*/ 133 w 265"/>
                <a:gd name="T23" fmla="*/ 13 h 84"/>
                <a:gd name="T24" fmla="*/ 29 w 265"/>
                <a:gd name="T25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84">
                  <a:moveTo>
                    <a:pt x="259" y="84"/>
                  </a:moveTo>
                  <a:cubicBezTo>
                    <a:pt x="7" y="84"/>
                    <a:pt x="7" y="84"/>
                    <a:pt x="7" y="84"/>
                  </a:cubicBezTo>
                  <a:cubicBezTo>
                    <a:pt x="4" y="84"/>
                    <a:pt x="2" y="83"/>
                    <a:pt x="1" y="80"/>
                  </a:cubicBezTo>
                  <a:cubicBezTo>
                    <a:pt x="0" y="77"/>
                    <a:pt x="1" y="75"/>
                    <a:pt x="4" y="73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2" y="0"/>
                    <a:pt x="134" y="0"/>
                    <a:pt x="136" y="1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4" y="75"/>
                    <a:pt x="265" y="77"/>
                    <a:pt x="264" y="80"/>
                  </a:cubicBezTo>
                  <a:cubicBezTo>
                    <a:pt x="264" y="83"/>
                    <a:pt x="261" y="84"/>
                    <a:pt x="259" y="84"/>
                  </a:cubicBezTo>
                  <a:close/>
                  <a:moveTo>
                    <a:pt x="29" y="72"/>
                  </a:moveTo>
                  <a:cubicBezTo>
                    <a:pt x="236" y="72"/>
                    <a:pt x="236" y="72"/>
                    <a:pt x="236" y="72"/>
                  </a:cubicBezTo>
                  <a:cubicBezTo>
                    <a:pt x="133" y="13"/>
                    <a:pt x="133" y="13"/>
                    <a:pt x="133" y="13"/>
                  </a:cubicBezTo>
                  <a:lnTo>
                    <a:pt x="29" y="7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9" name="Group 218">
            <a:extLst>
              <a:ext uri="{FF2B5EF4-FFF2-40B4-BE49-F238E27FC236}">
                <a16:creationId xmlns:a16="http://schemas.microsoft.com/office/drawing/2014/main" xmlns="" id="{E1BB7381-A4E2-404A-AB87-699A4DA74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418" y="2129595"/>
            <a:ext cx="458228" cy="480642"/>
            <a:chOff x="3652" y="3239"/>
            <a:chExt cx="368" cy="386"/>
          </a:xfrm>
          <a:solidFill>
            <a:srgbClr val="46008E"/>
          </a:solidFill>
        </p:grpSpPr>
        <p:sp>
          <p:nvSpPr>
            <p:cNvPr id="170" name="Freeform 219">
              <a:extLst>
                <a:ext uri="{FF2B5EF4-FFF2-40B4-BE49-F238E27FC236}">
                  <a16:creationId xmlns:a16="http://schemas.microsoft.com/office/drawing/2014/main" xmlns="" id="{45BCF9D9-9D6E-4170-A3DB-3D40D381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3447"/>
              <a:ext cx="368" cy="178"/>
            </a:xfrm>
            <a:custGeom>
              <a:avLst/>
              <a:gdLst>
                <a:gd name="T0" fmla="*/ 234 w 240"/>
                <a:gd name="T1" fmla="*/ 119 h 119"/>
                <a:gd name="T2" fmla="*/ 6 w 240"/>
                <a:gd name="T3" fmla="*/ 119 h 119"/>
                <a:gd name="T4" fmla="*/ 0 w 240"/>
                <a:gd name="T5" fmla="*/ 113 h 119"/>
                <a:gd name="T6" fmla="*/ 0 w 240"/>
                <a:gd name="T7" fmla="*/ 90 h 119"/>
                <a:gd name="T8" fmla="*/ 28 w 240"/>
                <a:gd name="T9" fmla="*/ 51 h 119"/>
                <a:gd name="T10" fmla="*/ 84 w 240"/>
                <a:gd name="T11" fmla="*/ 31 h 119"/>
                <a:gd name="T12" fmla="*/ 84 w 240"/>
                <a:gd name="T13" fmla="*/ 2 h 119"/>
                <a:gd name="T14" fmla="*/ 96 w 240"/>
                <a:gd name="T15" fmla="*/ 2 h 119"/>
                <a:gd name="T16" fmla="*/ 96 w 240"/>
                <a:gd name="T17" fmla="*/ 35 h 119"/>
                <a:gd name="T18" fmla="*/ 92 w 240"/>
                <a:gd name="T19" fmla="*/ 41 h 119"/>
                <a:gd name="T20" fmla="*/ 32 w 240"/>
                <a:gd name="T21" fmla="*/ 62 h 119"/>
                <a:gd name="T22" fmla="*/ 12 w 240"/>
                <a:gd name="T23" fmla="*/ 90 h 119"/>
                <a:gd name="T24" fmla="*/ 12 w 240"/>
                <a:gd name="T25" fmla="*/ 107 h 119"/>
                <a:gd name="T26" fmla="*/ 228 w 240"/>
                <a:gd name="T27" fmla="*/ 107 h 119"/>
                <a:gd name="T28" fmla="*/ 228 w 240"/>
                <a:gd name="T29" fmla="*/ 90 h 119"/>
                <a:gd name="T30" fmla="*/ 209 w 240"/>
                <a:gd name="T31" fmla="*/ 62 h 119"/>
                <a:gd name="T32" fmla="*/ 148 w 240"/>
                <a:gd name="T33" fmla="*/ 41 h 119"/>
                <a:gd name="T34" fmla="*/ 144 w 240"/>
                <a:gd name="T35" fmla="*/ 35 h 119"/>
                <a:gd name="T36" fmla="*/ 144 w 240"/>
                <a:gd name="T37" fmla="*/ 0 h 119"/>
                <a:gd name="T38" fmla="*/ 156 w 240"/>
                <a:gd name="T39" fmla="*/ 0 h 119"/>
                <a:gd name="T40" fmla="*/ 156 w 240"/>
                <a:gd name="T41" fmla="*/ 31 h 119"/>
                <a:gd name="T42" fmla="*/ 213 w 240"/>
                <a:gd name="T43" fmla="*/ 51 h 119"/>
                <a:gd name="T44" fmla="*/ 240 w 240"/>
                <a:gd name="T45" fmla="*/ 90 h 119"/>
                <a:gd name="T46" fmla="*/ 240 w 240"/>
                <a:gd name="T47" fmla="*/ 113 h 119"/>
                <a:gd name="T48" fmla="*/ 234 w 240"/>
                <a:gd name="T4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119">
                  <a:moveTo>
                    <a:pt x="234" y="119"/>
                  </a:move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6"/>
                    <a:pt x="0" y="11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73"/>
                    <a:pt x="12" y="57"/>
                    <a:pt x="28" y="5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8"/>
                    <a:pt x="95" y="40"/>
                    <a:pt x="92" y="41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20" y="66"/>
                    <a:pt x="12" y="78"/>
                    <a:pt x="12" y="90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28" y="107"/>
                    <a:pt x="228" y="107"/>
                    <a:pt x="228" y="107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8" y="78"/>
                    <a:pt x="220" y="66"/>
                    <a:pt x="209" y="62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6" y="40"/>
                    <a:pt x="144" y="38"/>
                    <a:pt x="144" y="35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29" y="57"/>
                    <a:pt x="240" y="73"/>
                    <a:pt x="240" y="9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6"/>
                    <a:pt x="238" y="119"/>
                    <a:pt x="234" y="119"/>
                  </a:cubicBezTo>
                  <a:close/>
                </a:path>
              </a:pathLst>
            </a:custGeom>
            <a:grpFill/>
            <a:ln w="9525">
              <a:solidFill>
                <a:srgbClr val="6200C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0">
              <a:extLst>
                <a:ext uri="{FF2B5EF4-FFF2-40B4-BE49-F238E27FC236}">
                  <a16:creationId xmlns:a16="http://schemas.microsoft.com/office/drawing/2014/main" xmlns="" id="{329108C6-2EFF-4934-A968-7AC87D4B1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4" y="3239"/>
              <a:ext cx="202" cy="233"/>
            </a:xfrm>
            <a:custGeom>
              <a:avLst/>
              <a:gdLst>
                <a:gd name="T0" fmla="*/ 66 w 132"/>
                <a:gd name="T1" fmla="*/ 156 h 156"/>
                <a:gd name="T2" fmla="*/ 0 w 132"/>
                <a:gd name="T3" fmla="*/ 78 h 156"/>
                <a:gd name="T4" fmla="*/ 66 w 132"/>
                <a:gd name="T5" fmla="*/ 0 h 156"/>
                <a:gd name="T6" fmla="*/ 132 w 132"/>
                <a:gd name="T7" fmla="*/ 78 h 156"/>
                <a:gd name="T8" fmla="*/ 66 w 132"/>
                <a:gd name="T9" fmla="*/ 156 h 156"/>
                <a:gd name="T10" fmla="*/ 66 w 132"/>
                <a:gd name="T11" fmla="*/ 12 h 156"/>
                <a:gd name="T12" fmla="*/ 12 w 132"/>
                <a:gd name="T13" fmla="*/ 78 h 156"/>
                <a:gd name="T14" fmla="*/ 66 w 132"/>
                <a:gd name="T15" fmla="*/ 144 h 156"/>
                <a:gd name="T16" fmla="*/ 120 w 132"/>
                <a:gd name="T17" fmla="*/ 78 h 156"/>
                <a:gd name="T18" fmla="*/ 66 w 132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56">
                  <a:moveTo>
                    <a:pt x="66" y="156"/>
                  </a:moveTo>
                  <a:cubicBezTo>
                    <a:pt x="30" y="156"/>
                    <a:pt x="0" y="121"/>
                    <a:pt x="0" y="78"/>
                  </a:cubicBezTo>
                  <a:cubicBezTo>
                    <a:pt x="0" y="35"/>
                    <a:pt x="30" y="0"/>
                    <a:pt x="66" y="0"/>
                  </a:cubicBezTo>
                  <a:cubicBezTo>
                    <a:pt x="102" y="0"/>
                    <a:pt x="132" y="35"/>
                    <a:pt x="132" y="78"/>
                  </a:cubicBezTo>
                  <a:cubicBezTo>
                    <a:pt x="132" y="121"/>
                    <a:pt x="102" y="156"/>
                    <a:pt x="66" y="156"/>
                  </a:cubicBezTo>
                  <a:close/>
                  <a:moveTo>
                    <a:pt x="66" y="12"/>
                  </a:moveTo>
                  <a:cubicBezTo>
                    <a:pt x="36" y="12"/>
                    <a:pt x="12" y="42"/>
                    <a:pt x="12" y="78"/>
                  </a:cubicBezTo>
                  <a:cubicBezTo>
                    <a:pt x="12" y="114"/>
                    <a:pt x="36" y="144"/>
                    <a:pt x="66" y="144"/>
                  </a:cubicBezTo>
                  <a:cubicBezTo>
                    <a:pt x="96" y="144"/>
                    <a:pt x="120" y="114"/>
                    <a:pt x="120" y="78"/>
                  </a:cubicBezTo>
                  <a:cubicBezTo>
                    <a:pt x="120" y="42"/>
                    <a:pt x="96" y="12"/>
                    <a:pt x="66" y="12"/>
                  </a:cubicBezTo>
                  <a:close/>
                </a:path>
              </a:pathLst>
            </a:custGeom>
            <a:grpFill/>
            <a:ln w="9525">
              <a:solidFill>
                <a:srgbClr val="6200C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1">
              <a:extLst>
                <a:ext uri="{FF2B5EF4-FFF2-40B4-BE49-F238E27FC236}">
                  <a16:creationId xmlns:a16="http://schemas.microsoft.com/office/drawing/2014/main" xmlns="" id="{7D00C545-8B29-457C-A64D-9E203318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3303"/>
              <a:ext cx="187" cy="54"/>
            </a:xfrm>
            <a:custGeom>
              <a:avLst/>
              <a:gdLst>
                <a:gd name="T0" fmla="*/ 106 w 122"/>
                <a:gd name="T1" fmla="*/ 36 h 36"/>
                <a:gd name="T2" fmla="*/ 71 w 122"/>
                <a:gd name="T3" fmla="*/ 16 h 36"/>
                <a:gd name="T4" fmla="*/ 26 w 122"/>
                <a:gd name="T5" fmla="*/ 35 h 36"/>
                <a:gd name="T6" fmla="*/ 0 w 122"/>
                <a:gd name="T7" fmla="*/ 29 h 36"/>
                <a:gd name="T8" fmla="*/ 5 w 122"/>
                <a:gd name="T9" fmla="*/ 18 h 36"/>
                <a:gd name="T10" fmla="*/ 26 w 122"/>
                <a:gd name="T11" fmla="*/ 23 h 36"/>
                <a:gd name="T12" fmla="*/ 66 w 122"/>
                <a:gd name="T13" fmla="*/ 3 h 36"/>
                <a:gd name="T14" fmla="*/ 71 w 122"/>
                <a:gd name="T15" fmla="*/ 0 h 36"/>
                <a:gd name="T16" fmla="*/ 76 w 122"/>
                <a:gd name="T17" fmla="*/ 3 h 36"/>
                <a:gd name="T18" fmla="*/ 115 w 122"/>
                <a:gd name="T19" fmla="*/ 23 h 36"/>
                <a:gd name="T20" fmla="*/ 119 w 122"/>
                <a:gd name="T21" fmla="*/ 23 h 36"/>
                <a:gd name="T22" fmla="*/ 121 w 122"/>
                <a:gd name="T23" fmla="*/ 23 h 36"/>
                <a:gd name="T24" fmla="*/ 122 w 122"/>
                <a:gd name="T25" fmla="*/ 34 h 36"/>
                <a:gd name="T26" fmla="*/ 120 w 122"/>
                <a:gd name="T27" fmla="*/ 35 h 36"/>
                <a:gd name="T28" fmla="*/ 117 w 122"/>
                <a:gd name="T29" fmla="*/ 35 h 36"/>
                <a:gd name="T30" fmla="*/ 106 w 122"/>
                <a:gd name="T3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36">
                  <a:moveTo>
                    <a:pt x="106" y="36"/>
                  </a:moveTo>
                  <a:cubicBezTo>
                    <a:pt x="92" y="36"/>
                    <a:pt x="80" y="30"/>
                    <a:pt x="71" y="16"/>
                  </a:cubicBezTo>
                  <a:cubicBezTo>
                    <a:pt x="61" y="27"/>
                    <a:pt x="42" y="35"/>
                    <a:pt x="26" y="35"/>
                  </a:cubicBezTo>
                  <a:cubicBezTo>
                    <a:pt x="16" y="35"/>
                    <a:pt x="8" y="33"/>
                    <a:pt x="0" y="2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2" y="22"/>
                    <a:pt x="18" y="23"/>
                    <a:pt x="26" y="23"/>
                  </a:cubicBezTo>
                  <a:cubicBezTo>
                    <a:pt x="42" y="23"/>
                    <a:pt x="60" y="14"/>
                    <a:pt x="66" y="3"/>
                  </a:cubicBezTo>
                  <a:cubicBezTo>
                    <a:pt x="67" y="1"/>
                    <a:pt x="69" y="0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87" y="21"/>
                    <a:pt x="97" y="27"/>
                    <a:pt x="115" y="23"/>
                  </a:cubicBezTo>
                  <a:cubicBezTo>
                    <a:pt x="116" y="23"/>
                    <a:pt x="118" y="23"/>
                    <a:pt x="119" y="23"/>
                  </a:cubicBezTo>
                  <a:cubicBezTo>
                    <a:pt x="119" y="23"/>
                    <a:pt x="120" y="23"/>
                    <a:pt x="121" y="23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1" y="35"/>
                    <a:pt x="120" y="35"/>
                    <a:pt x="120" y="35"/>
                  </a:cubicBezTo>
                  <a:cubicBezTo>
                    <a:pt x="119" y="35"/>
                    <a:pt x="118" y="35"/>
                    <a:pt x="117" y="35"/>
                  </a:cubicBezTo>
                  <a:cubicBezTo>
                    <a:pt x="113" y="36"/>
                    <a:pt x="109" y="36"/>
                    <a:pt x="106" y="36"/>
                  </a:cubicBezTo>
                  <a:close/>
                </a:path>
              </a:pathLst>
            </a:custGeom>
            <a:grpFill/>
            <a:ln w="9525">
              <a:solidFill>
                <a:srgbClr val="6200C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259">
            <a:extLst>
              <a:ext uri="{FF2B5EF4-FFF2-40B4-BE49-F238E27FC236}">
                <a16:creationId xmlns:a16="http://schemas.microsoft.com/office/drawing/2014/main" xmlns="" id="{B23FBDFD-F765-4A6A-9B25-2178608C86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4057" y="2067174"/>
            <a:ext cx="332545" cy="442701"/>
            <a:chOff x="5561" y="2997"/>
            <a:chExt cx="320" cy="426"/>
          </a:xfrm>
          <a:solidFill>
            <a:schemeClr val="tx1"/>
          </a:solidFill>
        </p:grpSpPr>
        <p:sp>
          <p:nvSpPr>
            <p:cNvPr id="177" name="Freeform 260">
              <a:extLst>
                <a:ext uri="{FF2B5EF4-FFF2-40B4-BE49-F238E27FC236}">
                  <a16:creationId xmlns:a16="http://schemas.microsoft.com/office/drawing/2014/main" xmlns="" id="{8A7C5509-6DB9-429E-9EB0-8C6066AD8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4" y="2997"/>
              <a:ext cx="267" cy="373"/>
            </a:xfrm>
            <a:custGeom>
              <a:avLst/>
              <a:gdLst>
                <a:gd name="T0" fmla="*/ 174 w 180"/>
                <a:gd name="T1" fmla="*/ 252 h 252"/>
                <a:gd name="T2" fmla="*/ 6 w 180"/>
                <a:gd name="T3" fmla="*/ 252 h 252"/>
                <a:gd name="T4" fmla="*/ 0 w 180"/>
                <a:gd name="T5" fmla="*/ 246 h 252"/>
                <a:gd name="T6" fmla="*/ 0 w 180"/>
                <a:gd name="T7" fmla="*/ 6 h 252"/>
                <a:gd name="T8" fmla="*/ 6 w 180"/>
                <a:gd name="T9" fmla="*/ 0 h 252"/>
                <a:gd name="T10" fmla="*/ 102 w 180"/>
                <a:gd name="T11" fmla="*/ 0 h 252"/>
                <a:gd name="T12" fmla="*/ 106 w 180"/>
                <a:gd name="T13" fmla="*/ 1 h 252"/>
                <a:gd name="T14" fmla="*/ 178 w 180"/>
                <a:gd name="T15" fmla="*/ 73 h 252"/>
                <a:gd name="T16" fmla="*/ 180 w 180"/>
                <a:gd name="T17" fmla="*/ 78 h 252"/>
                <a:gd name="T18" fmla="*/ 180 w 180"/>
                <a:gd name="T19" fmla="*/ 246 h 252"/>
                <a:gd name="T20" fmla="*/ 174 w 180"/>
                <a:gd name="T21" fmla="*/ 252 h 252"/>
                <a:gd name="T22" fmla="*/ 12 w 180"/>
                <a:gd name="T23" fmla="*/ 240 h 252"/>
                <a:gd name="T24" fmla="*/ 168 w 180"/>
                <a:gd name="T25" fmla="*/ 240 h 252"/>
                <a:gd name="T26" fmla="*/ 168 w 180"/>
                <a:gd name="T27" fmla="*/ 80 h 252"/>
                <a:gd name="T28" fmla="*/ 100 w 180"/>
                <a:gd name="T29" fmla="*/ 12 h 252"/>
                <a:gd name="T30" fmla="*/ 12 w 180"/>
                <a:gd name="T31" fmla="*/ 12 h 252"/>
                <a:gd name="T32" fmla="*/ 12 w 180"/>
                <a:gd name="T33" fmla="*/ 24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52">
                  <a:moveTo>
                    <a:pt x="174" y="252"/>
                  </a:moveTo>
                  <a:cubicBezTo>
                    <a:pt x="6" y="252"/>
                    <a:pt x="6" y="252"/>
                    <a:pt x="6" y="252"/>
                  </a:cubicBezTo>
                  <a:cubicBezTo>
                    <a:pt x="3" y="252"/>
                    <a:pt x="0" y="249"/>
                    <a:pt x="0" y="2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5" y="0"/>
                    <a:pt x="106" y="1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0" y="75"/>
                    <a:pt x="180" y="76"/>
                    <a:pt x="180" y="78"/>
                  </a:cubicBezTo>
                  <a:cubicBezTo>
                    <a:pt x="180" y="246"/>
                    <a:pt x="180" y="246"/>
                    <a:pt x="180" y="246"/>
                  </a:cubicBezTo>
                  <a:cubicBezTo>
                    <a:pt x="180" y="249"/>
                    <a:pt x="178" y="252"/>
                    <a:pt x="174" y="252"/>
                  </a:cubicBezTo>
                  <a:close/>
                  <a:moveTo>
                    <a:pt x="12" y="240"/>
                  </a:moveTo>
                  <a:cubicBezTo>
                    <a:pt x="168" y="240"/>
                    <a:pt x="168" y="240"/>
                    <a:pt x="168" y="24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Freeform 261">
              <a:extLst>
                <a:ext uri="{FF2B5EF4-FFF2-40B4-BE49-F238E27FC236}">
                  <a16:creationId xmlns:a16="http://schemas.microsoft.com/office/drawing/2014/main" xmlns="" id="{EAABBFF5-D2BD-45B8-B6A5-829FB5FE5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2997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4"/>
                    <a:pt x="84" y="78"/>
                  </a:cubicBezTo>
                  <a:cubicBezTo>
                    <a:pt x="84" y="81"/>
                    <a:pt x="82" y="84"/>
                    <a:pt x="78" y="8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Freeform 262">
              <a:extLst>
                <a:ext uri="{FF2B5EF4-FFF2-40B4-BE49-F238E27FC236}">
                  <a16:creationId xmlns:a16="http://schemas.microsoft.com/office/drawing/2014/main" xmlns="" id="{A9564772-730E-44C7-BFFE-DAF8653D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" y="3050"/>
              <a:ext cx="267" cy="373"/>
            </a:xfrm>
            <a:custGeom>
              <a:avLst/>
              <a:gdLst>
                <a:gd name="T0" fmla="*/ 174 w 180"/>
                <a:gd name="T1" fmla="*/ 252 h 252"/>
                <a:gd name="T2" fmla="*/ 6 w 180"/>
                <a:gd name="T3" fmla="*/ 252 h 252"/>
                <a:gd name="T4" fmla="*/ 0 w 180"/>
                <a:gd name="T5" fmla="*/ 246 h 252"/>
                <a:gd name="T6" fmla="*/ 0 w 180"/>
                <a:gd name="T7" fmla="*/ 6 h 252"/>
                <a:gd name="T8" fmla="*/ 6 w 180"/>
                <a:gd name="T9" fmla="*/ 0 h 252"/>
                <a:gd name="T10" fmla="*/ 42 w 180"/>
                <a:gd name="T11" fmla="*/ 0 h 252"/>
                <a:gd name="T12" fmla="*/ 48 w 180"/>
                <a:gd name="T13" fmla="*/ 6 h 252"/>
                <a:gd name="T14" fmla="*/ 42 w 180"/>
                <a:gd name="T15" fmla="*/ 12 h 252"/>
                <a:gd name="T16" fmla="*/ 12 w 180"/>
                <a:gd name="T17" fmla="*/ 12 h 252"/>
                <a:gd name="T18" fmla="*/ 12 w 180"/>
                <a:gd name="T19" fmla="*/ 240 h 252"/>
                <a:gd name="T20" fmla="*/ 168 w 180"/>
                <a:gd name="T21" fmla="*/ 240 h 252"/>
                <a:gd name="T22" fmla="*/ 168 w 180"/>
                <a:gd name="T23" fmla="*/ 210 h 252"/>
                <a:gd name="T24" fmla="*/ 174 w 180"/>
                <a:gd name="T25" fmla="*/ 204 h 252"/>
                <a:gd name="T26" fmla="*/ 180 w 180"/>
                <a:gd name="T27" fmla="*/ 210 h 252"/>
                <a:gd name="T28" fmla="*/ 180 w 180"/>
                <a:gd name="T29" fmla="*/ 246 h 252"/>
                <a:gd name="T30" fmla="*/ 174 w 180"/>
                <a:gd name="T3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252">
                  <a:moveTo>
                    <a:pt x="174" y="252"/>
                  </a:moveTo>
                  <a:cubicBezTo>
                    <a:pt x="6" y="252"/>
                    <a:pt x="6" y="252"/>
                    <a:pt x="6" y="252"/>
                  </a:cubicBezTo>
                  <a:cubicBezTo>
                    <a:pt x="3" y="252"/>
                    <a:pt x="0" y="249"/>
                    <a:pt x="0" y="2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10"/>
                    <a:pt x="168" y="210"/>
                    <a:pt x="168" y="210"/>
                  </a:cubicBezTo>
                  <a:cubicBezTo>
                    <a:pt x="168" y="206"/>
                    <a:pt x="171" y="204"/>
                    <a:pt x="174" y="204"/>
                  </a:cubicBezTo>
                  <a:cubicBezTo>
                    <a:pt x="178" y="204"/>
                    <a:pt x="180" y="206"/>
                    <a:pt x="180" y="210"/>
                  </a:cubicBezTo>
                  <a:cubicBezTo>
                    <a:pt x="180" y="246"/>
                    <a:pt x="180" y="246"/>
                    <a:pt x="180" y="246"/>
                  </a:cubicBezTo>
                  <a:cubicBezTo>
                    <a:pt x="180" y="249"/>
                    <a:pt x="178" y="252"/>
                    <a:pt x="174" y="25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83" name="TextBox 29">
            <a:extLst>
              <a:ext uri="{FF2B5EF4-FFF2-40B4-BE49-F238E27FC236}">
                <a16:creationId xmlns:a16="http://schemas.microsoft.com/office/drawing/2014/main" xmlns="" id="{89F66250-DC59-4C1F-A8A8-3E6A2C962EBD}"/>
              </a:ext>
            </a:extLst>
          </p:cNvPr>
          <p:cNvSpPr txBox="1"/>
          <p:nvPr/>
        </p:nvSpPr>
        <p:spPr>
          <a:xfrm>
            <a:off x="6527172" y="2662760"/>
            <a:ext cx="1287604" cy="4770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/>
              <a:t>Utilize 3</a:t>
            </a:r>
            <a:r>
              <a:rPr lang="en-US" sz="1400" baseline="30000" dirty="0"/>
              <a:t>rd</a:t>
            </a:r>
            <a:r>
              <a:rPr lang="en-US" sz="1400" dirty="0"/>
              <a:t> Party Research Firm</a:t>
            </a:r>
          </a:p>
        </p:txBody>
      </p:sp>
      <p:sp>
        <p:nvSpPr>
          <p:cNvPr id="184" name="TextBox 29">
            <a:extLst>
              <a:ext uri="{FF2B5EF4-FFF2-40B4-BE49-F238E27FC236}">
                <a16:creationId xmlns:a16="http://schemas.microsoft.com/office/drawing/2014/main" xmlns="" id="{121F362A-2374-4D77-AB8C-48E3907B98C0}"/>
              </a:ext>
            </a:extLst>
          </p:cNvPr>
          <p:cNvSpPr txBox="1"/>
          <p:nvPr/>
        </p:nvSpPr>
        <p:spPr>
          <a:xfrm>
            <a:off x="6515430" y="2043666"/>
            <a:ext cx="1287604" cy="4770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/>
              <a:t>Request tax forms from IRS</a:t>
            </a:r>
          </a:p>
        </p:txBody>
      </p:sp>
      <p:cxnSp>
        <p:nvCxnSpPr>
          <p:cNvPr id="185" name="Straight Arrow Connector 27">
            <a:extLst>
              <a:ext uri="{FF2B5EF4-FFF2-40B4-BE49-F238E27FC236}">
                <a16:creationId xmlns:a16="http://schemas.microsoft.com/office/drawing/2014/main" xmlns="" id="{7CDDD78C-9202-4A5F-B0CA-89493EB9DE59}"/>
              </a:ext>
            </a:extLst>
          </p:cNvPr>
          <p:cNvCxnSpPr>
            <a:cxnSpLocks/>
          </p:cNvCxnSpPr>
          <p:nvPr/>
        </p:nvCxnSpPr>
        <p:spPr>
          <a:xfrm>
            <a:off x="8495197" y="2546532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69">
            <a:extLst>
              <a:ext uri="{FF2B5EF4-FFF2-40B4-BE49-F238E27FC236}">
                <a16:creationId xmlns:a16="http://schemas.microsoft.com/office/drawing/2014/main" xmlns="" id="{1295DE11-4DAB-427A-8489-FAD98EB69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898" y="2271776"/>
            <a:ext cx="314603" cy="475767"/>
            <a:chOff x="4734" y="3221"/>
            <a:chExt cx="285" cy="431"/>
          </a:xfrm>
          <a:solidFill>
            <a:schemeClr val="tx1"/>
          </a:solidFill>
        </p:grpSpPr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xmlns="" id="{5583A6D5-962B-48C4-82FE-DE303DD85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1" y="3221"/>
              <a:ext cx="147" cy="144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8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8"/>
                    <a:pt x="68" y="12"/>
                    <a:pt x="48" y="1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xmlns="" id="{31214533-C44E-4D75-A302-4A2B78A52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4" y="3383"/>
              <a:ext cx="221" cy="269"/>
            </a:xfrm>
            <a:custGeom>
              <a:avLst/>
              <a:gdLst>
                <a:gd name="T0" fmla="*/ 96 w 144"/>
                <a:gd name="T1" fmla="*/ 180 h 180"/>
                <a:gd name="T2" fmla="*/ 48 w 144"/>
                <a:gd name="T3" fmla="*/ 180 h 180"/>
                <a:gd name="T4" fmla="*/ 42 w 144"/>
                <a:gd name="T5" fmla="*/ 174 h 180"/>
                <a:gd name="T6" fmla="*/ 42 w 144"/>
                <a:gd name="T7" fmla="*/ 99 h 180"/>
                <a:gd name="T8" fmla="*/ 0 w 144"/>
                <a:gd name="T9" fmla="*/ 6 h 180"/>
                <a:gd name="T10" fmla="*/ 6 w 144"/>
                <a:gd name="T11" fmla="*/ 0 h 180"/>
                <a:gd name="T12" fmla="*/ 138 w 144"/>
                <a:gd name="T13" fmla="*/ 0 h 180"/>
                <a:gd name="T14" fmla="*/ 144 w 144"/>
                <a:gd name="T15" fmla="*/ 6 h 180"/>
                <a:gd name="T16" fmla="*/ 102 w 144"/>
                <a:gd name="T17" fmla="*/ 99 h 180"/>
                <a:gd name="T18" fmla="*/ 102 w 144"/>
                <a:gd name="T19" fmla="*/ 174 h 180"/>
                <a:gd name="T20" fmla="*/ 96 w 144"/>
                <a:gd name="T21" fmla="*/ 180 h 180"/>
                <a:gd name="T22" fmla="*/ 54 w 144"/>
                <a:gd name="T23" fmla="*/ 168 h 180"/>
                <a:gd name="T24" fmla="*/ 90 w 144"/>
                <a:gd name="T25" fmla="*/ 168 h 180"/>
                <a:gd name="T26" fmla="*/ 90 w 144"/>
                <a:gd name="T27" fmla="*/ 96 h 180"/>
                <a:gd name="T28" fmla="*/ 93 w 144"/>
                <a:gd name="T29" fmla="*/ 91 h 180"/>
                <a:gd name="T30" fmla="*/ 132 w 144"/>
                <a:gd name="T31" fmla="*/ 12 h 180"/>
                <a:gd name="T32" fmla="*/ 12 w 144"/>
                <a:gd name="T33" fmla="*/ 12 h 180"/>
                <a:gd name="T34" fmla="*/ 51 w 144"/>
                <a:gd name="T35" fmla="*/ 91 h 180"/>
                <a:gd name="T36" fmla="*/ 54 w 144"/>
                <a:gd name="T37" fmla="*/ 96 h 180"/>
                <a:gd name="T38" fmla="*/ 54 w 144"/>
                <a:gd name="T39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80">
                  <a:moveTo>
                    <a:pt x="96" y="180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45" y="180"/>
                    <a:pt x="42" y="177"/>
                    <a:pt x="42" y="174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15" y="82"/>
                    <a:pt x="0" y="48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3"/>
                    <a:pt x="144" y="6"/>
                  </a:cubicBezTo>
                  <a:cubicBezTo>
                    <a:pt x="144" y="48"/>
                    <a:pt x="129" y="82"/>
                    <a:pt x="102" y="99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2" y="177"/>
                    <a:pt x="99" y="180"/>
                    <a:pt x="96" y="180"/>
                  </a:cubicBezTo>
                  <a:close/>
                  <a:moveTo>
                    <a:pt x="54" y="168"/>
                  </a:moveTo>
                  <a:cubicBezTo>
                    <a:pt x="90" y="168"/>
                    <a:pt x="90" y="168"/>
                    <a:pt x="90" y="168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0" y="94"/>
                    <a:pt x="91" y="92"/>
                    <a:pt x="93" y="91"/>
                  </a:cubicBezTo>
                  <a:cubicBezTo>
                    <a:pt x="116" y="77"/>
                    <a:pt x="130" y="49"/>
                    <a:pt x="13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49"/>
                    <a:pt x="27" y="77"/>
                    <a:pt x="51" y="91"/>
                  </a:cubicBezTo>
                  <a:cubicBezTo>
                    <a:pt x="53" y="92"/>
                    <a:pt x="54" y="94"/>
                    <a:pt x="54" y="96"/>
                  </a:cubicBezTo>
                  <a:lnTo>
                    <a:pt x="54" y="16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xmlns="" id="{F3624535-E026-4479-AAE9-DF6370C7D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" y="3509"/>
              <a:ext cx="73" cy="143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6 h 96"/>
                <a:gd name="T8" fmla="*/ 6 w 48"/>
                <a:gd name="T9" fmla="*/ 0 h 96"/>
                <a:gd name="T10" fmla="*/ 42 w 48"/>
                <a:gd name="T11" fmla="*/ 0 h 96"/>
                <a:gd name="T12" fmla="*/ 48 w 48"/>
                <a:gd name="T13" fmla="*/ 6 h 96"/>
                <a:gd name="T14" fmla="*/ 48 w 48"/>
                <a:gd name="T15" fmla="*/ 90 h 96"/>
                <a:gd name="T16" fmla="*/ 42 w 48"/>
                <a:gd name="T17" fmla="*/ 96 h 96"/>
                <a:gd name="T18" fmla="*/ 12 w 48"/>
                <a:gd name="T19" fmla="*/ 84 h 96"/>
                <a:gd name="T20" fmla="*/ 36 w 48"/>
                <a:gd name="T21" fmla="*/ 84 h 96"/>
                <a:gd name="T22" fmla="*/ 36 w 48"/>
                <a:gd name="T23" fmla="*/ 12 h 96"/>
                <a:gd name="T24" fmla="*/ 12 w 48"/>
                <a:gd name="T25" fmla="*/ 12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5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73">
              <a:extLst>
                <a:ext uri="{FF2B5EF4-FFF2-40B4-BE49-F238E27FC236}">
                  <a16:creationId xmlns:a16="http://schemas.microsoft.com/office/drawing/2014/main" xmlns="" id="{42A04653-B505-4AC5-8A0C-E093DAA8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3491"/>
              <a:ext cx="19" cy="27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xmlns="" id="{47C04382-9E72-40CB-B9C5-D81C3F584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7" y="3383"/>
              <a:ext cx="55" cy="144"/>
            </a:xfrm>
            <a:custGeom>
              <a:avLst/>
              <a:gdLst>
                <a:gd name="T0" fmla="*/ 18 w 36"/>
                <a:gd name="T1" fmla="*/ 96 h 96"/>
                <a:gd name="T2" fmla="*/ 14 w 36"/>
                <a:gd name="T3" fmla="*/ 94 h 96"/>
                <a:gd name="T4" fmla="*/ 2 w 36"/>
                <a:gd name="T5" fmla="*/ 82 h 96"/>
                <a:gd name="T6" fmla="*/ 0 w 36"/>
                <a:gd name="T7" fmla="*/ 77 h 96"/>
                <a:gd name="T8" fmla="*/ 6 w 36"/>
                <a:gd name="T9" fmla="*/ 5 h 96"/>
                <a:gd name="T10" fmla="*/ 12 w 36"/>
                <a:gd name="T11" fmla="*/ 0 h 96"/>
                <a:gd name="T12" fmla="*/ 24 w 36"/>
                <a:gd name="T13" fmla="*/ 0 h 96"/>
                <a:gd name="T14" fmla="*/ 30 w 36"/>
                <a:gd name="T15" fmla="*/ 5 h 96"/>
                <a:gd name="T16" fmla="*/ 36 w 36"/>
                <a:gd name="T17" fmla="*/ 77 h 96"/>
                <a:gd name="T18" fmla="*/ 34 w 36"/>
                <a:gd name="T19" fmla="*/ 82 h 96"/>
                <a:gd name="T20" fmla="*/ 22 w 36"/>
                <a:gd name="T21" fmla="*/ 94 h 96"/>
                <a:gd name="T22" fmla="*/ 18 w 36"/>
                <a:gd name="T23" fmla="*/ 96 h 96"/>
                <a:gd name="T24" fmla="*/ 12 w 36"/>
                <a:gd name="T25" fmla="*/ 76 h 96"/>
                <a:gd name="T26" fmla="*/ 18 w 36"/>
                <a:gd name="T27" fmla="*/ 81 h 96"/>
                <a:gd name="T28" fmla="*/ 24 w 36"/>
                <a:gd name="T29" fmla="*/ 76 h 96"/>
                <a:gd name="T30" fmla="*/ 18 w 36"/>
                <a:gd name="T31" fmla="*/ 12 h 96"/>
                <a:gd name="T32" fmla="*/ 17 w 36"/>
                <a:gd name="T33" fmla="*/ 12 h 96"/>
                <a:gd name="T34" fmla="*/ 12 w 36"/>
                <a:gd name="T3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96">
                  <a:moveTo>
                    <a:pt x="18" y="96"/>
                  </a:moveTo>
                  <a:cubicBezTo>
                    <a:pt x="16" y="96"/>
                    <a:pt x="15" y="95"/>
                    <a:pt x="14" y="94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9"/>
                    <a:pt x="0" y="7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2"/>
                    <a:pt x="9" y="0"/>
                    <a:pt x="1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2"/>
                    <a:pt x="30" y="5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9"/>
                    <a:pt x="35" y="81"/>
                    <a:pt x="34" y="82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1" y="95"/>
                    <a:pt x="19" y="96"/>
                    <a:pt x="18" y="96"/>
                  </a:cubicBezTo>
                  <a:close/>
                  <a:moveTo>
                    <a:pt x="12" y="76"/>
                  </a:moveTo>
                  <a:cubicBezTo>
                    <a:pt x="18" y="81"/>
                    <a:pt x="18" y="81"/>
                    <a:pt x="18" y="81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21">
            <a:extLst>
              <a:ext uri="{FF2B5EF4-FFF2-40B4-BE49-F238E27FC236}">
                <a16:creationId xmlns:a16="http://schemas.microsoft.com/office/drawing/2014/main" xmlns="" id="{B701F313-0756-4973-A768-C07DC95D4CB4}"/>
              </a:ext>
            </a:extLst>
          </p:cNvPr>
          <p:cNvSpPr txBox="1"/>
          <p:nvPr/>
        </p:nvSpPr>
        <p:spPr>
          <a:xfrm>
            <a:off x="7873216" y="2757806"/>
            <a:ext cx="762000" cy="21544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100" dirty="0"/>
              <a:t>Lender</a:t>
            </a:r>
          </a:p>
        </p:txBody>
      </p:sp>
      <p:sp>
        <p:nvSpPr>
          <p:cNvPr id="201" name="TextBox 120">
            <a:extLst>
              <a:ext uri="{FF2B5EF4-FFF2-40B4-BE49-F238E27FC236}">
                <a16:creationId xmlns:a16="http://schemas.microsoft.com/office/drawing/2014/main" xmlns="" id="{EE449C39-F984-4BAB-B687-25197DB9AEE4}"/>
              </a:ext>
            </a:extLst>
          </p:cNvPr>
          <p:cNvSpPr txBox="1"/>
          <p:nvPr/>
        </p:nvSpPr>
        <p:spPr>
          <a:xfrm>
            <a:off x="8750217" y="2650706"/>
            <a:ext cx="1866873" cy="4770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/>
              <a:t>Lender Approves/Denies Application</a:t>
            </a:r>
          </a:p>
        </p:txBody>
      </p:sp>
      <p:grpSp>
        <p:nvGrpSpPr>
          <p:cNvPr id="202" name="Group 218">
            <a:extLst>
              <a:ext uri="{FF2B5EF4-FFF2-40B4-BE49-F238E27FC236}">
                <a16:creationId xmlns:a16="http://schemas.microsoft.com/office/drawing/2014/main" xmlns="" id="{7C7E6B1A-0503-4EE5-B1D5-FEFA1D8A5E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09513" y="2218502"/>
            <a:ext cx="458228" cy="480642"/>
            <a:chOff x="3652" y="3239"/>
            <a:chExt cx="368" cy="386"/>
          </a:xfrm>
          <a:solidFill>
            <a:srgbClr val="46008E"/>
          </a:solidFill>
        </p:grpSpPr>
        <p:sp>
          <p:nvSpPr>
            <p:cNvPr id="203" name="Freeform 219">
              <a:extLst>
                <a:ext uri="{FF2B5EF4-FFF2-40B4-BE49-F238E27FC236}">
                  <a16:creationId xmlns:a16="http://schemas.microsoft.com/office/drawing/2014/main" xmlns="" id="{4A34AFA6-7E42-43D8-87E2-7E34956CF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3447"/>
              <a:ext cx="368" cy="178"/>
            </a:xfrm>
            <a:custGeom>
              <a:avLst/>
              <a:gdLst>
                <a:gd name="T0" fmla="*/ 234 w 240"/>
                <a:gd name="T1" fmla="*/ 119 h 119"/>
                <a:gd name="T2" fmla="*/ 6 w 240"/>
                <a:gd name="T3" fmla="*/ 119 h 119"/>
                <a:gd name="T4" fmla="*/ 0 w 240"/>
                <a:gd name="T5" fmla="*/ 113 h 119"/>
                <a:gd name="T6" fmla="*/ 0 w 240"/>
                <a:gd name="T7" fmla="*/ 90 h 119"/>
                <a:gd name="T8" fmla="*/ 28 w 240"/>
                <a:gd name="T9" fmla="*/ 51 h 119"/>
                <a:gd name="T10" fmla="*/ 84 w 240"/>
                <a:gd name="T11" fmla="*/ 31 h 119"/>
                <a:gd name="T12" fmla="*/ 84 w 240"/>
                <a:gd name="T13" fmla="*/ 2 h 119"/>
                <a:gd name="T14" fmla="*/ 96 w 240"/>
                <a:gd name="T15" fmla="*/ 2 h 119"/>
                <a:gd name="T16" fmla="*/ 96 w 240"/>
                <a:gd name="T17" fmla="*/ 35 h 119"/>
                <a:gd name="T18" fmla="*/ 92 w 240"/>
                <a:gd name="T19" fmla="*/ 41 h 119"/>
                <a:gd name="T20" fmla="*/ 32 w 240"/>
                <a:gd name="T21" fmla="*/ 62 h 119"/>
                <a:gd name="T22" fmla="*/ 12 w 240"/>
                <a:gd name="T23" fmla="*/ 90 h 119"/>
                <a:gd name="T24" fmla="*/ 12 w 240"/>
                <a:gd name="T25" fmla="*/ 107 h 119"/>
                <a:gd name="T26" fmla="*/ 228 w 240"/>
                <a:gd name="T27" fmla="*/ 107 h 119"/>
                <a:gd name="T28" fmla="*/ 228 w 240"/>
                <a:gd name="T29" fmla="*/ 90 h 119"/>
                <a:gd name="T30" fmla="*/ 209 w 240"/>
                <a:gd name="T31" fmla="*/ 62 h 119"/>
                <a:gd name="T32" fmla="*/ 148 w 240"/>
                <a:gd name="T33" fmla="*/ 41 h 119"/>
                <a:gd name="T34" fmla="*/ 144 w 240"/>
                <a:gd name="T35" fmla="*/ 35 h 119"/>
                <a:gd name="T36" fmla="*/ 144 w 240"/>
                <a:gd name="T37" fmla="*/ 0 h 119"/>
                <a:gd name="T38" fmla="*/ 156 w 240"/>
                <a:gd name="T39" fmla="*/ 0 h 119"/>
                <a:gd name="T40" fmla="*/ 156 w 240"/>
                <a:gd name="T41" fmla="*/ 31 h 119"/>
                <a:gd name="T42" fmla="*/ 213 w 240"/>
                <a:gd name="T43" fmla="*/ 51 h 119"/>
                <a:gd name="T44" fmla="*/ 240 w 240"/>
                <a:gd name="T45" fmla="*/ 90 h 119"/>
                <a:gd name="T46" fmla="*/ 240 w 240"/>
                <a:gd name="T47" fmla="*/ 113 h 119"/>
                <a:gd name="T48" fmla="*/ 234 w 240"/>
                <a:gd name="T4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119">
                  <a:moveTo>
                    <a:pt x="234" y="119"/>
                  </a:move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6"/>
                    <a:pt x="0" y="11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73"/>
                    <a:pt x="12" y="57"/>
                    <a:pt x="28" y="5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8"/>
                    <a:pt x="95" y="40"/>
                    <a:pt x="92" y="41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20" y="66"/>
                    <a:pt x="12" y="78"/>
                    <a:pt x="12" y="90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28" y="107"/>
                    <a:pt x="228" y="107"/>
                    <a:pt x="228" y="107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8" y="78"/>
                    <a:pt x="220" y="66"/>
                    <a:pt x="209" y="62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6" y="40"/>
                    <a:pt x="144" y="38"/>
                    <a:pt x="144" y="35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29" y="57"/>
                    <a:pt x="240" y="73"/>
                    <a:pt x="240" y="9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6"/>
                    <a:pt x="238" y="119"/>
                    <a:pt x="234" y="119"/>
                  </a:cubicBezTo>
                  <a:close/>
                </a:path>
              </a:pathLst>
            </a:custGeom>
            <a:grpFill/>
            <a:ln w="9525">
              <a:solidFill>
                <a:srgbClr val="6200C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0">
              <a:extLst>
                <a:ext uri="{FF2B5EF4-FFF2-40B4-BE49-F238E27FC236}">
                  <a16:creationId xmlns:a16="http://schemas.microsoft.com/office/drawing/2014/main" xmlns="" id="{FAF55071-1E4D-46CD-BDAD-2381C3188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4" y="3239"/>
              <a:ext cx="202" cy="233"/>
            </a:xfrm>
            <a:custGeom>
              <a:avLst/>
              <a:gdLst>
                <a:gd name="T0" fmla="*/ 66 w 132"/>
                <a:gd name="T1" fmla="*/ 156 h 156"/>
                <a:gd name="T2" fmla="*/ 0 w 132"/>
                <a:gd name="T3" fmla="*/ 78 h 156"/>
                <a:gd name="T4" fmla="*/ 66 w 132"/>
                <a:gd name="T5" fmla="*/ 0 h 156"/>
                <a:gd name="T6" fmla="*/ 132 w 132"/>
                <a:gd name="T7" fmla="*/ 78 h 156"/>
                <a:gd name="T8" fmla="*/ 66 w 132"/>
                <a:gd name="T9" fmla="*/ 156 h 156"/>
                <a:gd name="T10" fmla="*/ 66 w 132"/>
                <a:gd name="T11" fmla="*/ 12 h 156"/>
                <a:gd name="T12" fmla="*/ 12 w 132"/>
                <a:gd name="T13" fmla="*/ 78 h 156"/>
                <a:gd name="T14" fmla="*/ 66 w 132"/>
                <a:gd name="T15" fmla="*/ 144 h 156"/>
                <a:gd name="T16" fmla="*/ 120 w 132"/>
                <a:gd name="T17" fmla="*/ 78 h 156"/>
                <a:gd name="T18" fmla="*/ 66 w 132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56">
                  <a:moveTo>
                    <a:pt x="66" y="156"/>
                  </a:moveTo>
                  <a:cubicBezTo>
                    <a:pt x="30" y="156"/>
                    <a:pt x="0" y="121"/>
                    <a:pt x="0" y="78"/>
                  </a:cubicBezTo>
                  <a:cubicBezTo>
                    <a:pt x="0" y="35"/>
                    <a:pt x="30" y="0"/>
                    <a:pt x="66" y="0"/>
                  </a:cubicBezTo>
                  <a:cubicBezTo>
                    <a:pt x="102" y="0"/>
                    <a:pt x="132" y="35"/>
                    <a:pt x="132" y="78"/>
                  </a:cubicBezTo>
                  <a:cubicBezTo>
                    <a:pt x="132" y="121"/>
                    <a:pt x="102" y="156"/>
                    <a:pt x="66" y="156"/>
                  </a:cubicBezTo>
                  <a:close/>
                  <a:moveTo>
                    <a:pt x="66" y="12"/>
                  </a:moveTo>
                  <a:cubicBezTo>
                    <a:pt x="36" y="12"/>
                    <a:pt x="12" y="42"/>
                    <a:pt x="12" y="78"/>
                  </a:cubicBezTo>
                  <a:cubicBezTo>
                    <a:pt x="12" y="114"/>
                    <a:pt x="36" y="144"/>
                    <a:pt x="66" y="144"/>
                  </a:cubicBezTo>
                  <a:cubicBezTo>
                    <a:pt x="96" y="144"/>
                    <a:pt x="120" y="114"/>
                    <a:pt x="120" y="78"/>
                  </a:cubicBezTo>
                  <a:cubicBezTo>
                    <a:pt x="120" y="42"/>
                    <a:pt x="96" y="12"/>
                    <a:pt x="66" y="12"/>
                  </a:cubicBezTo>
                  <a:close/>
                </a:path>
              </a:pathLst>
            </a:custGeom>
            <a:grpFill/>
            <a:ln w="9525">
              <a:solidFill>
                <a:srgbClr val="6200C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21">
              <a:extLst>
                <a:ext uri="{FF2B5EF4-FFF2-40B4-BE49-F238E27FC236}">
                  <a16:creationId xmlns:a16="http://schemas.microsoft.com/office/drawing/2014/main" xmlns="" id="{C2A66233-D7ED-45EC-AAAD-167D2F164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3303"/>
              <a:ext cx="187" cy="54"/>
            </a:xfrm>
            <a:custGeom>
              <a:avLst/>
              <a:gdLst>
                <a:gd name="T0" fmla="*/ 106 w 122"/>
                <a:gd name="T1" fmla="*/ 36 h 36"/>
                <a:gd name="T2" fmla="*/ 71 w 122"/>
                <a:gd name="T3" fmla="*/ 16 h 36"/>
                <a:gd name="T4" fmla="*/ 26 w 122"/>
                <a:gd name="T5" fmla="*/ 35 h 36"/>
                <a:gd name="T6" fmla="*/ 0 w 122"/>
                <a:gd name="T7" fmla="*/ 29 h 36"/>
                <a:gd name="T8" fmla="*/ 5 w 122"/>
                <a:gd name="T9" fmla="*/ 18 h 36"/>
                <a:gd name="T10" fmla="*/ 26 w 122"/>
                <a:gd name="T11" fmla="*/ 23 h 36"/>
                <a:gd name="T12" fmla="*/ 66 w 122"/>
                <a:gd name="T13" fmla="*/ 3 h 36"/>
                <a:gd name="T14" fmla="*/ 71 w 122"/>
                <a:gd name="T15" fmla="*/ 0 h 36"/>
                <a:gd name="T16" fmla="*/ 76 w 122"/>
                <a:gd name="T17" fmla="*/ 3 h 36"/>
                <a:gd name="T18" fmla="*/ 115 w 122"/>
                <a:gd name="T19" fmla="*/ 23 h 36"/>
                <a:gd name="T20" fmla="*/ 119 w 122"/>
                <a:gd name="T21" fmla="*/ 23 h 36"/>
                <a:gd name="T22" fmla="*/ 121 w 122"/>
                <a:gd name="T23" fmla="*/ 23 h 36"/>
                <a:gd name="T24" fmla="*/ 122 w 122"/>
                <a:gd name="T25" fmla="*/ 34 h 36"/>
                <a:gd name="T26" fmla="*/ 120 w 122"/>
                <a:gd name="T27" fmla="*/ 35 h 36"/>
                <a:gd name="T28" fmla="*/ 117 w 122"/>
                <a:gd name="T29" fmla="*/ 35 h 36"/>
                <a:gd name="T30" fmla="*/ 106 w 122"/>
                <a:gd name="T3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36">
                  <a:moveTo>
                    <a:pt x="106" y="36"/>
                  </a:moveTo>
                  <a:cubicBezTo>
                    <a:pt x="92" y="36"/>
                    <a:pt x="80" y="30"/>
                    <a:pt x="71" y="16"/>
                  </a:cubicBezTo>
                  <a:cubicBezTo>
                    <a:pt x="61" y="27"/>
                    <a:pt x="42" y="35"/>
                    <a:pt x="26" y="35"/>
                  </a:cubicBezTo>
                  <a:cubicBezTo>
                    <a:pt x="16" y="35"/>
                    <a:pt x="8" y="33"/>
                    <a:pt x="0" y="2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2" y="22"/>
                    <a:pt x="18" y="23"/>
                    <a:pt x="26" y="23"/>
                  </a:cubicBezTo>
                  <a:cubicBezTo>
                    <a:pt x="42" y="23"/>
                    <a:pt x="60" y="14"/>
                    <a:pt x="66" y="3"/>
                  </a:cubicBezTo>
                  <a:cubicBezTo>
                    <a:pt x="67" y="1"/>
                    <a:pt x="69" y="0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87" y="21"/>
                    <a:pt x="97" y="27"/>
                    <a:pt x="115" y="23"/>
                  </a:cubicBezTo>
                  <a:cubicBezTo>
                    <a:pt x="116" y="23"/>
                    <a:pt x="118" y="23"/>
                    <a:pt x="119" y="23"/>
                  </a:cubicBezTo>
                  <a:cubicBezTo>
                    <a:pt x="119" y="23"/>
                    <a:pt x="120" y="23"/>
                    <a:pt x="121" y="23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1" y="35"/>
                    <a:pt x="120" y="35"/>
                    <a:pt x="120" y="35"/>
                  </a:cubicBezTo>
                  <a:cubicBezTo>
                    <a:pt x="119" y="35"/>
                    <a:pt x="118" y="35"/>
                    <a:pt x="117" y="35"/>
                  </a:cubicBezTo>
                  <a:cubicBezTo>
                    <a:pt x="113" y="36"/>
                    <a:pt x="109" y="36"/>
                    <a:pt x="106" y="36"/>
                  </a:cubicBezTo>
                  <a:close/>
                </a:path>
              </a:pathLst>
            </a:custGeom>
            <a:grpFill/>
            <a:ln w="9525">
              <a:solidFill>
                <a:srgbClr val="6200C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TextBox 19">
            <a:extLst>
              <a:ext uri="{FF2B5EF4-FFF2-40B4-BE49-F238E27FC236}">
                <a16:creationId xmlns:a16="http://schemas.microsoft.com/office/drawing/2014/main" xmlns="" id="{CB4F51BC-177D-4495-B018-F1A49188739E}"/>
              </a:ext>
            </a:extLst>
          </p:cNvPr>
          <p:cNvSpPr txBox="1"/>
          <p:nvPr/>
        </p:nvSpPr>
        <p:spPr>
          <a:xfrm>
            <a:off x="10654514" y="2708927"/>
            <a:ext cx="762000" cy="38472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100" dirty="0"/>
              <a:t>Mortgage Applicant</a:t>
            </a:r>
          </a:p>
        </p:txBody>
      </p:sp>
      <p:grpSp>
        <p:nvGrpSpPr>
          <p:cNvPr id="215" name="Group 28">
            <a:extLst>
              <a:ext uri="{FF2B5EF4-FFF2-40B4-BE49-F238E27FC236}">
                <a16:creationId xmlns:a16="http://schemas.microsoft.com/office/drawing/2014/main" xmlns="" id="{15E29DDE-9434-4F29-9EC7-587069DD4D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9783" y="4950269"/>
            <a:ext cx="481666" cy="481666"/>
            <a:chOff x="2402" y="439"/>
            <a:chExt cx="426" cy="426"/>
          </a:xfrm>
          <a:solidFill>
            <a:srgbClr val="46008E"/>
          </a:solidFill>
        </p:grpSpPr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xmlns="" id="{D9C03FB1-7DCB-4BE5-8EE6-11F252135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2" y="439"/>
              <a:ext cx="426" cy="426"/>
            </a:xfrm>
            <a:custGeom>
              <a:avLst/>
              <a:gdLst>
                <a:gd name="T0" fmla="*/ 126 w 288"/>
                <a:gd name="T1" fmla="*/ 288 h 288"/>
                <a:gd name="T2" fmla="*/ 120 w 288"/>
                <a:gd name="T3" fmla="*/ 247 h 288"/>
                <a:gd name="T4" fmla="*/ 67 w 288"/>
                <a:gd name="T5" fmla="*/ 262 h 288"/>
                <a:gd name="T6" fmla="*/ 25 w 288"/>
                <a:gd name="T7" fmla="*/ 229 h 288"/>
                <a:gd name="T8" fmla="*/ 25 w 288"/>
                <a:gd name="T9" fmla="*/ 220 h 288"/>
                <a:gd name="T10" fmla="*/ 40 w 288"/>
                <a:gd name="T11" fmla="*/ 168 h 288"/>
                <a:gd name="T12" fmla="*/ 0 w 288"/>
                <a:gd name="T13" fmla="*/ 162 h 288"/>
                <a:gd name="T14" fmla="*/ 6 w 288"/>
                <a:gd name="T15" fmla="*/ 120 h 288"/>
                <a:gd name="T16" fmla="*/ 49 w 288"/>
                <a:gd name="T17" fmla="*/ 92 h 288"/>
                <a:gd name="T18" fmla="*/ 23 w 288"/>
                <a:gd name="T19" fmla="*/ 63 h 288"/>
                <a:gd name="T20" fmla="*/ 59 w 288"/>
                <a:gd name="T21" fmla="*/ 25 h 288"/>
                <a:gd name="T22" fmla="*/ 92 w 288"/>
                <a:gd name="T23" fmla="*/ 49 h 288"/>
                <a:gd name="T24" fmla="*/ 120 w 288"/>
                <a:gd name="T25" fmla="*/ 6 h 288"/>
                <a:gd name="T26" fmla="*/ 162 w 288"/>
                <a:gd name="T27" fmla="*/ 0 h 288"/>
                <a:gd name="T28" fmla="*/ 168 w 288"/>
                <a:gd name="T29" fmla="*/ 40 h 288"/>
                <a:gd name="T30" fmla="*/ 220 w 288"/>
                <a:gd name="T31" fmla="*/ 25 h 288"/>
                <a:gd name="T32" fmla="*/ 262 w 288"/>
                <a:gd name="T33" fmla="*/ 59 h 288"/>
                <a:gd name="T34" fmla="*/ 262 w 288"/>
                <a:gd name="T35" fmla="*/ 67 h 288"/>
                <a:gd name="T36" fmla="*/ 247 w 288"/>
                <a:gd name="T37" fmla="*/ 120 h 288"/>
                <a:gd name="T38" fmla="*/ 288 w 288"/>
                <a:gd name="T39" fmla="*/ 126 h 288"/>
                <a:gd name="T40" fmla="*/ 282 w 288"/>
                <a:gd name="T41" fmla="*/ 168 h 288"/>
                <a:gd name="T42" fmla="*/ 238 w 288"/>
                <a:gd name="T43" fmla="*/ 196 h 288"/>
                <a:gd name="T44" fmla="*/ 262 w 288"/>
                <a:gd name="T45" fmla="*/ 229 h 288"/>
                <a:gd name="T46" fmla="*/ 220 w 288"/>
                <a:gd name="T47" fmla="*/ 262 h 288"/>
                <a:gd name="T48" fmla="*/ 168 w 288"/>
                <a:gd name="T49" fmla="*/ 247 h 288"/>
                <a:gd name="T50" fmla="*/ 162 w 288"/>
                <a:gd name="T51" fmla="*/ 288 h 288"/>
                <a:gd name="T52" fmla="*/ 156 w 288"/>
                <a:gd name="T53" fmla="*/ 276 h 288"/>
                <a:gd name="T54" fmla="*/ 160 w 288"/>
                <a:gd name="T55" fmla="*/ 237 h 288"/>
                <a:gd name="T56" fmla="*/ 201 w 288"/>
                <a:gd name="T57" fmla="*/ 226 h 288"/>
                <a:gd name="T58" fmla="*/ 250 w 288"/>
                <a:gd name="T59" fmla="*/ 224 h 288"/>
                <a:gd name="T60" fmla="*/ 226 w 288"/>
                <a:gd name="T61" fmla="*/ 194 h 288"/>
                <a:gd name="T62" fmla="*/ 243 w 288"/>
                <a:gd name="T63" fmla="*/ 156 h 288"/>
                <a:gd name="T64" fmla="*/ 276 w 288"/>
                <a:gd name="T65" fmla="*/ 132 h 288"/>
                <a:gd name="T66" fmla="*/ 237 w 288"/>
                <a:gd name="T67" fmla="*/ 127 h 288"/>
                <a:gd name="T68" fmla="*/ 226 w 288"/>
                <a:gd name="T69" fmla="*/ 86 h 288"/>
                <a:gd name="T70" fmla="*/ 224 w 288"/>
                <a:gd name="T71" fmla="*/ 38 h 288"/>
                <a:gd name="T72" fmla="*/ 194 w 288"/>
                <a:gd name="T73" fmla="*/ 62 h 288"/>
                <a:gd name="T74" fmla="*/ 156 w 288"/>
                <a:gd name="T75" fmla="*/ 45 h 288"/>
                <a:gd name="T76" fmla="*/ 132 w 288"/>
                <a:gd name="T77" fmla="*/ 12 h 288"/>
                <a:gd name="T78" fmla="*/ 127 w 288"/>
                <a:gd name="T79" fmla="*/ 50 h 288"/>
                <a:gd name="T80" fmla="*/ 86 w 288"/>
                <a:gd name="T81" fmla="*/ 61 h 288"/>
                <a:gd name="T82" fmla="*/ 38 w 288"/>
                <a:gd name="T83" fmla="*/ 63 h 288"/>
                <a:gd name="T84" fmla="*/ 62 w 288"/>
                <a:gd name="T85" fmla="*/ 94 h 288"/>
                <a:gd name="T86" fmla="*/ 45 w 288"/>
                <a:gd name="T87" fmla="*/ 132 h 288"/>
                <a:gd name="T88" fmla="*/ 12 w 288"/>
                <a:gd name="T89" fmla="*/ 156 h 288"/>
                <a:gd name="T90" fmla="*/ 50 w 288"/>
                <a:gd name="T91" fmla="*/ 160 h 288"/>
                <a:gd name="T92" fmla="*/ 61 w 288"/>
                <a:gd name="T93" fmla="*/ 201 h 288"/>
                <a:gd name="T94" fmla="*/ 63 w 288"/>
                <a:gd name="T95" fmla="*/ 250 h 288"/>
                <a:gd name="T96" fmla="*/ 94 w 288"/>
                <a:gd name="T97" fmla="*/ 226 h 288"/>
                <a:gd name="T98" fmla="*/ 132 w 288"/>
                <a:gd name="T99" fmla="*/ 24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288">
                  <a:moveTo>
                    <a:pt x="162" y="288"/>
                  </a:moveTo>
                  <a:cubicBezTo>
                    <a:pt x="126" y="288"/>
                    <a:pt x="126" y="288"/>
                    <a:pt x="126" y="288"/>
                  </a:cubicBezTo>
                  <a:cubicBezTo>
                    <a:pt x="122" y="288"/>
                    <a:pt x="120" y="285"/>
                    <a:pt x="120" y="282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10" y="245"/>
                    <a:pt x="100" y="242"/>
                    <a:pt x="92" y="238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5" y="265"/>
                    <a:pt x="61" y="265"/>
                    <a:pt x="59" y="262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4" y="227"/>
                    <a:pt x="23" y="226"/>
                    <a:pt x="23" y="224"/>
                  </a:cubicBezTo>
                  <a:cubicBezTo>
                    <a:pt x="23" y="223"/>
                    <a:pt x="24" y="221"/>
                    <a:pt x="25" y="220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5" y="188"/>
                    <a:pt x="42" y="177"/>
                    <a:pt x="40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2" y="168"/>
                    <a:pt x="0" y="165"/>
                    <a:pt x="0" y="1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2"/>
                    <a:pt x="2" y="120"/>
                    <a:pt x="6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2" y="110"/>
                    <a:pt x="45" y="100"/>
                    <a:pt x="49" y="92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4" y="66"/>
                    <a:pt x="23" y="65"/>
                    <a:pt x="23" y="63"/>
                  </a:cubicBezTo>
                  <a:cubicBezTo>
                    <a:pt x="23" y="61"/>
                    <a:pt x="24" y="60"/>
                    <a:pt x="25" y="5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1" y="23"/>
                    <a:pt x="65" y="23"/>
                    <a:pt x="67" y="25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100" y="45"/>
                    <a:pt x="110" y="42"/>
                    <a:pt x="120" y="40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2"/>
                    <a:pt x="122" y="0"/>
                    <a:pt x="12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2"/>
                    <a:pt x="168" y="6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77" y="42"/>
                    <a:pt x="188" y="45"/>
                    <a:pt x="196" y="49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2" y="23"/>
                    <a:pt x="226" y="23"/>
                    <a:pt x="228" y="25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4" y="60"/>
                    <a:pt x="264" y="61"/>
                    <a:pt x="264" y="63"/>
                  </a:cubicBezTo>
                  <a:cubicBezTo>
                    <a:pt x="264" y="65"/>
                    <a:pt x="264" y="66"/>
                    <a:pt x="262" y="67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42" y="100"/>
                    <a:pt x="245" y="110"/>
                    <a:pt x="247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5" y="120"/>
                    <a:pt x="288" y="122"/>
                    <a:pt x="288" y="126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288" y="165"/>
                    <a:pt x="285" y="168"/>
                    <a:pt x="282" y="168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5" y="177"/>
                    <a:pt x="242" y="188"/>
                    <a:pt x="238" y="196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5" y="222"/>
                    <a:pt x="265" y="226"/>
                    <a:pt x="262" y="229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26" y="265"/>
                    <a:pt x="222" y="265"/>
                    <a:pt x="220" y="262"/>
                  </a:cubicBezTo>
                  <a:cubicBezTo>
                    <a:pt x="196" y="238"/>
                    <a:pt x="196" y="238"/>
                    <a:pt x="196" y="238"/>
                  </a:cubicBezTo>
                  <a:cubicBezTo>
                    <a:pt x="188" y="242"/>
                    <a:pt x="177" y="245"/>
                    <a:pt x="168" y="247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8" y="285"/>
                    <a:pt x="165" y="288"/>
                    <a:pt x="162" y="288"/>
                  </a:cubicBezTo>
                  <a:close/>
                  <a:moveTo>
                    <a:pt x="132" y="276"/>
                  </a:moveTo>
                  <a:cubicBezTo>
                    <a:pt x="156" y="276"/>
                    <a:pt x="156" y="276"/>
                    <a:pt x="156" y="276"/>
                  </a:cubicBezTo>
                  <a:cubicBezTo>
                    <a:pt x="156" y="243"/>
                    <a:pt x="156" y="243"/>
                    <a:pt x="156" y="243"/>
                  </a:cubicBezTo>
                  <a:cubicBezTo>
                    <a:pt x="156" y="240"/>
                    <a:pt x="158" y="238"/>
                    <a:pt x="160" y="237"/>
                  </a:cubicBezTo>
                  <a:cubicBezTo>
                    <a:pt x="167" y="235"/>
                    <a:pt x="185" y="231"/>
                    <a:pt x="194" y="226"/>
                  </a:cubicBezTo>
                  <a:cubicBezTo>
                    <a:pt x="196" y="224"/>
                    <a:pt x="199" y="224"/>
                    <a:pt x="201" y="226"/>
                  </a:cubicBezTo>
                  <a:cubicBezTo>
                    <a:pt x="224" y="250"/>
                    <a:pt x="224" y="250"/>
                    <a:pt x="224" y="250"/>
                  </a:cubicBezTo>
                  <a:cubicBezTo>
                    <a:pt x="250" y="224"/>
                    <a:pt x="250" y="224"/>
                    <a:pt x="250" y="224"/>
                  </a:cubicBezTo>
                  <a:cubicBezTo>
                    <a:pt x="226" y="201"/>
                    <a:pt x="226" y="201"/>
                    <a:pt x="226" y="201"/>
                  </a:cubicBezTo>
                  <a:cubicBezTo>
                    <a:pt x="224" y="199"/>
                    <a:pt x="224" y="196"/>
                    <a:pt x="226" y="194"/>
                  </a:cubicBezTo>
                  <a:cubicBezTo>
                    <a:pt x="231" y="185"/>
                    <a:pt x="235" y="167"/>
                    <a:pt x="237" y="160"/>
                  </a:cubicBezTo>
                  <a:cubicBezTo>
                    <a:pt x="238" y="158"/>
                    <a:pt x="240" y="156"/>
                    <a:pt x="243" y="156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43" y="132"/>
                    <a:pt x="243" y="132"/>
                    <a:pt x="243" y="132"/>
                  </a:cubicBezTo>
                  <a:cubicBezTo>
                    <a:pt x="240" y="132"/>
                    <a:pt x="237" y="130"/>
                    <a:pt x="237" y="127"/>
                  </a:cubicBezTo>
                  <a:cubicBezTo>
                    <a:pt x="235" y="120"/>
                    <a:pt x="231" y="103"/>
                    <a:pt x="226" y="94"/>
                  </a:cubicBezTo>
                  <a:cubicBezTo>
                    <a:pt x="224" y="91"/>
                    <a:pt x="224" y="88"/>
                    <a:pt x="226" y="86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9" y="63"/>
                    <a:pt x="196" y="63"/>
                    <a:pt x="194" y="62"/>
                  </a:cubicBezTo>
                  <a:cubicBezTo>
                    <a:pt x="185" y="56"/>
                    <a:pt x="167" y="52"/>
                    <a:pt x="160" y="50"/>
                  </a:cubicBezTo>
                  <a:cubicBezTo>
                    <a:pt x="158" y="50"/>
                    <a:pt x="156" y="47"/>
                    <a:pt x="156" y="45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7"/>
                    <a:pt x="130" y="50"/>
                    <a:pt x="127" y="50"/>
                  </a:cubicBezTo>
                  <a:cubicBezTo>
                    <a:pt x="120" y="52"/>
                    <a:pt x="103" y="56"/>
                    <a:pt x="94" y="62"/>
                  </a:cubicBezTo>
                  <a:cubicBezTo>
                    <a:pt x="91" y="63"/>
                    <a:pt x="88" y="63"/>
                    <a:pt x="86" y="6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3" y="88"/>
                    <a:pt x="63" y="91"/>
                    <a:pt x="62" y="94"/>
                  </a:cubicBezTo>
                  <a:cubicBezTo>
                    <a:pt x="56" y="103"/>
                    <a:pt x="52" y="120"/>
                    <a:pt x="50" y="127"/>
                  </a:cubicBezTo>
                  <a:cubicBezTo>
                    <a:pt x="50" y="130"/>
                    <a:pt x="47" y="132"/>
                    <a:pt x="45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7" y="156"/>
                    <a:pt x="50" y="158"/>
                    <a:pt x="50" y="160"/>
                  </a:cubicBezTo>
                  <a:cubicBezTo>
                    <a:pt x="52" y="167"/>
                    <a:pt x="56" y="185"/>
                    <a:pt x="62" y="194"/>
                  </a:cubicBezTo>
                  <a:cubicBezTo>
                    <a:pt x="63" y="196"/>
                    <a:pt x="63" y="199"/>
                    <a:pt x="61" y="201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86" y="226"/>
                    <a:pt x="86" y="226"/>
                    <a:pt x="86" y="226"/>
                  </a:cubicBezTo>
                  <a:cubicBezTo>
                    <a:pt x="88" y="224"/>
                    <a:pt x="91" y="224"/>
                    <a:pt x="94" y="226"/>
                  </a:cubicBezTo>
                  <a:cubicBezTo>
                    <a:pt x="103" y="231"/>
                    <a:pt x="120" y="235"/>
                    <a:pt x="127" y="237"/>
                  </a:cubicBezTo>
                  <a:cubicBezTo>
                    <a:pt x="130" y="238"/>
                    <a:pt x="132" y="240"/>
                    <a:pt x="132" y="243"/>
                  </a:cubicBezTo>
                  <a:lnTo>
                    <a:pt x="13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7" name="Freeform 30">
              <a:extLst>
                <a:ext uri="{FF2B5EF4-FFF2-40B4-BE49-F238E27FC236}">
                  <a16:creationId xmlns:a16="http://schemas.microsoft.com/office/drawing/2014/main" xmlns="" id="{70987F88-378C-4A80-8662-3AC7684A2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6" y="563"/>
              <a:ext cx="178" cy="17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12 h 120"/>
                <a:gd name="T12" fmla="*/ 12 w 120"/>
                <a:gd name="T13" fmla="*/ 60 h 120"/>
                <a:gd name="T14" fmla="*/ 60 w 120"/>
                <a:gd name="T15" fmla="*/ 108 h 120"/>
                <a:gd name="T16" fmla="*/ 108 w 120"/>
                <a:gd name="T17" fmla="*/ 60 h 120"/>
                <a:gd name="T18" fmla="*/ 60 w 120"/>
                <a:gd name="T1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12"/>
                  </a:moveTo>
                  <a:cubicBezTo>
                    <a:pt x="33" y="12"/>
                    <a:pt x="12" y="33"/>
                    <a:pt x="12" y="60"/>
                  </a:cubicBezTo>
                  <a:cubicBezTo>
                    <a:pt x="12" y="86"/>
                    <a:pt x="33" y="108"/>
                    <a:pt x="60" y="108"/>
                  </a:cubicBezTo>
                  <a:cubicBezTo>
                    <a:pt x="86" y="108"/>
                    <a:pt x="108" y="86"/>
                    <a:pt x="108" y="60"/>
                  </a:cubicBezTo>
                  <a:cubicBezTo>
                    <a:pt x="108" y="33"/>
                    <a:pt x="86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18" name="Group 83">
            <a:extLst>
              <a:ext uri="{FF2B5EF4-FFF2-40B4-BE49-F238E27FC236}">
                <a16:creationId xmlns:a16="http://schemas.microsoft.com/office/drawing/2014/main" xmlns="" id="{06F6E263-D3AD-43A1-BAC3-FDE2CA07A8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3764" y="5829466"/>
            <a:ext cx="513717" cy="502042"/>
            <a:chOff x="2584" y="1926"/>
            <a:chExt cx="440" cy="430"/>
          </a:xfrm>
          <a:solidFill>
            <a:srgbClr val="46008E"/>
          </a:solidFill>
        </p:grpSpPr>
        <p:sp>
          <p:nvSpPr>
            <p:cNvPr id="219" name="Freeform 84">
              <a:extLst>
                <a:ext uri="{FF2B5EF4-FFF2-40B4-BE49-F238E27FC236}">
                  <a16:creationId xmlns:a16="http://schemas.microsoft.com/office/drawing/2014/main" xmlns="" id="{F06CEC73-10AC-4BDC-A871-5BC55D0FB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>
              <a:extLst>
                <a:ext uri="{FF2B5EF4-FFF2-40B4-BE49-F238E27FC236}">
                  <a16:creationId xmlns:a16="http://schemas.microsoft.com/office/drawing/2014/main" xmlns="" id="{300D50F3-1B5D-4A9C-B8A5-67880F33C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6">
              <a:extLst>
                <a:ext uri="{FF2B5EF4-FFF2-40B4-BE49-F238E27FC236}">
                  <a16:creationId xmlns:a16="http://schemas.microsoft.com/office/drawing/2014/main" xmlns="" id="{38BDAB6F-05AC-4F46-9A3B-840C484B7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7">
              <a:extLst>
                <a:ext uri="{FF2B5EF4-FFF2-40B4-BE49-F238E27FC236}">
                  <a16:creationId xmlns:a16="http://schemas.microsoft.com/office/drawing/2014/main" xmlns="" id="{3A9E27A2-B9C9-48B1-ACCF-3481E5F99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8">
              <a:extLst>
                <a:ext uri="{FF2B5EF4-FFF2-40B4-BE49-F238E27FC236}">
                  <a16:creationId xmlns:a16="http://schemas.microsoft.com/office/drawing/2014/main" xmlns="" id="{08256F50-AA5F-4B55-827B-1CD5B7D4C2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9">
              <a:extLst>
                <a:ext uri="{FF2B5EF4-FFF2-40B4-BE49-F238E27FC236}">
                  <a16:creationId xmlns:a16="http://schemas.microsoft.com/office/drawing/2014/main" xmlns="" id="{A9CC1FF2-595A-4E18-93F9-7FE4BE7F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>
              <a:extLst>
                <a:ext uri="{FF2B5EF4-FFF2-40B4-BE49-F238E27FC236}">
                  <a16:creationId xmlns:a16="http://schemas.microsoft.com/office/drawing/2014/main" xmlns="" id="{4668621B-2EFE-4C03-BE20-8EAFA52A7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>
              <a:extLst>
                <a:ext uri="{FF2B5EF4-FFF2-40B4-BE49-F238E27FC236}">
                  <a16:creationId xmlns:a16="http://schemas.microsoft.com/office/drawing/2014/main" xmlns="" id="{8D1A98A0-03E2-4D3E-BD54-8698EE96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>
              <a:extLst>
                <a:ext uri="{FF2B5EF4-FFF2-40B4-BE49-F238E27FC236}">
                  <a16:creationId xmlns:a16="http://schemas.microsoft.com/office/drawing/2014/main" xmlns="" id="{04AABD61-C3B1-4B48-8DBB-9E11EFEB8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93">
              <a:extLst>
                <a:ext uri="{FF2B5EF4-FFF2-40B4-BE49-F238E27FC236}">
                  <a16:creationId xmlns:a16="http://schemas.microsoft.com/office/drawing/2014/main" xmlns="" id="{3DAD0A40-5952-4918-8868-9B741B144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>
              <a:extLst>
                <a:ext uri="{FF2B5EF4-FFF2-40B4-BE49-F238E27FC236}">
                  <a16:creationId xmlns:a16="http://schemas.microsoft.com/office/drawing/2014/main" xmlns="" id="{9C0BC4B7-A438-432B-AB88-80CE691A7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67265" y="4989486"/>
            <a:ext cx="475431" cy="403232"/>
            <a:chOff x="6879922" y="4586607"/>
            <a:chExt cx="475431" cy="403232"/>
          </a:xfrm>
        </p:grpSpPr>
        <p:sp>
          <p:nvSpPr>
            <p:cNvPr id="193" name="Oval 252">
              <a:extLst>
                <a:ext uri="{FF2B5EF4-FFF2-40B4-BE49-F238E27FC236}">
                  <a16:creationId xmlns:a16="http://schemas.microsoft.com/office/drawing/2014/main" xmlns="" id="{0ACE9119-F76B-4E6B-AFCA-73B0F7388E52}"/>
                </a:ext>
              </a:extLst>
            </p:cNvPr>
            <p:cNvSpPr/>
            <p:nvPr/>
          </p:nvSpPr>
          <p:spPr>
            <a:xfrm>
              <a:off x="6879922" y="4586607"/>
              <a:ext cx="299420" cy="290901"/>
            </a:xfrm>
            <a:prstGeom prst="ellipse">
              <a:avLst/>
            </a:prstGeom>
            <a:noFill/>
            <a:ln w="28575">
              <a:solidFill>
                <a:srgbClr val="4600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232" name="Straight Connector 253">
              <a:extLst>
                <a:ext uri="{FF2B5EF4-FFF2-40B4-BE49-F238E27FC236}">
                  <a16:creationId xmlns:a16="http://schemas.microsoft.com/office/drawing/2014/main" xmlns="" id="{97115BB9-2AF5-4A9C-8B17-8471388B197C}"/>
                </a:ext>
              </a:extLst>
            </p:cNvPr>
            <p:cNvCxnSpPr>
              <a:cxnSpLocks/>
              <a:endCxn id="193" idx="5"/>
            </p:cNvCxnSpPr>
            <p:nvPr/>
          </p:nvCxnSpPr>
          <p:spPr>
            <a:xfrm flipH="1" flipV="1">
              <a:off x="7135493" y="4834907"/>
              <a:ext cx="219860" cy="154932"/>
            </a:xfrm>
            <a:prstGeom prst="line">
              <a:avLst/>
            </a:prstGeom>
            <a:noFill/>
            <a:ln w="28575">
              <a:solidFill>
                <a:srgbClr val="4600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100">
            <a:extLst>
              <a:ext uri="{FF2B5EF4-FFF2-40B4-BE49-F238E27FC236}">
                <a16:creationId xmlns:a16="http://schemas.microsoft.com/office/drawing/2014/main" xmlns="" id="{C560D1EB-1753-4B27-ADF2-B1F22C8FC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78813" y="5847369"/>
            <a:ext cx="466230" cy="466236"/>
            <a:chOff x="4479" y="1718"/>
            <a:chExt cx="427" cy="427"/>
          </a:xfrm>
          <a:solidFill>
            <a:srgbClr val="46008E"/>
          </a:solidFill>
        </p:grpSpPr>
        <p:sp>
          <p:nvSpPr>
            <p:cNvPr id="234" name="Freeform 101">
              <a:extLst>
                <a:ext uri="{FF2B5EF4-FFF2-40B4-BE49-F238E27FC236}">
                  <a16:creationId xmlns:a16="http://schemas.microsoft.com/office/drawing/2014/main" xmlns="" id="{C23DD460-CEF5-4039-B931-BAF7322D4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825"/>
              <a:ext cx="97" cy="18"/>
            </a:xfrm>
            <a:custGeom>
              <a:avLst/>
              <a:gdLst>
                <a:gd name="T0" fmla="*/ 60 w 66"/>
                <a:gd name="T1" fmla="*/ 12 h 12"/>
                <a:gd name="T2" fmla="*/ 6 w 66"/>
                <a:gd name="T3" fmla="*/ 12 h 12"/>
                <a:gd name="T4" fmla="*/ 0 w 66"/>
                <a:gd name="T5" fmla="*/ 6 h 12"/>
                <a:gd name="T6" fmla="*/ 6 w 66"/>
                <a:gd name="T7" fmla="*/ 0 h 12"/>
                <a:gd name="T8" fmla="*/ 60 w 66"/>
                <a:gd name="T9" fmla="*/ 0 h 12"/>
                <a:gd name="T10" fmla="*/ 66 w 66"/>
                <a:gd name="T11" fmla="*/ 6 h 12"/>
                <a:gd name="T12" fmla="*/ 60 w 6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6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6" y="3"/>
                    <a:pt x="66" y="6"/>
                  </a:cubicBezTo>
                  <a:cubicBezTo>
                    <a:pt x="66" y="9"/>
                    <a:pt x="63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5" name="Freeform 102">
              <a:extLst>
                <a:ext uri="{FF2B5EF4-FFF2-40B4-BE49-F238E27FC236}">
                  <a16:creationId xmlns:a16="http://schemas.microsoft.com/office/drawing/2014/main" xmlns="" id="{887DC719-095A-4FDB-B202-6384BADC2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878"/>
              <a:ext cx="159" cy="18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6 w 108"/>
                <a:gd name="T7" fmla="*/ 0 h 12"/>
                <a:gd name="T8" fmla="*/ 102 w 108"/>
                <a:gd name="T9" fmla="*/ 0 h 12"/>
                <a:gd name="T10" fmla="*/ 108 w 108"/>
                <a:gd name="T11" fmla="*/ 6 h 12"/>
                <a:gd name="T12" fmla="*/ 102 w 10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6" name="Freeform 103">
              <a:extLst>
                <a:ext uri="{FF2B5EF4-FFF2-40B4-BE49-F238E27FC236}">
                  <a16:creationId xmlns:a16="http://schemas.microsoft.com/office/drawing/2014/main" xmlns="" id="{1F0183AE-C6B1-4060-9ED2-8DE86909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931"/>
              <a:ext cx="124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7" name="Freeform 104">
              <a:extLst>
                <a:ext uri="{FF2B5EF4-FFF2-40B4-BE49-F238E27FC236}">
                  <a16:creationId xmlns:a16="http://schemas.microsoft.com/office/drawing/2014/main" xmlns="" id="{2E3EB15F-B41F-469B-B8BC-071FF4B22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985"/>
              <a:ext cx="106" cy="17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8" name="Freeform 105">
              <a:extLst>
                <a:ext uri="{FF2B5EF4-FFF2-40B4-BE49-F238E27FC236}">
                  <a16:creationId xmlns:a16="http://schemas.microsoft.com/office/drawing/2014/main" xmlns="" id="{B3470E11-A9AB-4613-AF13-E7531CF45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5" y="1914"/>
              <a:ext cx="231" cy="231"/>
            </a:xfrm>
            <a:custGeom>
              <a:avLst/>
              <a:gdLst>
                <a:gd name="T0" fmla="*/ 150 w 156"/>
                <a:gd name="T1" fmla="*/ 156 h 156"/>
                <a:gd name="T2" fmla="*/ 6 w 156"/>
                <a:gd name="T3" fmla="*/ 156 h 156"/>
                <a:gd name="T4" fmla="*/ 1 w 156"/>
                <a:gd name="T5" fmla="*/ 153 h 156"/>
                <a:gd name="T6" fmla="*/ 0 w 156"/>
                <a:gd name="T7" fmla="*/ 147 h 156"/>
                <a:gd name="T8" fmla="*/ 72 w 156"/>
                <a:gd name="T9" fmla="*/ 3 h 156"/>
                <a:gd name="T10" fmla="*/ 78 w 156"/>
                <a:gd name="T11" fmla="*/ 0 h 156"/>
                <a:gd name="T12" fmla="*/ 83 w 156"/>
                <a:gd name="T13" fmla="*/ 3 h 156"/>
                <a:gd name="T14" fmla="*/ 155 w 156"/>
                <a:gd name="T15" fmla="*/ 147 h 156"/>
                <a:gd name="T16" fmla="*/ 155 w 156"/>
                <a:gd name="T17" fmla="*/ 153 h 156"/>
                <a:gd name="T18" fmla="*/ 150 w 156"/>
                <a:gd name="T19" fmla="*/ 156 h 156"/>
                <a:gd name="T20" fmla="*/ 16 w 156"/>
                <a:gd name="T21" fmla="*/ 144 h 156"/>
                <a:gd name="T22" fmla="*/ 140 w 156"/>
                <a:gd name="T23" fmla="*/ 144 h 156"/>
                <a:gd name="T24" fmla="*/ 78 w 156"/>
                <a:gd name="T25" fmla="*/ 19 h 156"/>
                <a:gd name="T26" fmla="*/ 16 w 156"/>
                <a:gd name="T27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156">
                  <a:moveTo>
                    <a:pt x="150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4" y="156"/>
                    <a:pt x="2" y="155"/>
                    <a:pt x="1" y="153"/>
                  </a:cubicBezTo>
                  <a:cubicBezTo>
                    <a:pt x="0" y="151"/>
                    <a:pt x="0" y="149"/>
                    <a:pt x="0" y="147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6" y="0"/>
                    <a:pt x="78" y="0"/>
                  </a:cubicBezTo>
                  <a:cubicBezTo>
                    <a:pt x="80" y="0"/>
                    <a:pt x="82" y="1"/>
                    <a:pt x="83" y="3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56" y="149"/>
                    <a:pt x="156" y="151"/>
                    <a:pt x="155" y="153"/>
                  </a:cubicBezTo>
                  <a:cubicBezTo>
                    <a:pt x="154" y="155"/>
                    <a:pt x="152" y="156"/>
                    <a:pt x="150" y="156"/>
                  </a:cubicBezTo>
                  <a:close/>
                  <a:moveTo>
                    <a:pt x="16" y="144"/>
                  </a:moveTo>
                  <a:cubicBezTo>
                    <a:pt x="140" y="144"/>
                    <a:pt x="140" y="144"/>
                    <a:pt x="140" y="144"/>
                  </a:cubicBezTo>
                  <a:cubicBezTo>
                    <a:pt x="78" y="19"/>
                    <a:pt x="78" y="19"/>
                    <a:pt x="78" y="19"/>
                  </a:cubicBezTo>
                  <a:lnTo>
                    <a:pt x="1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9" name="Freeform 106">
              <a:extLst>
                <a:ext uri="{FF2B5EF4-FFF2-40B4-BE49-F238E27FC236}">
                  <a16:creationId xmlns:a16="http://schemas.microsoft.com/office/drawing/2014/main" xmlns="" id="{70759E59-DDB6-49C2-A061-69BA55678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2001"/>
              <a:ext cx="18" cy="75"/>
            </a:xfrm>
            <a:custGeom>
              <a:avLst/>
              <a:gdLst>
                <a:gd name="T0" fmla="*/ 6 w 12"/>
                <a:gd name="T1" fmla="*/ 51 h 51"/>
                <a:gd name="T2" fmla="*/ 0 w 12"/>
                <a:gd name="T3" fmla="*/ 45 h 51"/>
                <a:gd name="T4" fmla="*/ 0 w 12"/>
                <a:gd name="T5" fmla="*/ 6 h 51"/>
                <a:gd name="T6" fmla="*/ 6 w 12"/>
                <a:gd name="T7" fmla="*/ 0 h 51"/>
                <a:gd name="T8" fmla="*/ 12 w 12"/>
                <a:gd name="T9" fmla="*/ 6 h 51"/>
                <a:gd name="T10" fmla="*/ 12 w 12"/>
                <a:gd name="T11" fmla="*/ 45 h 51"/>
                <a:gd name="T12" fmla="*/ 6 w 12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1">
                  <a:moveTo>
                    <a:pt x="6" y="51"/>
                  </a:moveTo>
                  <a:cubicBezTo>
                    <a:pt x="3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8"/>
                    <a:pt x="9" y="51"/>
                    <a:pt x="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0" name="Oval 107">
              <a:extLst>
                <a:ext uri="{FF2B5EF4-FFF2-40B4-BE49-F238E27FC236}">
                  <a16:creationId xmlns:a16="http://schemas.microsoft.com/office/drawing/2014/main" xmlns="" id="{11B1D56C-8ACB-42F4-A433-78568A84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0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1" name="Freeform 108">
              <a:extLst>
                <a:ext uri="{FF2B5EF4-FFF2-40B4-BE49-F238E27FC236}">
                  <a16:creationId xmlns:a16="http://schemas.microsoft.com/office/drawing/2014/main" xmlns="" id="{696AF716-2E0E-4CB8-A013-6084B052B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718"/>
              <a:ext cx="302" cy="391"/>
            </a:xfrm>
            <a:custGeom>
              <a:avLst/>
              <a:gdLst>
                <a:gd name="T0" fmla="*/ 132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2 w 204"/>
                <a:gd name="T13" fmla="*/ 2 h 264"/>
                <a:gd name="T14" fmla="*/ 202 w 204"/>
                <a:gd name="T15" fmla="*/ 62 h 264"/>
                <a:gd name="T16" fmla="*/ 204 w 204"/>
                <a:gd name="T17" fmla="*/ 66 h 264"/>
                <a:gd name="T18" fmla="*/ 204 w 204"/>
                <a:gd name="T19" fmla="*/ 120 h 264"/>
                <a:gd name="T20" fmla="*/ 192 w 204"/>
                <a:gd name="T21" fmla="*/ 120 h 264"/>
                <a:gd name="T22" fmla="*/ 192 w 204"/>
                <a:gd name="T23" fmla="*/ 68 h 264"/>
                <a:gd name="T24" fmla="*/ 135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32 w 204"/>
                <a:gd name="T31" fmla="*/ 252 h 264"/>
                <a:gd name="T32" fmla="*/ 132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3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1" y="0"/>
                    <a:pt x="142" y="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3" y="63"/>
                    <a:pt x="204" y="64"/>
                    <a:pt x="204" y="66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68"/>
                    <a:pt x="192" y="68"/>
                    <a:pt x="192" y="68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32" y="252"/>
                    <a:pt x="132" y="252"/>
                    <a:pt x="132" y="252"/>
                  </a:cubicBezTo>
                  <a:lnTo>
                    <a:pt x="132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2" name="Freeform 109">
              <a:extLst>
                <a:ext uri="{FF2B5EF4-FFF2-40B4-BE49-F238E27FC236}">
                  <a16:creationId xmlns:a16="http://schemas.microsoft.com/office/drawing/2014/main" xmlns="" id="{25AC3851-4C8B-4754-9F64-A3A92232F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1718"/>
              <a:ext cx="106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9" y="60"/>
                    <a:pt x="72" y="63"/>
                    <a:pt x="72" y="66"/>
                  </a:cubicBezTo>
                  <a:cubicBezTo>
                    <a:pt x="72" y="69"/>
                    <a:pt x="69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19" name="Picture 2" descr="https://digitalchamber.org/wp-content/uploads/2018/03/summitap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35" y="191717"/>
            <a:ext cx="741731" cy="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TextBox 262">
            <a:extLst>
              <a:ext uri="{FF2B5EF4-FFF2-40B4-BE49-F238E27FC236}">
                <a16:creationId xmlns:a16="http://schemas.microsoft.com/office/drawing/2014/main" xmlns="" id="{D95BD884-0FB9-418B-A415-E6FF5A0197F4}"/>
              </a:ext>
            </a:extLst>
          </p:cNvPr>
          <p:cNvSpPr txBox="1"/>
          <p:nvPr/>
        </p:nvSpPr>
        <p:spPr>
          <a:xfrm>
            <a:off x="4450080" y="4571399"/>
            <a:ext cx="3291840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b="1" dirty="0">
                <a:solidFill>
                  <a:srgbClr val="46008E"/>
                </a:solidFill>
              </a:rPr>
              <a:t>Organizational Challenges</a:t>
            </a:r>
          </a:p>
        </p:txBody>
      </p:sp>
      <p:sp>
        <p:nvSpPr>
          <p:cNvPr id="247" name="TextBox 120">
            <a:extLst>
              <a:ext uri="{FF2B5EF4-FFF2-40B4-BE49-F238E27FC236}">
                <a16:creationId xmlns:a16="http://schemas.microsoft.com/office/drawing/2014/main" xmlns="" id="{B7A3AB5C-0095-4E3E-AE26-7F4912F7F5CB}"/>
              </a:ext>
            </a:extLst>
          </p:cNvPr>
          <p:cNvSpPr txBox="1"/>
          <p:nvPr/>
        </p:nvSpPr>
        <p:spPr>
          <a:xfrm>
            <a:off x="1467345" y="4952575"/>
            <a:ext cx="4187952" cy="4770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400" b="1" dirty="0">
                <a:solidFill>
                  <a:srgbClr val="46008E"/>
                </a:solidFill>
              </a:rPr>
              <a:t>Resource Intensive: </a:t>
            </a:r>
            <a:r>
              <a:rPr lang="en-US" sz="1400" dirty="0"/>
              <a:t>Underwriters perform manual reach out and requests for verification</a:t>
            </a:r>
            <a:endParaRPr lang="en-US" sz="1600" dirty="0"/>
          </a:p>
        </p:txBody>
      </p:sp>
      <p:sp>
        <p:nvSpPr>
          <p:cNvPr id="251" name="TextBox 120">
            <a:extLst>
              <a:ext uri="{FF2B5EF4-FFF2-40B4-BE49-F238E27FC236}">
                <a16:creationId xmlns:a16="http://schemas.microsoft.com/office/drawing/2014/main" xmlns="" id="{759EF80E-AC76-4740-B9B6-44C3DCA20454}"/>
              </a:ext>
            </a:extLst>
          </p:cNvPr>
          <p:cNvSpPr txBox="1"/>
          <p:nvPr/>
        </p:nvSpPr>
        <p:spPr>
          <a:xfrm>
            <a:off x="1467345" y="5734239"/>
            <a:ext cx="4187952" cy="69249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400" b="1" dirty="0">
                <a:solidFill>
                  <a:srgbClr val="46008E"/>
                </a:solidFill>
              </a:rPr>
              <a:t>Reliance on Intermediaries: </a:t>
            </a:r>
            <a:r>
              <a:rPr lang="en-US" sz="1400" dirty="0"/>
              <a:t>Lender utilizes subscription services to provide verification of information</a:t>
            </a:r>
            <a:endParaRPr lang="en-US" sz="1600" dirty="0"/>
          </a:p>
        </p:txBody>
      </p:sp>
      <p:sp>
        <p:nvSpPr>
          <p:cNvPr id="252" name="TextBox 120">
            <a:extLst>
              <a:ext uri="{FF2B5EF4-FFF2-40B4-BE49-F238E27FC236}">
                <a16:creationId xmlns:a16="http://schemas.microsoft.com/office/drawing/2014/main" xmlns="" id="{BA9101A0-46EA-4622-ADE6-16DC68137F14}"/>
              </a:ext>
            </a:extLst>
          </p:cNvPr>
          <p:cNvSpPr txBox="1"/>
          <p:nvPr/>
        </p:nvSpPr>
        <p:spPr>
          <a:xfrm>
            <a:off x="7253681" y="4952575"/>
            <a:ext cx="4187182" cy="4770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400" b="1" dirty="0">
                <a:solidFill>
                  <a:srgbClr val="46008E"/>
                </a:solidFill>
              </a:rPr>
              <a:t>Manual Paper-Trail: </a:t>
            </a:r>
            <a:r>
              <a:rPr lang="en-US" sz="1400" dirty="0"/>
              <a:t>Lender is responsible for maintaining three years of documentation for each Mortgage</a:t>
            </a:r>
            <a:endParaRPr lang="en-US" sz="1600" dirty="0"/>
          </a:p>
        </p:txBody>
      </p:sp>
      <p:sp>
        <p:nvSpPr>
          <p:cNvPr id="253" name="TextBox 120">
            <a:extLst>
              <a:ext uri="{FF2B5EF4-FFF2-40B4-BE49-F238E27FC236}">
                <a16:creationId xmlns:a16="http://schemas.microsoft.com/office/drawing/2014/main" xmlns="" id="{D75143EE-E9E9-43CB-87D0-BAFF5617EBC8}"/>
              </a:ext>
            </a:extLst>
          </p:cNvPr>
          <p:cNvSpPr txBox="1"/>
          <p:nvPr/>
        </p:nvSpPr>
        <p:spPr>
          <a:xfrm>
            <a:off x="7325518" y="5734239"/>
            <a:ext cx="4187952" cy="69249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400" b="1" dirty="0" smtClean="0">
                <a:solidFill>
                  <a:srgbClr val="46008E"/>
                </a:solidFill>
              </a:rPr>
              <a:t>Unverified Information: </a:t>
            </a:r>
            <a:r>
              <a:rPr lang="en-US" sz="1400" dirty="0"/>
              <a:t>Lender underwriter has unverified data and must use multiple sources to gain trust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1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3B0602A-A97D-478F-A33E-2FCB903F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A505BE8-A168-4038-9C85-35688459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3104345F-4538-4E45-AADC-0A8CA3763D5D}"/>
              </a:ext>
            </a:extLst>
          </p:cNvPr>
          <p:cNvSpPr txBox="1">
            <a:spLocks/>
          </p:cNvSpPr>
          <p:nvPr/>
        </p:nvSpPr>
        <p:spPr>
          <a:xfrm>
            <a:off x="457200" y="365760"/>
            <a:ext cx="6877050" cy="990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Business case</a:t>
            </a:r>
            <a:endParaRPr lang="en-US" dirty="0">
              <a:solidFill>
                <a:srgbClr val="E5044F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B76DEA0B-FDF3-43F1-A9F0-2DBD1F608B72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11433301" cy="900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1" smtClean="0"/>
              <a:t>Blockchain would enable more efficient, trackable and trusted validation of required financial information integrity</a:t>
            </a:r>
            <a:endParaRPr lang="en-US" sz="1050" b="0" i="1" cap="none" dirty="0"/>
          </a:p>
        </p:txBody>
      </p:sp>
      <p:grpSp>
        <p:nvGrpSpPr>
          <p:cNvPr id="6" name="Group 33">
            <a:extLst>
              <a:ext uri="{FF2B5EF4-FFF2-40B4-BE49-F238E27FC236}">
                <a16:creationId xmlns="" xmlns:a16="http://schemas.microsoft.com/office/drawing/2014/main" id="{F285E7BF-AA2C-4100-BD64-5740B74F1A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9503" y="1910592"/>
            <a:ext cx="659639" cy="658091"/>
            <a:chOff x="3438" y="439"/>
            <a:chExt cx="427" cy="426"/>
          </a:xfrm>
          <a:solidFill>
            <a:srgbClr val="46008E"/>
          </a:solidFill>
        </p:grpSpPr>
        <p:sp>
          <p:nvSpPr>
            <p:cNvPr id="7" name="Freeform 34">
              <a:extLst>
                <a:ext uri="{FF2B5EF4-FFF2-40B4-BE49-F238E27FC236}">
                  <a16:creationId xmlns="" xmlns:a16="http://schemas.microsoft.com/office/drawing/2014/main" id="{8173DB97-B889-419E-8081-8D0003A7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439"/>
              <a:ext cx="427" cy="426"/>
            </a:xfrm>
            <a:custGeom>
              <a:avLst/>
              <a:gdLst>
                <a:gd name="T0" fmla="*/ 126 w 288"/>
                <a:gd name="T1" fmla="*/ 288 h 288"/>
                <a:gd name="T2" fmla="*/ 120 w 288"/>
                <a:gd name="T3" fmla="*/ 247 h 288"/>
                <a:gd name="T4" fmla="*/ 67 w 288"/>
                <a:gd name="T5" fmla="*/ 262 h 288"/>
                <a:gd name="T6" fmla="*/ 25 w 288"/>
                <a:gd name="T7" fmla="*/ 229 h 288"/>
                <a:gd name="T8" fmla="*/ 25 w 288"/>
                <a:gd name="T9" fmla="*/ 220 h 288"/>
                <a:gd name="T10" fmla="*/ 40 w 288"/>
                <a:gd name="T11" fmla="*/ 168 h 288"/>
                <a:gd name="T12" fmla="*/ 0 w 288"/>
                <a:gd name="T13" fmla="*/ 162 h 288"/>
                <a:gd name="T14" fmla="*/ 6 w 288"/>
                <a:gd name="T15" fmla="*/ 120 h 288"/>
                <a:gd name="T16" fmla="*/ 49 w 288"/>
                <a:gd name="T17" fmla="*/ 92 h 288"/>
                <a:gd name="T18" fmla="*/ 23 w 288"/>
                <a:gd name="T19" fmla="*/ 63 h 288"/>
                <a:gd name="T20" fmla="*/ 59 w 288"/>
                <a:gd name="T21" fmla="*/ 25 h 288"/>
                <a:gd name="T22" fmla="*/ 92 w 288"/>
                <a:gd name="T23" fmla="*/ 49 h 288"/>
                <a:gd name="T24" fmla="*/ 120 w 288"/>
                <a:gd name="T25" fmla="*/ 6 h 288"/>
                <a:gd name="T26" fmla="*/ 162 w 288"/>
                <a:gd name="T27" fmla="*/ 0 h 288"/>
                <a:gd name="T28" fmla="*/ 168 w 288"/>
                <a:gd name="T29" fmla="*/ 40 h 288"/>
                <a:gd name="T30" fmla="*/ 202 w 288"/>
                <a:gd name="T31" fmla="*/ 60 h 288"/>
                <a:gd name="T32" fmla="*/ 160 w 288"/>
                <a:gd name="T33" fmla="*/ 50 h 288"/>
                <a:gd name="T34" fmla="*/ 156 w 288"/>
                <a:gd name="T35" fmla="*/ 12 h 288"/>
                <a:gd name="T36" fmla="*/ 132 w 288"/>
                <a:gd name="T37" fmla="*/ 45 h 288"/>
                <a:gd name="T38" fmla="*/ 94 w 288"/>
                <a:gd name="T39" fmla="*/ 62 h 288"/>
                <a:gd name="T40" fmla="*/ 63 w 288"/>
                <a:gd name="T41" fmla="*/ 38 h 288"/>
                <a:gd name="T42" fmla="*/ 61 w 288"/>
                <a:gd name="T43" fmla="*/ 86 h 288"/>
                <a:gd name="T44" fmla="*/ 51 w 288"/>
                <a:gd name="T45" fmla="*/ 127 h 288"/>
                <a:gd name="T46" fmla="*/ 12 w 288"/>
                <a:gd name="T47" fmla="*/ 132 h 288"/>
                <a:gd name="T48" fmla="*/ 45 w 288"/>
                <a:gd name="T49" fmla="*/ 156 h 288"/>
                <a:gd name="T50" fmla="*/ 62 w 288"/>
                <a:gd name="T51" fmla="*/ 194 h 288"/>
                <a:gd name="T52" fmla="*/ 38 w 288"/>
                <a:gd name="T53" fmla="*/ 224 h 288"/>
                <a:gd name="T54" fmla="*/ 87 w 288"/>
                <a:gd name="T55" fmla="*/ 226 h 288"/>
                <a:gd name="T56" fmla="*/ 127 w 288"/>
                <a:gd name="T57" fmla="*/ 237 h 288"/>
                <a:gd name="T58" fmla="*/ 132 w 288"/>
                <a:gd name="T59" fmla="*/ 276 h 288"/>
                <a:gd name="T60" fmla="*/ 156 w 288"/>
                <a:gd name="T61" fmla="*/ 243 h 288"/>
                <a:gd name="T62" fmla="*/ 194 w 288"/>
                <a:gd name="T63" fmla="*/ 226 h 288"/>
                <a:gd name="T64" fmla="*/ 224 w 288"/>
                <a:gd name="T65" fmla="*/ 250 h 288"/>
                <a:gd name="T66" fmla="*/ 227 w 288"/>
                <a:gd name="T67" fmla="*/ 201 h 288"/>
                <a:gd name="T68" fmla="*/ 237 w 288"/>
                <a:gd name="T69" fmla="*/ 160 h 288"/>
                <a:gd name="T70" fmla="*/ 276 w 288"/>
                <a:gd name="T71" fmla="*/ 156 h 288"/>
                <a:gd name="T72" fmla="*/ 243 w 288"/>
                <a:gd name="T73" fmla="*/ 132 h 288"/>
                <a:gd name="T74" fmla="*/ 231 w 288"/>
                <a:gd name="T75" fmla="*/ 107 h 288"/>
                <a:gd name="T76" fmla="*/ 243 w 288"/>
                <a:gd name="T77" fmla="*/ 103 h 288"/>
                <a:gd name="T78" fmla="*/ 282 w 288"/>
                <a:gd name="T79" fmla="*/ 120 h 288"/>
                <a:gd name="T80" fmla="*/ 288 w 288"/>
                <a:gd name="T81" fmla="*/ 162 h 288"/>
                <a:gd name="T82" fmla="*/ 248 w 288"/>
                <a:gd name="T83" fmla="*/ 168 h 288"/>
                <a:gd name="T84" fmla="*/ 263 w 288"/>
                <a:gd name="T85" fmla="*/ 220 h 288"/>
                <a:gd name="T86" fmla="*/ 229 w 288"/>
                <a:gd name="T87" fmla="*/ 262 h 288"/>
                <a:gd name="T88" fmla="*/ 196 w 288"/>
                <a:gd name="T89" fmla="*/ 238 h 288"/>
                <a:gd name="T90" fmla="*/ 168 w 288"/>
                <a:gd name="T91" fmla="*/ 28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288">
                  <a:moveTo>
                    <a:pt x="162" y="288"/>
                  </a:moveTo>
                  <a:cubicBezTo>
                    <a:pt x="126" y="288"/>
                    <a:pt x="126" y="288"/>
                    <a:pt x="126" y="288"/>
                  </a:cubicBezTo>
                  <a:cubicBezTo>
                    <a:pt x="123" y="288"/>
                    <a:pt x="120" y="285"/>
                    <a:pt x="120" y="282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10" y="245"/>
                    <a:pt x="100" y="242"/>
                    <a:pt x="92" y="238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5" y="265"/>
                    <a:pt x="61" y="265"/>
                    <a:pt x="59" y="262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4" y="227"/>
                    <a:pt x="23" y="226"/>
                    <a:pt x="23" y="224"/>
                  </a:cubicBezTo>
                  <a:cubicBezTo>
                    <a:pt x="23" y="223"/>
                    <a:pt x="24" y="221"/>
                    <a:pt x="25" y="220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6" y="188"/>
                    <a:pt x="43" y="177"/>
                    <a:pt x="40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2"/>
                    <a:pt x="3" y="120"/>
                    <a:pt x="6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3" y="110"/>
                    <a:pt x="46" y="100"/>
                    <a:pt x="49" y="92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4" y="66"/>
                    <a:pt x="23" y="65"/>
                    <a:pt x="23" y="63"/>
                  </a:cubicBezTo>
                  <a:cubicBezTo>
                    <a:pt x="23" y="61"/>
                    <a:pt x="24" y="60"/>
                    <a:pt x="25" y="5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1" y="23"/>
                    <a:pt x="65" y="23"/>
                    <a:pt x="67" y="25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100" y="45"/>
                    <a:pt x="110" y="42"/>
                    <a:pt x="120" y="40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2"/>
                    <a:pt x="123" y="0"/>
                    <a:pt x="12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2"/>
                    <a:pt x="168" y="6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79" y="43"/>
                    <a:pt x="192" y="47"/>
                    <a:pt x="200" y="52"/>
                  </a:cubicBezTo>
                  <a:cubicBezTo>
                    <a:pt x="203" y="53"/>
                    <a:pt x="204" y="57"/>
                    <a:pt x="202" y="60"/>
                  </a:cubicBezTo>
                  <a:cubicBezTo>
                    <a:pt x="200" y="63"/>
                    <a:pt x="197" y="63"/>
                    <a:pt x="194" y="62"/>
                  </a:cubicBezTo>
                  <a:cubicBezTo>
                    <a:pt x="186" y="57"/>
                    <a:pt x="171" y="53"/>
                    <a:pt x="160" y="50"/>
                  </a:cubicBezTo>
                  <a:cubicBezTo>
                    <a:pt x="158" y="50"/>
                    <a:pt x="156" y="47"/>
                    <a:pt x="156" y="45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7"/>
                    <a:pt x="130" y="50"/>
                    <a:pt x="127" y="50"/>
                  </a:cubicBezTo>
                  <a:cubicBezTo>
                    <a:pt x="117" y="53"/>
                    <a:pt x="102" y="57"/>
                    <a:pt x="94" y="62"/>
                  </a:cubicBezTo>
                  <a:cubicBezTo>
                    <a:pt x="92" y="63"/>
                    <a:pt x="89" y="63"/>
                    <a:pt x="87" y="6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3" y="88"/>
                    <a:pt x="63" y="91"/>
                    <a:pt x="62" y="94"/>
                  </a:cubicBezTo>
                  <a:cubicBezTo>
                    <a:pt x="57" y="103"/>
                    <a:pt x="52" y="120"/>
                    <a:pt x="51" y="127"/>
                  </a:cubicBezTo>
                  <a:cubicBezTo>
                    <a:pt x="50" y="130"/>
                    <a:pt x="48" y="132"/>
                    <a:pt x="45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8" y="156"/>
                    <a:pt x="50" y="158"/>
                    <a:pt x="51" y="160"/>
                  </a:cubicBezTo>
                  <a:cubicBezTo>
                    <a:pt x="52" y="167"/>
                    <a:pt x="57" y="185"/>
                    <a:pt x="62" y="194"/>
                  </a:cubicBezTo>
                  <a:cubicBezTo>
                    <a:pt x="63" y="196"/>
                    <a:pt x="63" y="199"/>
                    <a:pt x="61" y="201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87" y="226"/>
                    <a:pt x="87" y="226"/>
                    <a:pt x="87" y="226"/>
                  </a:cubicBezTo>
                  <a:cubicBezTo>
                    <a:pt x="88" y="224"/>
                    <a:pt x="92" y="224"/>
                    <a:pt x="94" y="226"/>
                  </a:cubicBezTo>
                  <a:cubicBezTo>
                    <a:pt x="103" y="231"/>
                    <a:pt x="121" y="235"/>
                    <a:pt x="127" y="237"/>
                  </a:cubicBezTo>
                  <a:cubicBezTo>
                    <a:pt x="130" y="238"/>
                    <a:pt x="132" y="240"/>
                    <a:pt x="132" y="243"/>
                  </a:cubicBezTo>
                  <a:cubicBezTo>
                    <a:pt x="132" y="276"/>
                    <a:pt x="132" y="276"/>
                    <a:pt x="132" y="276"/>
                  </a:cubicBezTo>
                  <a:cubicBezTo>
                    <a:pt x="156" y="276"/>
                    <a:pt x="156" y="276"/>
                    <a:pt x="156" y="276"/>
                  </a:cubicBezTo>
                  <a:cubicBezTo>
                    <a:pt x="156" y="243"/>
                    <a:pt x="156" y="243"/>
                    <a:pt x="156" y="243"/>
                  </a:cubicBezTo>
                  <a:cubicBezTo>
                    <a:pt x="156" y="240"/>
                    <a:pt x="158" y="238"/>
                    <a:pt x="160" y="237"/>
                  </a:cubicBezTo>
                  <a:cubicBezTo>
                    <a:pt x="167" y="235"/>
                    <a:pt x="185" y="231"/>
                    <a:pt x="194" y="226"/>
                  </a:cubicBezTo>
                  <a:cubicBezTo>
                    <a:pt x="196" y="224"/>
                    <a:pt x="199" y="224"/>
                    <a:pt x="201" y="226"/>
                  </a:cubicBezTo>
                  <a:cubicBezTo>
                    <a:pt x="224" y="250"/>
                    <a:pt x="224" y="250"/>
                    <a:pt x="224" y="250"/>
                  </a:cubicBezTo>
                  <a:cubicBezTo>
                    <a:pt x="250" y="224"/>
                    <a:pt x="250" y="224"/>
                    <a:pt x="250" y="224"/>
                  </a:cubicBezTo>
                  <a:cubicBezTo>
                    <a:pt x="227" y="201"/>
                    <a:pt x="227" y="201"/>
                    <a:pt x="227" y="201"/>
                  </a:cubicBezTo>
                  <a:cubicBezTo>
                    <a:pt x="225" y="199"/>
                    <a:pt x="224" y="196"/>
                    <a:pt x="226" y="194"/>
                  </a:cubicBezTo>
                  <a:cubicBezTo>
                    <a:pt x="231" y="185"/>
                    <a:pt x="235" y="167"/>
                    <a:pt x="237" y="160"/>
                  </a:cubicBezTo>
                  <a:cubicBezTo>
                    <a:pt x="238" y="158"/>
                    <a:pt x="240" y="156"/>
                    <a:pt x="243" y="156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43" y="132"/>
                    <a:pt x="243" y="132"/>
                    <a:pt x="243" y="132"/>
                  </a:cubicBezTo>
                  <a:cubicBezTo>
                    <a:pt x="240" y="132"/>
                    <a:pt x="238" y="130"/>
                    <a:pt x="237" y="127"/>
                  </a:cubicBezTo>
                  <a:cubicBezTo>
                    <a:pt x="236" y="121"/>
                    <a:pt x="234" y="114"/>
                    <a:pt x="231" y="107"/>
                  </a:cubicBezTo>
                  <a:cubicBezTo>
                    <a:pt x="230" y="103"/>
                    <a:pt x="232" y="100"/>
                    <a:pt x="235" y="99"/>
                  </a:cubicBezTo>
                  <a:cubicBezTo>
                    <a:pt x="238" y="98"/>
                    <a:pt x="242" y="100"/>
                    <a:pt x="243" y="103"/>
                  </a:cubicBezTo>
                  <a:cubicBezTo>
                    <a:pt x="245" y="108"/>
                    <a:pt x="246" y="114"/>
                    <a:pt x="248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5" y="120"/>
                    <a:pt x="288" y="122"/>
                    <a:pt x="288" y="126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288" y="165"/>
                    <a:pt x="285" y="168"/>
                    <a:pt x="282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5" y="177"/>
                    <a:pt x="242" y="188"/>
                    <a:pt x="238" y="196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5" y="222"/>
                    <a:pt x="265" y="226"/>
                    <a:pt x="263" y="229"/>
                  </a:cubicBezTo>
                  <a:cubicBezTo>
                    <a:pt x="229" y="262"/>
                    <a:pt x="229" y="262"/>
                    <a:pt x="229" y="262"/>
                  </a:cubicBezTo>
                  <a:cubicBezTo>
                    <a:pt x="226" y="265"/>
                    <a:pt x="223" y="265"/>
                    <a:pt x="220" y="262"/>
                  </a:cubicBezTo>
                  <a:cubicBezTo>
                    <a:pt x="196" y="238"/>
                    <a:pt x="196" y="238"/>
                    <a:pt x="196" y="238"/>
                  </a:cubicBezTo>
                  <a:cubicBezTo>
                    <a:pt x="188" y="242"/>
                    <a:pt x="177" y="245"/>
                    <a:pt x="168" y="247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8" y="285"/>
                    <a:pt x="165" y="288"/>
                    <a:pt x="162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35">
              <a:extLst>
                <a:ext uri="{FF2B5EF4-FFF2-40B4-BE49-F238E27FC236}">
                  <a16:creationId xmlns="" xmlns:a16="http://schemas.microsoft.com/office/drawing/2014/main" id="{2F3E7E3D-8044-421A-974B-6D41210AF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480"/>
              <a:ext cx="250" cy="222"/>
            </a:xfrm>
            <a:custGeom>
              <a:avLst/>
              <a:gdLst>
                <a:gd name="T0" fmla="*/ 61 w 202"/>
                <a:gd name="T1" fmla="*/ 179 h 179"/>
                <a:gd name="T2" fmla="*/ 56 w 202"/>
                <a:gd name="T3" fmla="*/ 177 h 179"/>
                <a:gd name="T4" fmla="*/ 3 w 202"/>
                <a:gd name="T5" fmla="*/ 124 h 179"/>
                <a:gd name="T6" fmla="*/ 3 w 202"/>
                <a:gd name="T7" fmla="*/ 115 h 179"/>
                <a:gd name="T8" fmla="*/ 11 w 202"/>
                <a:gd name="T9" fmla="*/ 115 h 179"/>
                <a:gd name="T10" fmla="*/ 60 w 202"/>
                <a:gd name="T11" fmla="*/ 164 h 179"/>
                <a:gd name="T12" fmla="*/ 190 w 202"/>
                <a:gd name="T13" fmla="*/ 3 h 179"/>
                <a:gd name="T14" fmla="*/ 199 w 202"/>
                <a:gd name="T15" fmla="*/ 2 h 179"/>
                <a:gd name="T16" fmla="*/ 200 w 202"/>
                <a:gd name="T17" fmla="*/ 10 h 179"/>
                <a:gd name="T18" fmla="*/ 65 w 202"/>
                <a:gd name="T19" fmla="*/ 177 h 179"/>
                <a:gd name="T20" fmla="*/ 61 w 202"/>
                <a:gd name="T21" fmla="*/ 179 h 179"/>
                <a:gd name="T22" fmla="*/ 61 w 202"/>
                <a:gd name="T2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179">
                  <a:moveTo>
                    <a:pt x="61" y="179"/>
                  </a:moveTo>
                  <a:cubicBezTo>
                    <a:pt x="59" y="179"/>
                    <a:pt x="57" y="179"/>
                    <a:pt x="56" y="17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1"/>
                    <a:pt x="0" y="118"/>
                    <a:pt x="3" y="115"/>
                  </a:cubicBezTo>
                  <a:cubicBezTo>
                    <a:pt x="5" y="113"/>
                    <a:pt x="9" y="113"/>
                    <a:pt x="11" y="115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2" y="0"/>
                    <a:pt x="196" y="0"/>
                    <a:pt x="199" y="2"/>
                  </a:cubicBezTo>
                  <a:cubicBezTo>
                    <a:pt x="201" y="4"/>
                    <a:pt x="202" y="8"/>
                    <a:pt x="200" y="1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4" y="178"/>
                    <a:pt x="63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="" xmlns:a16="http://schemas.microsoft.com/office/drawing/2014/main" id="{A4F82871-2836-4231-ABD4-16982D41EB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3503" y="3032716"/>
            <a:ext cx="671638" cy="656373"/>
            <a:chOff x="3616" y="644"/>
            <a:chExt cx="440" cy="430"/>
          </a:xfrm>
          <a:solidFill>
            <a:srgbClr val="46008E"/>
          </a:solidFill>
        </p:grpSpPr>
        <p:sp>
          <p:nvSpPr>
            <p:cNvPr id="11" name="Freeform 41">
              <a:extLst>
                <a:ext uri="{FF2B5EF4-FFF2-40B4-BE49-F238E27FC236}">
                  <a16:creationId xmlns="" xmlns:a16="http://schemas.microsoft.com/office/drawing/2014/main" id="{7A078D82-3DE4-40E6-A1B3-A82A885D2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" y="913"/>
              <a:ext cx="165" cy="161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>
              <a:extLst>
                <a:ext uri="{FF2B5EF4-FFF2-40B4-BE49-F238E27FC236}">
                  <a16:creationId xmlns="" xmlns:a16="http://schemas.microsoft.com/office/drawing/2014/main" id="{045EFBF6-8A86-4A60-A74C-F484234557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1" y="913"/>
              <a:ext cx="165" cy="161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="" xmlns:a16="http://schemas.microsoft.com/office/drawing/2014/main" id="{6651F83C-FDB5-4544-AD7E-8BE8CF8AF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3" y="644"/>
              <a:ext cx="166" cy="161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4">
              <a:extLst>
                <a:ext uri="{FF2B5EF4-FFF2-40B4-BE49-F238E27FC236}">
                  <a16:creationId xmlns="" xmlns:a16="http://schemas.microsoft.com/office/drawing/2014/main" id="{52DE1A96-9D73-4C8B-A5FA-C5393BA9E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984"/>
              <a:ext cx="12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="" xmlns:a16="http://schemas.microsoft.com/office/drawing/2014/main" id="{709B00F0-57C7-4D9D-8C4D-C7F8D26D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783"/>
              <a:ext cx="88" cy="149"/>
            </a:xfrm>
            <a:custGeom>
              <a:avLst/>
              <a:gdLst>
                <a:gd name="T0" fmla="*/ 71 w 88"/>
                <a:gd name="T1" fmla="*/ 149 h 149"/>
                <a:gd name="T2" fmla="*/ 0 w 88"/>
                <a:gd name="T3" fmla="*/ 7 h 149"/>
                <a:gd name="T4" fmla="*/ 16 w 88"/>
                <a:gd name="T5" fmla="*/ 0 h 149"/>
                <a:gd name="T6" fmla="*/ 88 w 88"/>
                <a:gd name="T7" fmla="*/ 140 h 149"/>
                <a:gd name="T8" fmla="*/ 71 w 88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49">
                  <a:moveTo>
                    <a:pt x="71" y="149"/>
                  </a:moveTo>
                  <a:lnTo>
                    <a:pt x="0" y="7"/>
                  </a:lnTo>
                  <a:lnTo>
                    <a:pt x="16" y="0"/>
                  </a:lnTo>
                  <a:lnTo>
                    <a:pt x="88" y="140"/>
                  </a:lnTo>
                  <a:lnTo>
                    <a:pt x="71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="" xmlns:a16="http://schemas.microsoft.com/office/drawing/2014/main" id="{BAC73665-9419-4497-978E-C28C0665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784"/>
              <a:ext cx="87" cy="148"/>
            </a:xfrm>
            <a:custGeom>
              <a:avLst/>
              <a:gdLst>
                <a:gd name="T0" fmla="*/ 15 w 87"/>
                <a:gd name="T1" fmla="*/ 148 h 148"/>
                <a:gd name="T2" fmla="*/ 0 w 87"/>
                <a:gd name="T3" fmla="*/ 139 h 148"/>
                <a:gd name="T4" fmla="*/ 70 w 87"/>
                <a:gd name="T5" fmla="*/ 0 h 148"/>
                <a:gd name="T6" fmla="*/ 87 w 87"/>
                <a:gd name="T7" fmla="*/ 8 h 148"/>
                <a:gd name="T8" fmla="*/ 15 w 87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48">
                  <a:moveTo>
                    <a:pt x="15" y="148"/>
                  </a:moveTo>
                  <a:lnTo>
                    <a:pt x="0" y="139"/>
                  </a:lnTo>
                  <a:lnTo>
                    <a:pt x="70" y="0"/>
                  </a:lnTo>
                  <a:lnTo>
                    <a:pt x="87" y="8"/>
                  </a:lnTo>
                  <a:lnTo>
                    <a:pt x="1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97EA327A-09B8-4C59-BBBD-35A23907A6D2}"/>
              </a:ext>
            </a:extLst>
          </p:cNvPr>
          <p:cNvGrpSpPr/>
          <p:nvPr/>
        </p:nvGrpSpPr>
        <p:grpSpPr>
          <a:xfrm>
            <a:off x="1311483" y="4225306"/>
            <a:ext cx="595679" cy="595679"/>
            <a:chOff x="-193017" y="2978403"/>
            <a:chExt cx="859536" cy="859536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4F80F1C-4411-413C-B5FF-85D6A9782AD4}"/>
                </a:ext>
              </a:extLst>
            </p:cNvPr>
            <p:cNvGrpSpPr/>
            <p:nvPr/>
          </p:nvGrpSpPr>
          <p:grpSpPr>
            <a:xfrm>
              <a:off x="-193017" y="2978403"/>
              <a:ext cx="859536" cy="859536"/>
              <a:chOff x="1900662" y="3936761"/>
              <a:chExt cx="375920" cy="386080"/>
            </a:xfrm>
            <a:noFill/>
          </p:grpSpPr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C3EFE252-9F8F-49F6-9C58-CC4298850AAC}"/>
                  </a:ext>
                </a:extLst>
              </p:cNvPr>
              <p:cNvSpPr/>
              <p:nvPr/>
            </p:nvSpPr>
            <p:spPr>
              <a:xfrm>
                <a:off x="1900662" y="3936761"/>
                <a:ext cx="264736" cy="264160"/>
              </a:xfrm>
              <a:prstGeom prst="ellipse">
                <a:avLst/>
              </a:prstGeom>
              <a:grpFill/>
              <a:ln w="28575">
                <a:solidFill>
                  <a:srgbClr val="4600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589A5F41-404B-48E2-BFF6-6014D1ED462C}"/>
                  </a:ext>
                </a:extLst>
              </p:cNvPr>
              <p:cNvCxnSpPr>
                <a:stCxn id="18" idx="5"/>
              </p:cNvCxnSpPr>
              <p:nvPr/>
            </p:nvCxnSpPr>
            <p:spPr>
              <a:xfrm>
                <a:off x="2126628" y="4162236"/>
                <a:ext cx="149954" cy="160605"/>
              </a:xfrm>
              <a:prstGeom prst="line">
                <a:avLst/>
              </a:prstGeom>
              <a:grpFill/>
              <a:ln w="28575">
                <a:solidFill>
                  <a:srgbClr val="4600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reeform 35">
              <a:extLst>
                <a:ext uri="{FF2B5EF4-FFF2-40B4-BE49-F238E27FC236}">
                  <a16:creationId xmlns="" xmlns:a16="http://schemas.microsoft.com/office/drawing/2014/main" id="{5E3E5254-9E5B-4CE0-B19A-A0012F0EC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112" y="3115722"/>
              <a:ext cx="344350" cy="305191"/>
            </a:xfrm>
            <a:custGeom>
              <a:avLst/>
              <a:gdLst>
                <a:gd name="T0" fmla="*/ 61 w 202"/>
                <a:gd name="T1" fmla="*/ 179 h 179"/>
                <a:gd name="T2" fmla="*/ 56 w 202"/>
                <a:gd name="T3" fmla="*/ 177 h 179"/>
                <a:gd name="T4" fmla="*/ 3 w 202"/>
                <a:gd name="T5" fmla="*/ 124 h 179"/>
                <a:gd name="T6" fmla="*/ 3 w 202"/>
                <a:gd name="T7" fmla="*/ 115 h 179"/>
                <a:gd name="T8" fmla="*/ 11 w 202"/>
                <a:gd name="T9" fmla="*/ 115 h 179"/>
                <a:gd name="T10" fmla="*/ 60 w 202"/>
                <a:gd name="T11" fmla="*/ 164 h 179"/>
                <a:gd name="T12" fmla="*/ 190 w 202"/>
                <a:gd name="T13" fmla="*/ 3 h 179"/>
                <a:gd name="T14" fmla="*/ 199 w 202"/>
                <a:gd name="T15" fmla="*/ 2 h 179"/>
                <a:gd name="T16" fmla="*/ 200 w 202"/>
                <a:gd name="T17" fmla="*/ 10 h 179"/>
                <a:gd name="T18" fmla="*/ 65 w 202"/>
                <a:gd name="T19" fmla="*/ 177 h 179"/>
                <a:gd name="T20" fmla="*/ 61 w 202"/>
                <a:gd name="T21" fmla="*/ 179 h 179"/>
                <a:gd name="T22" fmla="*/ 61 w 202"/>
                <a:gd name="T2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179">
                  <a:moveTo>
                    <a:pt x="61" y="179"/>
                  </a:moveTo>
                  <a:cubicBezTo>
                    <a:pt x="59" y="179"/>
                    <a:pt x="57" y="179"/>
                    <a:pt x="56" y="17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1"/>
                    <a:pt x="0" y="118"/>
                    <a:pt x="3" y="115"/>
                  </a:cubicBezTo>
                  <a:cubicBezTo>
                    <a:pt x="5" y="113"/>
                    <a:pt x="9" y="113"/>
                    <a:pt x="11" y="115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2" y="0"/>
                    <a:pt x="196" y="0"/>
                    <a:pt x="199" y="2"/>
                  </a:cubicBezTo>
                  <a:cubicBezTo>
                    <a:pt x="201" y="4"/>
                    <a:pt x="202" y="8"/>
                    <a:pt x="200" y="1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4" y="178"/>
                    <a:pt x="63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lose/>
                </a:path>
              </a:pathLst>
            </a:custGeom>
            <a:solidFill>
              <a:srgbClr val="46008E"/>
            </a:solidFill>
            <a:ln w="28575">
              <a:solidFill>
                <a:srgbClr val="46008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22D9E8EE-6F91-459B-8C9C-91C56E314CA5}"/>
              </a:ext>
            </a:extLst>
          </p:cNvPr>
          <p:cNvGrpSpPr/>
          <p:nvPr/>
        </p:nvGrpSpPr>
        <p:grpSpPr>
          <a:xfrm>
            <a:off x="1338724" y="5400201"/>
            <a:ext cx="661644" cy="661644"/>
            <a:chOff x="3615952" y="5552581"/>
            <a:chExt cx="372010" cy="465140"/>
          </a:xfrm>
          <a:solidFill>
            <a:srgbClr val="46008E"/>
          </a:solidFill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E02B8853-01DC-4FB1-8E84-F775B4C5B9B3}"/>
                </a:ext>
              </a:extLst>
            </p:cNvPr>
            <p:cNvGrpSpPr/>
            <p:nvPr/>
          </p:nvGrpSpPr>
          <p:grpSpPr>
            <a:xfrm>
              <a:off x="3827115" y="5766043"/>
              <a:ext cx="160847" cy="251678"/>
              <a:chOff x="11428918" y="5595280"/>
              <a:chExt cx="176665" cy="276428"/>
            </a:xfrm>
            <a:grpFill/>
          </p:grpSpPr>
          <p:sp>
            <p:nvSpPr>
              <p:cNvPr id="40" name="Freeform 268">
                <a:extLst>
                  <a:ext uri="{FF2B5EF4-FFF2-40B4-BE49-F238E27FC236}">
                    <a16:creationId xmlns="" xmlns:a16="http://schemas.microsoft.com/office/drawing/2014/main" id="{94A831FA-59B9-4C17-835A-7050C0D22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1781" y="5742847"/>
                <a:ext cx="128861" cy="128861"/>
              </a:xfrm>
              <a:custGeom>
                <a:avLst/>
                <a:gdLst>
                  <a:gd name="T0" fmla="*/ 78 w 84"/>
                  <a:gd name="T1" fmla="*/ 84 h 84"/>
                  <a:gd name="T2" fmla="*/ 75 w 84"/>
                  <a:gd name="T3" fmla="*/ 82 h 84"/>
                  <a:gd name="T4" fmla="*/ 42 w 84"/>
                  <a:gd name="T5" fmla="*/ 55 h 84"/>
                  <a:gd name="T6" fmla="*/ 10 w 84"/>
                  <a:gd name="T7" fmla="*/ 82 h 84"/>
                  <a:gd name="T8" fmla="*/ 4 w 84"/>
                  <a:gd name="T9" fmla="*/ 83 h 84"/>
                  <a:gd name="T10" fmla="*/ 0 w 84"/>
                  <a:gd name="T11" fmla="*/ 78 h 84"/>
                  <a:gd name="T12" fmla="*/ 0 w 84"/>
                  <a:gd name="T13" fmla="*/ 0 h 84"/>
                  <a:gd name="T14" fmla="*/ 12 w 84"/>
                  <a:gd name="T15" fmla="*/ 0 h 84"/>
                  <a:gd name="T16" fmla="*/ 12 w 84"/>
                  <a:gd name="T17" fmla="*/ 65 h 84"/>
                  <a:gd name="T18" fmla="*/ 39 w 84"/>
                  <a:gd name="T19" fmla="*/ 43 h 84"/>
                  <a:gd name="T20" fmla="*/ 46 w 84"/>
                  <a:gd name="T21" fmla="*/ 43 h 84"/>
                  <a:gd name="T22" fmla="*/ 72 w 84"/>
                  <a:gd name="T23" fmla="*/ 65 h 84"/>
                  <a:gd name="T24" fmla="*/ 72 w 84"/>
                  <a:gd name="T25" fmla="*/ 0 h 84"/>
                  <a:gd name="T26" fmla="*/ 84 w 84"/>
                  <a:gd name="T27" fmla="*/ 0 h 84"/>
                  <a:gd name="T28" fmla="*/ 84 w 84"/>
                  <a:gd name="T29" fmla="*/ 78 h 84"/>
                  <a:gd name="T30" fmla="*/ 81 w 84"/>
                  <a:gd name="T31" fmla="*/ 83 h 84"/>
                  <a:gd name="T32" fmla="*/ 78 w 84"/>
                  <a:gd name="T3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84">
                    <a:moveTo>
                      <a:pt x="78" y="84"/>
                    </a:moveTo>
                    <a:cubicBezTo>
                      <a:pt x="77" y="84"/>
                      <a:pt x="76" y="83"/>
                      <a:pt x="75" y="82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8" y="84"/>
                      <a:pt x="6" y="84"/>
                      <a:pt x="4" y="83"/>
                    </a:cubicBezTo>
                    <a:cubicBezTo>
                      <a:pt x="2" y="82"/>
                      <a:pt x="0" y="80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1" y="41"/>
                      <a:pt x="44" y="41"/>
                      <a:pt x="46" y="43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80"/>
                      <a:pt x="83" y="82"/>
                      <a:pt x="81" y="83"/>
                    </a:cubicBezTo>
                    <a:cubicBezTo>
                      <a:pt x="80" y="83"/>
                      <a:pt x="79" y="84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1" name="Freeform 269">
                <a:extLst>
                  <a:ext uri="{FF2B5EF4-FFF2-40B4-BE49-F238E27FC236}">
                    <a16:creationId xmlns="" xmlns:a16="http://schemas.microsoft.com/office/drawing/2014/main" id="{690C765A-F2A4-4726-95B3-0027F74138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79839" y="5650358"/>
                <a:ext cx="73784" cy="73784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8" y="0"/>
                      <a:pt x="48" y="10"/>
                      <a:pt x="48" y="24"/>
                    </a:cubicBezTo>
                    <a:cubicBezTo>
                      <a:pt x="48" y="37"/>
                      <a:pt x="38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2" name="Freeform 270">
                <a:extLst>
                  <a:ext uri="{FF2B5EF4-FFF2-40B4-BE49-F238E27FC236}">
                    <a16:creationId xmlns="" xmlns:a16="http://schemas.microsoft.com/office/drawing/2014/main" id="{0F516293-86BB-4DFD-8ADA-CFF815E7B2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918" y="5595280"/>
                <a:ext cx="176665" cy="183939"/>
              </a:xfrm>
              <a:custGeom>
                <a:avLst/>
                <a:gdLst>
                  <a:gd name="T0" fmla="*/ 57 w 115"/>
                  <a:gd name="T1" fmla="*/ 120 h 120"/>
                  <a:gd name="T2" fmla="*/ 31 w 115"/>
                  <a:gd name="T3" fmla="*/ 105 h 120"/>
                  <a:gd name="T4" fmla="*/ 31 w 115"/>
                  <a:gd name="T5" fmla="*/ 105 h 120"/>
                  <a:gd name="T6" fmla="*/ 5 w 115"/>
                  <a:gd name="T7" fmla="*/ 90 h 120"/>
                  <a:gd name="T8" fmla="*/ 6 w 115"/>
                  <a:gd name="T9" fmla="*/ 60 h 120"/>
                  <a:gd name="T10" fmla="*/ 5 w 115"/>
                  <a:gd name="T11" fmla="*/ 30 h 120"/>
                  <a:gd name="T12" fmla="*/ 31 w 115"/>
                  <a:gd name="T13" fmla="*/ 15 h 120"/>
                  <a:gd name="T14" fmla="*/ 31 w 115"/>
                  <a:gd name="T15" fmla="*/ 15 h 120"/>
                  <a:gd name="T16" fmla="*/ 57 w 115"/>
                  <a:gd name="T17" fmla="*/ 0 h 120"/>
                  <a:gd name="T18" fmla="*/ 83 w 115"/>
                  <a:gd name="T19" fmla="*/ 15 h 120"/>
                  <a:gd name="T20" fmla="*/ 109 w 115"/>
                  <a:gd name="T21" fmla="*/ 30 h 120"/>
                  <a:gd name="T22" fmla="*/ 109 w 115"/>
                  <a:gd name="T23" fmla="*/ 60 h 120"/>
                  <a:gd name="T24" fmla="*/ 109 w 115"/>
                  <a:gd name="T25" fmla="*/ 90 h 120"/>
                  <a:gd name="T26" fmla="*/ 84 w 115"/>
                  <a:gd name="T27" fmla="*/ 105 h 120"/>
                  <a:gd name="T28" fmla="*/ 83 w 115"/>
                  <a:gd name="T29" fmla="*/ 105 h 120"/>
                  <a:gd name="T30" fmla="*/ 57 w 115"/>
                  <a:gd name="T31" fmla="*/ 120 h 120"/>
                  <a:gd name="T32" fmla="*/ 35 w 115"/>
                  <a:gd name="T33" fmla="*/ 92 h 120"/>
                  <a:gd name="T34" fmla="*/ 41 w 115"/>
                  <a:gd name="T35" fmla="*/ 96 h 120"/>
                  <a:gd name="T36" fmla="*/ 57 w 115"/>
                  <a:gd name="T37" fmla="*/ 108 h 120"/>
                  <a:gd name="T38" fmla="*/ 74 w 115"/>
                  <a:gd name="T39" fmla="*/ 96 h 120"/>
                  <a:gd name="T40" fmla="*/ 81 w 115"/>
                  <a:gd name="T41" fmla="*/ 92 h 120"/>
                  <a:gd name="T42" fmla="*/ 99 w 115"/>
                  <a:gd name="T43" fmla="*/ 84 h 120"/>
                  <a:gd name="T44" fmla="*/ 97 w 115"/>
                  <a:gd name="T45" fmla="*/ 63 h 120"/>
                  <a:gd name="T46" fmla="*/ 97 w 115"/>
                  <a:gd name="T47" fmla="*/ 56 h 120"/>
                  <a:gd name="T48" fmla="*/ 99 w 115"/>
                  <a:gd name="T49" fmla="*/ 36 h 120"/>
                  <a:gd name="T50" fmla="*/ 81 w 115"/>
                  <a:gd name="T51" fmla="*/ 27 h 120"/>
                  <a:gd name="T52" fmla="*/ 74 w 115"/>
                  <a:gd name="T53" fmla="*/ 23 h 120"/>
                  <a:gd name="T54" fmla="*/ 57 w 115"/>
                  <a:gd name="T55" fmla="*/ 12 h 120"/>
                  <a:gd name="T56" fmla="*/ 41 w 115"/>
                  <a:gd name="T57" fmla="*/ 23 h 120"/>
                  <a:gd name="T58" fmla="*/ 34 w 115"/>
                  <a:gd name="T59" fmla="*/ 27 h 120"/>
                  <a:gd name="T60" fmla="*/ 16 w 115"/>
                  <a:gd name="T61" fmla="*/ 36 h 120"/>
                  <a:gd name="T62" fmla="*/ 17 w 115"/>
                  <a:gd name="T63" fmla="*/ 56 h 120"/>
                  <a:gd name="T64" fmla="*/ 17 w 115"/>
                  <a:gd name="T65" fmla="*/ 63 h 120"/>
                  <a:gd name="T66" fmla="*/ 16 w 115"/>
                  <a:gd name="T67" fmla="*/ 84 h 120"/>
                  <a:gd name="T68" fmla="*/ 34 w 115"/>
                  <a:gd name="T69" fmla="*/ 92 h 120"/>
                  <a:gd name="T70" fmla="*/ 35 w 115"/>
                  <a:gd name="T71" fmla="*/ 9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5" h="120">
                    <a:moveTo>
                      <a:pt x="57" y="120"/>
                    </a:moveTo>
                    <a:cubicBezTo>
                      <a:pt x="47" y="120"/>
                      <a:pt x="37" y="114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1" y="105"/>
                      <a:pt x="11" y="99"/>
                      <a:pt x="5" y="90"/>
                    </a:cubicBezTo>
                    <a:cubicBezTo>
                      <a:pt x="0" y="80"/>
                      <a:pt x="0" y="69"/>
                      <a:pt x="6" y="60"/>
                    </a:cubicBezTo>
                    <a:cubicBezTo>
                      <a:pt x="0" y="50"/>
                      <a:pt x="0" y="39"/>
                      <a:pt x="5" y="30"/>
                    </a:cubicBezTo>
                    <a:cubicBezTo>
                      <a:pt x="11" y="20"/>
                      <a:pt x="21" y="15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7" y="5"/>
                      <a:pt x="47" y="0"/>
                      <a:pt x="57" y="0"/>
                    </a:cubicBezTo>
                    <a:cubicBezTo>
                      <a:pt x="68" y="0"/>
                      <a:pt x="78" y="5"/>
                      <a:pt x="83" y="15"/>
                    </a:cubicBezTo>
                    <a:cubicBezTo>
                      <a:pt x="94" y="15"/>
                      <a:pt x="104" y="20"/>
                      <a:pt x="109" y="30"/>
                    </a:cubicBezTo>
                    <a:cubicBezTo>
                      <a:pt x="115" y="39"/>
                      <a:pt x="115" y="50"/>
                      <a:pt x="109" y="60"/>
                    </a:cubicBezTo>
                    <a:cubicBezTo>
                      <a:pt x="115" y="69"/>
                      <a:pt x="115" y="80"/>
                      <a:pt x="109" y="90"/>
                    </a:cubicBezTo>
                    <a:cubicBezTo>
                      <a:pt x="104" y="99"/>
                      <a:pt x="94" y="105"/>
                      <a:pt x="84" y="105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8" y="114"/>
                      <a:pt x="68" y="120"/>
                      <a:pt x="57" y="120"/>
                    </a:cubicBezTo>
                    <a:close/>
                    <a:moveTo>
                      <a:pt x="35" y="92"/>
                    </a:moveTo>
                    <a:cubicBezTo>
                      <a:pt x="38" y="92"/>
                      <a:pt x="40" y="94"/>
                      <a:pt x="41" y="96"/>
                    </a:cubicBezTo>
                    <a:cubicBezTo>
                      <a:pt x="43" y="103"/>
                      <a:pt x="50" y="108"/>
                      <a:pt x="57" y="108"/>
                    </a:cubicBezTo>
                    <a:cubicBezTo>
                      <a:pt x="65" y="108"/>
                      <a:pt x="71" y="103"/>
                      <a:pt x="74" y="96"/>
                    </a:cubicBezTo>
                    <a:cubicBezTo>
                      <a:pt x="75" y="94"/>
                      <a:pt x="78" y="92"/>
                      <a:pt x="81" y="92"/>
                    </a:cubicBezTo>
                    <a:cubicBezTo>
                      <a:pt x="88" y="94"/>
                      <a:pt x="95" y="90"/>
                      <a:pt x="99" y="84"/>
                    </a:cubicBezTo>
                    <a:cubicBezTo>
                      <a:pt x="103" y="77"/>
                      <a:pt x="102" y="69"/>
                      <a:pt x="97" y="63"/>
                    </a:cubicBezTo>
                    <a:cubicBezTo>
                      <a:pt x="96" y="61"/>
                      <a:pt x="96" y="58"/>
                      <a:pt x="97" y="56"/>
                    </a:cubicBezTo>
                    <a:cubicBezTo>
                      <a:pt x="102" y="50"/>
                      <a:pt x="103" y="42"/>
                      <a:pt x="99" y="36"/>
                    </a:cubicBezTo>
                    <a:cubicBezTo>
                      <a:pt x="95" y="29"/>
                      <a:pt x="88" y="26"/>
                      <a:pt x="81" y="27"/>
                    </a:cubicBezTo>
                    <a:cubicBezTo>
                      <a:pt x="78" y="27"/>
                      <a:pt x="75" y="26"/>
                      <a:pt x="74" y="23"/>
                    </a:cubicBezTo>
                    <a:cubicBezTo>
                      <a:pt x="71" y="16"/>
                      <a:pt x="65" y="12"/>
                      <a:pt x="57" y="12"/>
                    </a:cubicBezTo>
                    <a:cubicBezTo>
                      <a:pt x="50" y="12"/>
                      <a:pt x="43" y="16"/>
                      <a:pt x="41" y="23"/>
                    </a:cubicBezTo>
                    <a:cubicBezTo>
                      <a:pt x="40" y="26"/>
                      <a:pt x="37" y="27"/>
                      <a:pt x="34" y="27"/>
                    </a:cubicBezTo>
                    <a:cubicBezTo>
                      <a:pt x="27" y="26"/>
                      <a:pt x="20" y="29"/>
                      <a:pt x="16" y="36"/>
                    </a:cubicBezTo>
                    <a:cubicBezTo>
                      <a:pt x="12" y="42"/>
                      <a:pt x="13" y="50"/>
                      <a:pt x="17" y="56"/>
                    </a:cubicBezTo>
                    <a:cubicBezTo>
                      <a:pt x="19" y="58"/>
                      <a:pt x="19" y="61"/>
                      <a:pt x="17" y="63"/>
                    </a:cubicBezTo>
                    <a:cubicBezTo>
                      <a:pt x="13" y="69"/>
                      <a:pt x="12" y="77"/>
                      <a:pt x="16" y="84"/>
                    </a:cubicBezTo>
                    <a:cubicBezTo>
                      <a:pt x="20" y="90"/>
                      <a:pt x="27" y="94"/>
                      <a:pt x="34" y="92"/>
                    </a:cubicBezTo>
                    <a:cubicBezTo>
                      <a:pt x="35" y="92"/>
                      <a:pt x="35" y="92"/>
                      <a:pt x="3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44" name="Freeform 101">
              <a:extLst>
                <a:ext uri="{FF2B5EF4-FFF2-40B4-BE49-F238E27FC236}">
                  <a16:creationId xmlns="" xmlns:a16="http://schemas.microsoft.com/office/drawing/2014/main" id="{03C2DC35-C0A3-454A-B12C-C41C3849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669411"/>
              <a:ext cx="105912" cy="19654"/>
            </a:xfrm>
            <a:custGeom>
              <a:avLst/>
              <a:gdLst>
                <a:gd name="T0" fmla="*/ 60 w 66"/>
                <a:gd name="T1" fmla="*/ 12 h 12"/>
                <a:gd name="T2" fmla="*/ 6 w 66"/>
                <a:gd name="T3" fmla="*/ 12 h 12"/>
                <a:gd name="T4" fmla="*/ 0 w 66"/>
                <a:gd name="T5" fmla="*/ 6 h 12"/>
                <a:gd name="T6" fmla="*/ 6 w 66"/>
                <a:gd name="T7" fmla="*/ 0 h 12"/>
                <a:gd name="T8" fmla="*/ 60 w 66"/>
                <a:gd name="T9" fmla="*/ 0 h 12"/>
                <a:gd name="T10" fmla="*/ 66 w 66"/>
                <a:gd name="T11" fmla="*/ 6 h 12"/>
                <a:gd name="T12" fmla="*/ 60 w 6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6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6" y="3"/>
                    <a:pt x="66" y="6"/>
                  </a:cubicBezTo>
                  <a:cubicBezTo>
                    <a:pt x="66" y="9"/>
                    <a:pt x="63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02">
              <a:extLst>
                <a:ext uri="{FF2B5EF4-FFF2-40B4-BE49-F238E27FC236}">
                  <a16:creationId xmlns="" xmlns:a16="http://schemas.microsoft.com/office/drawing/2014/main" id="{D2A6BCD7-4940-46B3-B64F-C078F447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727281"/>
              <a:ext cx="173608" cy="19654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6 w 108"/>
                <a:gd name="T7" fmla="*/ 0 h 12"/>
                <a:gd name="T8" fmla="*/ 102 w 108"/>
                <a:gd name="T9" fmla="*/ 0 h 12"/>
                <a:gd name="T10" fmla="*/ 108 w 108"/>
                <a:gd name="T11" fmla="*/ 6 h 12"/>
                <a:gd name="T12" fmla="*/ 102 w 10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103">
              <a:extLst>
                <a:ext uri="{FF2B5EF4-FFF2-40B4-BE49-F238E27FC236}">
                  <a16:creationId xmlns="" xmlns:a16="http://schemas.microsoft.com/office/drawing/2014/main" id="{F2B3F3CE-4595-4FB4-820A-8BAF3B3E6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785150"/>
              <a:ext cx="135392" cy="19654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104">
              <a:extLst>
                <a:ext uri="{FF2B5EF4-FFF2-40B4-BE49-F238E27FC236}">
                  <a16:creationId xmlns="" xmlns:a16="http://schemas.microsoft.com/office/drawing/2014/main" id="{91ECF59D-850B-49F5-96F3-9FF1D557B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913" y="5844111"/>
              <a:ext cx="115739" cy="18562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="" xmlns:a16="http://schemas.microsoft.com/office/drawing/2014/main" id="{AA94B4E7-094F-4A62-867F-CBA75D767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952" y="5552581"/>
              <a:ext cx="329746" cy="426923"/>
            </a:xfrm>
            <a:custGeom>
              <a:avLst/>
              <a:gdLst>
                <a:gd name="T0" fmla="*/ 132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2 w 204"/>
                <a:gd name="T13" fmla="*/ 2 h 264"/>
                <a:gd name="T14" fmla="*/ 202 w 204"/>
                <a:gd name="T15" fmla="*/ 62 h 264"/>
                <a:gd name="T16" fmla="*/ 204 w 204"/>
                <a:gd name="T17" fmla="*/ 66 h 264"/>
                <a:gd name="T18" fmla="*/ 204 w 204"/>
                <a:gd name="T19" fmla="*/ 120 h 264"/>
                <a:gd name="T20" fmla="*/ 192 w 204"/>
                <a:gd name="T21" fmla="*/ 120 h 264"/>
                <a:gd name="T22" fmla="*/ 192 w 204"/>
                <a:gd name="T23" fmla="*/ 68 h 264"/>
                <a:gd name="T24" fmla="*/ 135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32 w 204"/>
                <a:gd name="T31" fmla="*/ 252 h 264"/>
                <a:gd name="T32" fmla="*/ 132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3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1" y="0"/>
                    <a:pt x="142" y="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3" y="63"/>
                    <a:pt x="204" y="64"/>
                    <a:pt x="204" y="66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68"/>
                    <a:pt x="192" y="68"/>
                    <a:pt x="192" y="68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32" y="252"/>
                    <a:pt x="132" y="252"/>
                    <a:pt x="132" y="252"/>
                  </a:cubicBezTo>
                  <a:lnTo>
                    <a:pt x="132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="" xmlns:a16="http://schemas.microsoft.com/office/drawing/2014/main" id="{5B98B4B0-0898-4FB3-B276-CF138874C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959" y="5552581"/>
              <a:ext cx="115739" cy="116830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9" y="60"/>
                    <a:pt x="72" y="63"/>
                    <a:pt x="72" y="66"/>
                  </a:cubicBezTo>
                  <a:cubicBezTo>
                    <a:pt x="72" y="69"/>
                    <a:pt x="69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33" name="Picture 2" descr="https://digitalchamber.org/wp-content/uploads/2018/03/summitapp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35" y="191717"/>
            <a:ext cx="741731" cy="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07519" y="2045353"/>
            <a:ext cx="1828800" cy="3885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46008E"/>
                </a:solidFill>
                <a:cs typeface="Arial" panose="020B0604020202020204" pitchFamily="34" charset="0"/>
              </a:rPr>
              <a:t>Automated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7519" y="3166618"/>
            <a:ext cx="1828800" cy="3885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46008E"/>
                </a:solidFill>
                <a:cs typeface="Arial" panose="020B0604020202020204" pitchFamily="34" charset="0"/>
              </a:rPr>
              <a:t>Accessible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7519" y="4328861"/>
            <a:ext cx="1828800" cy="3885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46008E"/>
                </a:solidFill>
                <a:cs typeface="Arial" panose="020B0604020202020204" pitchFamily="34" charset="0"/>
              </a:rPr>
              <a:t>Auditable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07519" y="5536739"/>
            <a:ext cx="1828800" cy="3885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46008E"/>
                </a:solidFill>
                <a:cs typeface="Arial" panose="020B0604020202020204" pitchFamily="34" charset="0"/>
              </a:rPr>
              <a:t>Trusted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4081" y="5352458"/>
            <a:ext cx="667512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Arial" panose="020B0604020202020204" pitchFamily="34" charset="0"/>
              </a:rPr>
              <a:t>Single source of truth for lenders to prove integrity of income documents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4080" y="4144580"/>
            <a:ext cx="716212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Arial" panose="020B0604020202020204" pitchFamily="34" charset="0"/>
              </a:rPr>
              <a:t>Immutable record of all inquiries made against the </a:t>
            </a:r>
            <a:r>
              <a:rPr lang="en-US" dirty="0" err="1">
                <a:cs typeface="Arial" panose="020B0604020202020204" pitchFamily="34" charset="0"/>
              </a:rPr>
              <a:t>blockchain</a:t>
            </a:r>
            <a:r>
              <a:rPr lang="en-US" dirty="0">
                <a:cs typeface="Arial" panose="020B0604020202020204" pitchFamily="34" charset="0"/>
              </a:rPr>
              <a:t> to meet financial regulation requirements for logging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44081" y="2982337"/>
            <a:ext cx="667512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Arial" panose="020B0604020202020204" pitchFamily="34" charset="0"/>
              </a:rPr>
              <a:t>Dependency on intermediaries eliminated through access to the integrity validation </a:t>
            </a:r>
            <a:r>
              <a:rPr lang="en-US" dirty="0" err="1">
                <a:cs typeface="Arial" panose="020B0604020202020204" pitchFamily="34" charset="0"/>
              </a:rPr>
              <a:t>blockchain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44081" y="1861072"/>
            <a:ext cx="667512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Arial" panose="020B0604020202020204" pitchFamily="34" charset="0"/>
              </a:rPr>
              <a:t>Financial information integrity automatically validated through chain code</a:t>
            </a:r>
          </a:p>
        </p:txBody>
      </p:sp>
    </p:spTree>
    <p:extLst>
      <p:ext uri="{BB962C8B-B14F-4D97-AF65-F5344CB8AC3E}">
        <p14:creationId xmlns:p14="http://schemas.microsoft.com/office/powerpoint/2010/main" val="5621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6060739" y="3463261"/>
            <a:ext cx="762000" cy="8633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1" name="Rectangle 170"/>
          <p:cNvSpPr/>
          <p:nvPr/>
        </p:nvSpPr>
        <p:spPr>
          <a:xfrm>
            <a:off x="621393" y="3463261"/>
            <a:ext cx="762000" cy="8633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631758" y="2053280"/>
            <a:ext cx="762000" cy="99146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5760"/>
            <a:ext cx="11430000" cy="990601"/>
          </a:xfrm>
        </p:spPr>
        <p:txBody>
          <a:bodyPr lIns="9144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2" y="2140228"/>
            <a:ext cx="55407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1758" y="2690804"/>
            <a:ext cx="76200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b="1" dirty="0"/>
              <a:t>Payroll Processor</a:t>
            </a:r>
          </a:p>
        </p:txBody>
      </p:sp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57" y="3555897"/>
            <a:ext cx="55407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1393" y="4104781"/>
            <a:ext cx="762000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b="1" dirty="0"/>
              <a:t>Individual</a:t>
            </a:r>
          </a:p>
        </p:txBody>
      </p:sp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9" y="3558786"/>
            <a:ext cx="54326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60739" y="4105156"/>
            <a:ext cx="762000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b="1" dirty="0"/>
              <a:t>Lender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9890" y="4145640"/>
            <a:ext cx="1230732" cy="50783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Enters personal information into Bank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1167" y="1803360"/>
            <a:ext cx="1360314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Enters employee  salary information into API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49" y="2264951"/>
            <a:ext cx="573750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94" y="3610866"/>
            <a:ext cx="568125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2734" y="1933793"/>
            <a:ext cx="109728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 </a:t>
            </a:r>
            <a:r>
              <a:rPr lang="en-US" sz="1000" dirty="0" err="1"/>
              <a:t>uHash</a:t>
            </a:r>
            <a:r>
              <a:rPr lang="en-US" sz="1000" dirty="0"/>
              <a:t> / </a:t>
            </a:r>
            <a:r>
              <a:rPr lang="en-US" sz="1000" dirty="0" err="1"/>
              <a:t>iHash</a:t>
            </a:r>
            <a:r>
              <a:rPr lang="en-US" sz="1000" dirty="0"/>
              <a:t> created</a:t>
            </a:r>
          </a:p>
        </p:txBody>
      </p:sp>
      <p:pic>
        <p:nvPicPr>
          <p:cNvPr id="21" name="Picture 2" descr="Image result for sha256 icon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2286206"/>
            <a:ext cx="584015" cy="5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4495557" y="4157111"/>
            <a:ext cx="1097280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 </a:t>
            </a:r>
            <a:r>
              <a:rPr lang="en-US" sz="1000" dirty="0" err="1"/>
              <a:t>uHash</a:t>
            </a:r>
            <a:r>
              <a:rPr lang="en-US" sz="1000" dirty="0"/>
              <a:t> / </a:t>
            </a:r>
            <a:r>
              <a:rPr lang="en-US" sz="1000" dirty="0" err="1"/>
              <a:t>iHash</a:t>
            </a:r>
            <a:r>
              <a:rPr lang="en-US" sz="1000" dirty="0"/>
              <a:t> created</a:t>
            </a:r>
          </a:p>
        </p:txBody>
      </p:sp>
      <p:pic>
        <p:nvPicPr>
          <p:cNvPr id="125" name="Picture 2" descr="Image result for sha256 icon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00" y="3632121"/>
            <a:ext cx="584015" cy="5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363554" y="1994006"/>
            <a:ext cx="450585" cy="1107995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29" idx="3"/>
            <a:endCxn id="16" idx="1"/>
          </p:cNvCxnSpPr>
          <p:nvPr/>
        </p:nvCxnSpPr>
        <p:spPr>
          <a:xfrm>
            <a:off x="1393758" y="2549014"/>
            <a:ext cx="1120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6" idx="3"/>
            <a:endCxn id="21" idx="1"/>
          </p:cNvCxnSpPr>
          <p:nvPr/>
        </p:nvCxnSpPr>
        <p:spPr>
          <a:xfrm flipV="1">
            <a:off x="3088199" y="2549013"/>
            <a:ext cx="11825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cxnSpLocks/>
            <a:stCxn id="21" idx="3"/>
            <a:endCxn id="88" idx="1"/>
          </p:cNvCxnSpPr>
          <p:nvPr/>
        </p:nvCxnSpPr>
        <p:spPr>
          <a:xfrm flipV="1">
            <a:off x="4854784" y="2548004"/>
            <a:ext cx="2508770" cy="1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550884" y="1975325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4" name="Oval 183"/>
          <p:cNvSpPr/>
          <p:nvPr/>
        </p:nvSpPr>
        <p:spPr>
          <a:xfrm>
            <a:off x="532952" y="3386374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5" name="Oval 184"/>
          <p:cNvSpPr/>
          <p:nvPr/>
        </p:nvSpPr>
        <p:spPr>
          <a:xfrm>
            <a:off x="5967879" y="338220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86" name="Picture 16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46" y="3608374"/>
            <a:ext cx="568125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" name="TextBox 189"/>
          <p:cNvSpPr txBox="1"/>
          <p:nvPr/>
        </p:nvSpPr>
        <p:spPr>
          <a:xfrm>
            <a:off x="7198968" y="4184615"/>
            <a:ext cx="1097280" cy="50783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Automatic verification of </a:t>
            </a:r>
            <a:r>
              <a:rPr lang="en-US" sz="1000" dirty="0" err="1"/>
              <a:t>uHash</a:t>
            </a:r>
            <a:r>
              <a:rPr lang="en-US" sz="1000" dirty="0"/>
              <a:t> / </a:t>
            </a:r>
            <a:r>
              <a:rPr lang="en-US" sz="1000" dirty="0" err="1"/>
              <a:t>iHash</a:t>
            </a:r>
            <a:r>
              <a:rPr lang="en-US" sz="1000" dirty="0"/>
              <a:t>*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569887" y="1916786"/>
            <a:ext cx="109728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Post hash to </a:t>
            </a:r>
            <a:r>
              <a:rPr lang="en-US" sz="1000" dirty="0" err="1"/>
              <a:t>blockchain</a:t>
            </a:r>
            <a:r>
              <a:rPr lang="en-US" sz="1000" dirty="0"/>
              <a:t> in </a:t>
            </a:r>
            <a:r>
              <a:rPr lang="en-US" sz="1000" dirty="0" err="1"/>
              <a:t>tx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171" idx="3"/>
            <a:endCxn id="17" idx="1"/>
          </p:cNvCxnSpPr>
          <p:nvPr/>
        </p:nvCxnSpPr>
        <p:spPr>
          <a:xfrm>
            <a:off x="1383393" y="3894928"/>
            <a:ext cx="647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17" idx="3"/>
            <a:endCxn id="145" idx="1"/>
          </p:cNvCxnSpPr>
          <p:nvPr/>
        </p:nvCxnSpPr>
        <p:spPr>
          <a:xfrm flipV="1">
            <a:off x="2599319" y="3893290"/>
            <a:ext cx="769019" cy="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5" idx="3"/>
            <a:endCxn id="175" idx="1"/>
          </p:cNvCxnSpPr>
          <p:nvPr/>
        </p:nvCxnSpPr>
        <p:spPr>
          <a:xfrm>
            <a:off x="5340015" y="3894928"/>
            <a:ext cx="720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32"/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38" y="3606415"/>
            <a:ext cx="573750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940838" y="4173550"/>
            <a:ext cx="1428750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Bank loan application created</a:t>
            </a:r>
          </a:p>
        </p:txBody>
      </p:sp>
      <p:cxnSp>
        <p:nvCxnSpPr>
          <p:cNvPr id="148" name="Straight Arrow Connector 147"/>
          <p:cNvCxnSpPr>
            <a:stCxn id="145" idx="3"/>
            <a:endCxn id="125" idx="1"/>
          </p:cNvCxnSpPr>
          <p:nvPr/>
        </p:nvCxnSpPr>
        <p:spPr>
          <a:xfrm>
            <a:off x="3942088" y="3893290"/>
            <a:ext cx="813912" cy="1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571981" y="3342894"/>
            <a:ext cx="450585" cy="1107995"/>
          </a:xfrm>
          <a:prstGeom prst="rect">
            <a:avLst/>
          </a:prstGeom>
        </p:spPr>
      </p:pic>
      <p:cxnSp>
        <p:nvCxnSpPr>
          <p:cNvPr id="152" name="Straight Arrow Connector 151"/>
          <p:cNvCxnSpPr>
            <a:stCxn id="175" idx="3"/>
            <a:endCxn id="186" idx="1"/>
          </p:cNvCxnSpPr>
          <p:nvPr/>
        </p:nvCxnSpPr>
        <p:spPr>
          <a:xfrm>
            <a:off x="6822739" y="3894928"/>
            <a:ext cx="640807" cy="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86" idx="3"/>
            <a:endCxn id="151" idx="1"/>
          </p:cNvCxnSpPr>
          <p:nvPr/>
        </p:nvCxnSpPr>
        <p:spPr>
          <a:xfrm>
            <a:off x="8031671" y="3895249"/>
            <a:ext cx="540310" cy="1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9425473" y="2139361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50" y="2732382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161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21" y="2207941"/>
            <a:ext cx="23086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Oval 162"/>
          <p:cNvSpPr/>
          <p:nvPr/>
        </p:nvSpPr>
        <p:spPr>
          <a:xfrm>
            <a:off x="9934949" y="2663802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4" name="Oval 163"/>
          <p:cNvSpPr/>
          <p:nvPr/>
        </p:nvSpPr>
        <p:spPr>
          <a:xfrm>
            <a:off x="11317205" y="3567436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5" name="Picture 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653" y="3636016"/>
            <a:ext cx="23086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Oval 166"/>
          <p:cNvSpPr/>
          <p:nvPr/>
        </p:nvSpPr>
        <p:spPr>
          <a:xfrm>
            <a:off x="9043307" y="2979633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8" name="Picture 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755" y="3048213"/>
            <a:ext cx="23086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235" y="3192554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0" name="Oval 169"/>
          <p:cNvSpPr/>
          <p:nvPr/>
        </p:nvSpPr>
        <p:spPr>
          <a:xfrm>
            <a:off x="10568534" y="3123974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7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91" y="2333531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" name="Oval 172"/>
          <p:cNvSpPr/>
          <p:nvPr/>
        </p:nvSpPr>
        <p:spPr>
          <a:xfrm>
            <a:off x="10996490" y="2264951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74" name="Picture 2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653" y="3997757"/>
            <a:ext cx="22635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Oval 175"/>
          <p:cNvSpPr/>
          <p:nvPr/>
        </p:nvSpPr>
        <p:spPr>
          <a:xfrm>
            <a:off x="9774952" y="3929177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7" name="Straight Connector 176"/>
          <p:cNvCxnSpPr>
            <a:stCxn id="176" idx="5"/>
            <a:endCxn id="164" idx="3"/>
          </p:cNvCxnSpPr>
          <p:nvPr/>
        </p:nvCxnSpPr>
        <p:spPr>
          <a:xfrm flipV="1">
            <a:off x="10087148" y="3879632"/>
            <a:ext cx="1283621" cy="361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6" idx="2"/>
            <a:endCxn id="167" idx="4"/>
          </p:cNvCxnSpPr>
          <p:nvPr/>
        </p:nvCxnSpPr>
        <p:spPr>
          <a:xfrm flipH="1" flipV="1">
            <a:off x="9226187" y="3345393"/>
            <a:ext cx="548765" cy="766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6" idx="0"/>
            <a:endCxn id="163" idx="3"/>
          </p:cNvCxnSpPr>
          <p:nvPr/>
        </p:nvCxnSpPr>
        <p:spPr>
          <a:xfrm flipV="1">
            <a:off x="9957832" y="2975998"/>
            <a:ext cx="30681" cy="9531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7" idx="0"/>
            <a:endCxn id="159" idx="3"/>
          </p:cNvCxnSpPr>
          <p:nvPr/>
        </p:nvCxnSpPr>
        <p:spPr>
          <a:xfrm flipV="1">
            <a:off x="9226187" y="2451557"/>
            <a:ext cx="252850" cy="528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9" idx="7"/>
            <a:endCxn id="173" idx="1"/>
          </p:cNvCxnSpPr>
          <p:nvPr/>
        </p:nvCxnSpPr>
        <p:spPr>
          <a:xfrm>
            <a:off x="9737669" y="2192925"/>
            <a:ext cx="1312385" cy="12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7"/>
            <a:endCxn id="173" idx="2"/>
          </p:cNvCxnSpPr>
          <p:nvPr/>
        </p:nvCxnSpPr>
        <p:spPr>
          <a:xfrm flipV="1">
            <a:off x="10247145" y="2447831"/>
            <a:ext cx="749345" cy="26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0" idx="0"/>
            <a:endCxn id="173" idx="4"/>
          </p:cNvCxnSpPr>
          <p:nvPr/>
        </p:nvCxnSpPr>
        <p:spPr>
          <a:xfrm flipV="1">
            <a:off x="10751414" y="2630711"/>
            <a:ext cx="427956" cy="493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cxnSpLocks/>
            <a:stCxn id="164" idx="0"/>
            <a:endCxn id="173" idx="5"/>
          </p:cNvCxnSpPr>
          <p:nvPr/>
        </p:nvCxnSpPr>
        <p:spPr>
          <a:xfrm flipH="1" flipV="1">
            <a:off x="11308686" y="2577147"/>
            <a:ext cx="191399" cy="990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6" idx="6"/>
            <a:endCxn id="170" idx="3"/>
          </p:cNvCxnSpPr>
          <p:nvPr/>
        </p:nvCxnSpPr>
        <p:spPr>
          <a:xfrm flipV="1">
            <a:off x="10140712" y="3436170"/>
            <a:ext cx="481386" cy="675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59" idx="5"/>
            <a:endCxn id="163" idx="1"/>
          </p:cNvCxnSpPr>
          <p:nvPr/>
        </p:nvCxnSpPr>
        <p:spPr>
          <a:xfrm>
            <a:off x="9737669" y="2451557"/>
            <a:ext cx="250844" cy="2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67" idx="7"/>
            <a:endCxn id="163" idx="2"/>
          </p:cNvCxnSpPr>
          <p:nvPr/>
        </p:nvCxnSpPr>
        <p:spPr>
          <a:xfrm flipV="1">
            <a:off x="9355503" y="2846682"/>
            <a:ext cx="579446" cy="186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0" idx="1"/>
            <a:endCxn id="163" idx="5"/>
          </p:cNvCxnSpPr>
          <p:nvPr/>
        </p:nvCxnSpPr>
        <p:spPr>
          <a:xfrm flipH="1" flipV="1">
            <a:off x="10247145" y="2975998"/>
            <a:ext cx="374953" cy="201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0" idx="5"/>
            <a:endCxn id="164" idx="1"/>
          </p:cNvCxnSpPr>
          <p:nvPr/>
        </p:nvCxnSpPr>
        <p:spPr>
          <a:xfrm>
            <a:off x="10880730" y="3436170"/>
            <a:ext cx="490039" cy="184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151" idx="3"/>
            <a:endCxn id="176" idx="2"/>
          </p:cNvCxnSpPr>
          <p:nvPr/>
        </p:nvCxnSpPr>
        <p:spPr>
          <a:xfrm>
            <a:off x="9022566" y="3896892"/>
            <a:ext cx="752386" cy="2151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88" idx="3"/>
            <a:endCxn id="159" idx="2"/>
          </p:cNvCxnSpPr>
          <p:nvPr/>
        </p:nvCxnSpPr>
        <p:spPr>
          <a:xfrm flipV="1">
            <a:off x="7814139" y="2322241"/>
            <a:ext cx="1611334" cy="2257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be 100"/>
          <p:cNvSpPr/>
          <p:nvPr/>
        </p:nvSpPr>
        <p:spPr>
          <a:xfrm>
            <a:off x="5867400" y="2304936"/>
            <a:ext cx="457200" cy="457200"/>
          </a:xfrm>
          <a:prstGeom prst="cube">
            <a:avLst/>
          </a:prstGeom>
          <a:solidFill>
            <a:schemeClr val="bg1"/>
          </a:solidFill>
          <a:ln w="38100">
            <a:solidFill>
              <a:srgbClr val="7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5896413" y="2503502"/>
            <a:ext cx="274320" cy="0"/>
          </a:xfrm>
          <a:prstGeom prst="line">
            <a:avLst/>
          </a:prstGeom>
          <a:ln w="28575">
            <a:solidFill>
              <a:srgbClr val="7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151558" y="4965948"/>
            <a:ext cx="1869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User Hash (</a:t>
            </a:r>
            <a:r>
              <a:rPr lang="en-US" sz="1400" b="1" dirty="0" err="1"/>
              <a:t>uHash</a:t>
            </a:r>
            <a:r>
              <a:rPr lang="en-US" sz="1400" b="1" dirty="0"/>
              <a:t>) 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4053775" y="5753200"/>
            <a:ext cx="2064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Income Hash (</a:t>
            </a:r>
            <a:r>
              <a:rPr lang="en-US" sz="1400" b="1" dirty="0" err="1"/>
              <a:t>iHash</a:t>
            </a:r>
            <a:r>
              <a:rPr lang="en-US" sz="1400" b="1" dirty="0"/>
              <a:t>) 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3658412" y="5968689"/>
            <a:ext cx="2855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Hash of payroll information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3934637" y="5183942"/>
            <a:ext cx="2303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Hash of personal information (e.g. Name, SSN)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6866263" y="4965948"/>
            <a:ext cx="17535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*Each query to validate the </a:t>
            </a:r>
            <a:r>
              <a:rPr lang="en-US" sz="1400" dirty="0" err="1"/>
              <a:t>uHash</a:t>
            </a:r>
            <a:r>
              <a:rPr lang="en-US" sz="1400" dirty="0"/>
              <a:t> and </a:t>
            </a:r>
            <a:r>
              <a:rPr lang="en-US" sz="1400" dirty="0" err="1"/>
              <a:t>iHash</a:t>
            </a:r>
            <a:r>
              <a:rPr lang="en-US" sz="1400" dirty="0"/>
              <a:t> is also recorded on the </a:t>
            </a:r>
            <a:r>
              <a:rPr lang="en-US" sz="1400" dirty="0" err="1"/>
              <a:t>blockchain</a:t>
            </a:r>
            <a:endParaRPr lang="en-US" sz="1400" dirty="0"/>
          </a:p>
        </p:txBody>
      </p:sp>
      <p:sp>
        <p:nvSpPr>
          <p:cNvPr id="249" name="Rectangle 248"/>
          <p:cNvSpPr/>
          <p:nvPr/>
        </p:nvSpPr>
        <p:spPr>
          <a:xfrm>
            <a:off x="9317023" y="4965948"/>
            <a:ext cx="23642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Network Participants</a:t>
            </a:r>
          </a:p>
          <a:p>
            <a:pPr algn="ctr"/>
            <a:r>
              <a:rPr lang="en-US" sz="1400" dirty="0"/>
              <a:t>Payroll Processors</a:t>
            </a:r>
          </a:p>
          <a:p>
            <a:pPr algn="ctr"/>
            <a:r>
              <a:rPr lang="en-US" sz="1400" dirty="0"/>
              <a:t>Lenders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1359519" y="4965948"/>
            <a:ext cx="1946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Both parties enter same information provided by financial documents</a:t>
            </a:r>
          </a:p>
        </p:txBody>
      </p:sp>
      <p:sp>
        <p:nvSpPr>
          <p:cNvPr id="251" name="Title 2">
            <a:extLst>
              <a:ext uri="{FF2B5EF4-FFF2-40B4-BE49-F238E27FC236}">
                <a16:creationId xmlns:a16="http://schemas.microsoft.com/office/drawing/2014/main" xmlns="" id="{3DE08C66-5902-437F-9599-8177A4AB013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11433301" cy="918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1" dirty="0" err="1"/>
              <a:t>Blockchain</a:t>
            </a:r>
            <a:r>
              <a:rPr lang="en-US" sz="2000" b="0" i="1" dirty="0"/>
              <a:t> enabled verification of financial information </a:t>
            </a:r>
            <a:endParaRPr lang="en-US" sz="1050" b="0" i="1" cap="none" dirty="0"/>
          </a:p>
        </p:txBody>
      </p:sp>
      <p:pic>
        <p:nvPicPr>
          <p:cNvPr id="80" name="Picture 2" descr="https://digitalchamber.org/wp-content/uploads/2018/03/summitapp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35" y="191717"/>
            <a:ext cx="741731" cy="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1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5760"/>
            <a:ext cx="11430000" cy="990601"/>
          </a:xfrm>
        </p:spPr>
        <p:txBody>
          <a:bodyPr lIns="9144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Future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3DE08C66-5902-437F-9599-8177A4AB013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11433301" cy="918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1" dirty="0"/>
              <a:t>How can this solution be scaled</a:t>
            </a:r>
            <a:endParaRPr lang="en-US" sz="1050" b="0" i="1" cap="none" dirty="0"/>
          </a:p>
        </p:txBody>
      </p:sp>
      <p:pic>
        <p:nvPicPr>
          <p:cNvPr id="1026" name="Picture 2" descr="Image result for smart contra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5" y="2217103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dent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12" y="2345809"/>
            <a:ext cx="1316617" cy="11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452" y="3866360"/>
            <a:ext cx="2651760" cy="152349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dirty="0"/>
              <a:t>By </a:t>
            </a:r>
            <a:r>
              <a:rPr lang="en-US" sz="1600" dirty="0" smtClean="0"/>
              <a:t>integrating more robust </a:t>
            </a:r>
            <a:r>
              <a:rPr lang="en-US" sz="1600" b="1" dirty="0" smtClean="0">
                <a:solidFill>
                  <a:srgbClr val="7E00FF"/>
                </a:solidFill>
              </a:rPr>
              <a:t>chain code</a:t>
            </a:r>
            <a:r>
              <a:rPr lang="en-US" sz="1600" dirty="0" smtClean="0"/>
              <a:t>, </a:t>
            </a:r>
            <a:r>
              <a:rPr lang="en-US" sz="1600" dirty="0"/>
              <a:t>the mortgage approval process could be automatically validated and approved/denied for simple cases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408" y="3866360"/>
            <a:ext cx="2790824" cy="152349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dirty="0"/>
              <a:t>Through an </a:t>
            </a:r>
            <a:r>
              <a:rPr lang="en-US" sz="1600" b="1" dirty="0">
                <a:solidFill>
                  <a:srgbClr val="7E00FF"/>
                </a:solidFill>
              </a:rPr>
              <a:t>integrated identity solution</a:t>
            </a:r>
            <a:r>
              <a:rPr lang="en-US" sz="1600" dirty="0"/>
              <a:t>, users will be able to access financial data from multiple institutions through a single entry point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8428" y="3866360"/>
            <a:ext cx="2651760" cy="152349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dirty="0"/>
              <a:t>Verification will become easier through the </a:t>
            </a:r>
            <a:r>
              <a:rPr lang="en-US" sz="1600" b="1" dirty="0">
                <a:solidFill>
                  <a:srgbClr val="7E00FF"/>
                </a:solidFill>
              </a:rPr>
              <a:t>network effect </a:t>
            </a:r>
            <a:r>
              <a:rPr lang="en-US" sz="1600" dirty="0"/>
              <a:t>as more institutions </a:t>
            </a:r>
            <a:r>
              <a:rPr lang="en-US" sz="1600" dirty="0" smtClean="0"/>
              <a:t>add users</a:t>
            </a:r>
            <a:r>
              <a:rPr lang="en-US" sz="1600" dirty="0"/>
              <a:t>’ financial information on the </a:t>
            </a:r>
            <a:r>
              <a:rPr lang="en-US" sz="1600" dirty="0" err="1"/>
              <a:t>blockchain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62384" y="3866360"/>
            <a:ext cx="2420806" cy="127727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600" dirty="0" smtClean="0"/>
              <a:t>Integration into a broader </a:t>
            </a:r>
            <a:r>
              <a:rPr lang="en-US" sz="1600" b="1" dirty="0" smtClean="0">
                <a:solidFill>
                  <a:srgbClr val="7E00FF"/>
                </a:solidFill>
              </a:rPr>
              <a:t>ecosystem</a:t>
            </a:r>
            <a:r>
              <a:rPr lang="en-US" sz="1600" dirty="0" smtClean="0"/>
              <a:t> of participants that need to verify similar financial information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46" y="2892490"/>
            <a:ext cx="64641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396" y="2892490"/>
            <a:ext cx="64641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5" y="2244844"/>
            <a:ext cx="64641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 descr="https://digitalchamber.org/wp-content/uploads/2018/03/summitapp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35" y="191717"/>
            <a:ext cx="741731" cy="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06" y="2379021"/>
            <a:ext cx="1011805" cy="101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40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0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064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Template_Graphik_v2" id="{2D45DE15-391D-42D9-AF53-B02CAD431F5E}" vid="{D702F792-626C-45CB-8743-EC8A59DD6086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Template_Graphik_v2" id="{2D45DE15-391D-42D9-AF53-B02CAD431F5E}" vid="{B20C05C2-E4F9-413F-B83B-EFE7D88550AE}"/>
    </a:ext>
  </a:extLst>
</a:theme>
</file>

<file path=ppt/theme/theme3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Template_Graphik_v2" id="{2D45DE15-391D-42D9-AF53-B02CAD431F5E}" vid="{9603BAB5-E6B9-4468-98B3-7D71EDAB4D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32FA75335945A63FF531EB43A3D0" ma:contentTypeVersion="3" ma:contentTypeDescription="Create a new document." ma:contentTypeScope="" ma:versionID="9424afbcba80fcb69b47908d3741ccc8">
  <xsd:schema xmlns:xsd="http://www.w3.org/2001/XMLSchema" xmlns:xs="http://www.w3.org/2001/XMLSchema" xmlns:p="http://schemas.microsoft.com/office/2006/metadata/properties" xmlns:ns3="70a18374-f0c7-4129-82cb-48f358959f5f" targetNamespace="http://schemas.microsoft.com/office/2006/metadata/properties" ma:root="true" ma:fieldsID="093ab92e370e01158a7cd4574c205a3d" ns3:_="">
    <xsd:import namespace="70a18374-f0c7-4129-82cb-48f358959f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18374-f0c7-4129-82cb-48f358959f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34DDAC-CAA0-4E87-980F-6BF5010B47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0a18374-f0c7-4129-82cb-48f358959f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F09014-0EBD-40F7-B99A-1B356956E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18374-f0c7-4129-82cb-48f358959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Acc_Template_Graphik_v2</Template>
  <TotalTime>963</TotalTime>
  <Words>668</Words>
  <Application>Microsoft Office PowerPoint</Application>
  <PresentationFormat>Widescreen</PresentationFormat>
  <Paragraphs>118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Graphik</vt:lpstr>
      <vt:lpstr>Graphik Black</vt:lpstr>
      <vt:lpstr>Titles</vt:lpstr>
      <vt:lpstr>Content Layouts</vt:lpstr>
      <vt:lpstr>Specialty Slides</vt:lpstr>
      <vt:lpstr>PowerPoint Presentation</vt:lpstr>
      <vt:lpstr>Executive Summary</vt:lpstr>
      <vt:lpstr>PowerPoint Presentation</vt:lpstr>
      <vt:lpstr>PowerPoint Presentation</vt:lpstr>
      <vt:lpstr>Solution</vt:lpstr>
      <vt:lpstr>Future Integration</vt:lpstr>
      <vt:lpstr>PowerPoint Presentation</vt:lpstr>
    </vt:vector>
  </TitlesOfParts>
  <Company>Accenture Federal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Frank, Michael J.</dc:creator>
  <cp:lastModifiedBy>Michael</cp:lastModifiedBy>
  <cp:revision>32</cp:revision>
  <dcterms:created xsi:type="dcterms:W3CDTF">2018-03-06T17:39:50Z</dcterms:created>
  <dcterms:modified xsi:type="dcterms:W3CDTF">2018-03-07T12:37:27Z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0x010100720632FA75335945A63FF531EB43A3D0</vt:lpwstr>
  </property>
</Properties>
</file>