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57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9D6C6-4F12-437E-95F4-EFA594427339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CB73-9592-40C9-8B45-2F9A11442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Recording Summary:</a:t>
            </a:r>
          </a:p>
          <a:p>
            <a:endParaRPr lang="en-US" dirty="0"/>
          </a:p>
          <a:p>
            <a:r>
              <a:rPr lang="en-US" dirty="0"/>
              <a:t>Averaging about 15 neurons/day</a:t>
            </a:r>
          </a:p>
          <a:p>
            <a:endParaRPr lang="en-US" dirty="0"/>
          </a:p>
          <a:p>
            <a:r>
              <a:rPr lang="en-US" dirty="0"/>
              <a:t>4 animals</a:t>
            </a:r>
          </a:p>
          <a:p>
            <a:endParaRPr lang="en-US" dirty="0"/>
          </a:p>
          <a:p>
            <a:r>
              <a:rPr lang="en-US" dirty="0"/>
              <a:t>About 35 days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69B12-5D15-49E8-9E5E-C8646E4BBB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6303-819C-48F8-BAE6-EB97FED98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950C3-95FB-44BB-8A49-A9995376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A07D-3EE2-42D2-8127-9F744AF0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E2CB-B918-4C73-BA84-C3E0C64D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A2F29-7BF7-49BF-A800-739550CA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5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09ED-1277-43BA-9A9B-7039D441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61BCD-A5D3-426F-8684-A1E83D8B5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B1810-7CAC-4220-ADD3-6154E427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7FF5D-071B-40FD-B40F-8939C82F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2782-A306-4554-A1FE-66A0889F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CEE5A-57D2-4CED-9912-D5EC08325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C06DD-6C9A-42C0-BCF1-89781F0A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E7124-B26D-418F-8D88-ABA29085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4427-8DFE-4ED8-A539-4902B57C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8494-CD67-435F-9A30-A8B50A08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317A-4A1B-4D83-86E6-E733F4D3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4854-4059-4913-99B8-D8A0A24D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17B9-15D7-4FDE-8EDB-CD2E1FD7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AC58-3686-4DCC-92DA-5C982880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0AA1-DCA4-4871-9098-756A0AD6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8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A280-3525-4061-B3C4-9E9D80CF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04EE-0322-4ADE-B008-5111BAB0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16A0-43A1-45B1-A366-3A6ECA08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131E6-51BA-4622-AD10-11C5E759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2ED2-D981-4602-A9FF-67F4DAD6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F336-A0A4-40B7-ACEF-FF79A686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F456-9369-4990-8FE5-35A0EE8D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A017-4EF0-430C-BB66-84A41E31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4C18-DECE-42AF-9FA7-7921916F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1B1E-5B86-42A0-9427-2922525D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AFEE9-9E2F-4734-A36B-E6828147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0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DD50-BF6D-42C0-98ED-6EB1C048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B2CAE-C6FD-4B18-AB2B-729AB41F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8A68E-844C-4971-92D2-41C5AA36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3F669-68F8-49C6-A277-606808D82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2EC32-3C5A-4DDB-B824-B83391FF9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7A3F6-D6A8-4ECF-92E7-4F85C760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B4D56-D683-49AA-94F9-E085DB25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BAA91-ADA2-402C-B635-14E131CB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5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D1FC-4B23-4AB4-A2A7-29830624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7749-ECF3-4975-BF5A-A35E21B4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F43A4-484D-4743-A249-EBDAC198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8A9F5-7BD5-45EA-B859-C8735D6E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3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712CE-C9C2-4AEF-A755-DDA7795B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BEEE4-2652-4413-8121-44703DDC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4CE78-04E2-4293-A86C-47A7450F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8F7C-4C08-4642-BBD8-EB91CCB8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CA7D-7F84-431A-8DC6-8C572590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90C86-E156-465A-B7EF-D4ADEC016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E3A3D-CEBA-4E3B-8A14-ED3CE341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F0E6-02FB-432D-8980-2FF67B75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59A27-06D3-4B12-A0A0-FAF4D326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C5F9-A6D5-41CD-8885-AFEBF1BB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00A7C-E023-480C-8517-3DD716D87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48C1F-791F-4215-9287-C3F6A1573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37BB-FF65-4079-9C44-5D0AE994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E84F-C5F0-479D-98B5-B9B72F9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453A-85FC-4F53-9199-E7652069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E2E3F-F5A8-420A-987A-27C6FF0F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B240B-5806-4D2B-B6A2-A83C44AAC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CD2F1-340B-4F75-A72B-067131918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AE96-4CFB-48F0-92CA-6435BB7A3F2E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5CADB-4547-4E35-B34B-46C28B088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3115-AC3D-4005-989E-67A573445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8317-2438-4C5F-BFAF-D20AE49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14E4-F602-4C3D-A271-394417EC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657" y="1005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Experimental Design for Recording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737B-9287-4A37-AF1E-8B9D40013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488136"/>
            <a:ext cx="10515600" cy="485965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Days 1 -20:</a:t>
            </a:r>
          </a:p>
          <a:p>
            <a:pPr lvl="1" algn="ctr"/>
            <a:r>
              <a:rPr lang="en-US" dirty="0"/>
              <a:t>Random Walk (RW): Reward Batch 1</a:t>
            </a:r>
          </a:p>
          <a:p>
            <a:pPr marL="457200" lvl="1" indent="0" algn="ctr">
              <a:buNone/>
            </a:pPr>
            <a:endParaRPr lang="en-US" dirty="0"/>
          </a:p>
          <a:p>
            <a:pPr algn="ctr"/>
            <a:r>
              <a:rPr lang="en-US" dirty="0"/>
              <a:t>Days 21-24</a:t>
            </a:r>
          </a:p>
          <a:p>
            <a:pPr lvl="1" algn="ctr"/>
            <a:r>
              <a:rPr lang="en-US" dirty="0"/>
              <a:t>RW + Trajectories : Reward Batch 1</a:t>
            </a:r>
          </a:p>
          <a:p>
            <a:pPr marL="457200" lvl="1" indent="0" algn="ctr">
              <a:buNone/>
            </a:pPr>
            <a:endParaRPr lang="en-US" dirty="0"/>
          </a:p>
          <a:p>
            <a:pPr algn="ctr"/>
            <a:r>
              <a:rPr lang="en-US" dirty="0"/>
              <a:t>Days 25-27</a:t>
            </a:r>
          </a:p>
          <a:p>
            <a:pPr lvl="1" algn="ctr"/>
            <a:r>
              <a:rPr lang="en-US" dirty="0"/>
              <a:t>RW + Random Jump (RJ): Reward Batch 1</a:t>
            </a:r>
          </a:p>
          <a:p>
            <a:pPr marL="457200" lvl="1" indent="0" algn="ctr">
              <a:buNone/>
            </a:pPr>
            <a:endParaRPr lang="en-US" dirty="0"/>
          </a:p>
          <a:p>
            <a:pPr algn="ctr"/>
            <a:r>
              <a:rPr lang="en-US" dirty="0"/>
              <a:t>Days 28 – 37</a:t>
            </a:r>
          </a:p>
          <a:p>
            <a:pPr lvl="1" algn="ctr"/>
            <a:r>
              <a:rPr lang="en-US" dirty="0"/>
              <a:t>RW: Reward Batch 2</a:t>
            </a:r>
          </a:p>
          <a:p>
            <a:pPr marL="457200" lvl="1" indent="0" algn="ctr">
              <a:buNone/>
            </a:pPr>
            <a:endParaRPr lang="en-US" dirty="0"/>
          </a:p>
          <a:p>
            <a:pPr algn="ctr"/>
            <a:r>
              <a:rPr lang="en-US" dirty="0"/>
              <a:t>Days 38-43</a:t>
            </a:r>
          </a:p>
          <a:p>
            <a:pPr lvl="1" algn="ctr"/>
            <a:r>
              <a:rPr lang="en-US" dirty="0"/>
              <a:t>RW + </a:t>
            </a:r>
            <a:r>
              <a:rPr lang="en-US" dirty="0" err="1"/>
              <a:t>Traj</a:t>
            </a:r>
            <a:r>
              <a:rPr lang="en-US" dirty="0"/>
              <a:t>: Reward Batch 2</a:t>
            </a:r>
          </a:p>
          <a:p>
            <a:pPr marL="457200" lvl="1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0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Experimental Design for Recording Pilot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for Recording Pilot</dc:title>
  <dc:creator>Akash Khanna</dc:creator>
  <cp:lastModifiedBy>Akash Khanna</cp:lastModifiedBy>
  <cp:revision>1</cp:revision>
  <dcterms:created xsi:type="dcterms:W3CDTF">2020-04-08T17:50:00Z</dcterms:created>
  <dcterms:modified xsi:type="dcterms:W3CDTF">2020-04-08T17:51:12Z</dcterms:modified>
</cp:coreProperties>
</file>