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oehm/survivoR" TargetMode="External" /><Relationship Id="rId3" Type="http://schemas.openxmlformats.org/officeDocument/2006/relationships/hyperlink" Target="https://github.com/doehm/survivoR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 Survivor TV Show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Tidy Tuesday R 2021-06-01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this week comes from the </a:t>
            </a:r>
            <a:r>
              <a:rPr>
                <a:hlinkClick r:id="rId2"/>
                <a:latin typeface="Courier"/>
              </a:rPr>
              <a:t>survivorR</a:t>
            </a:r>
            <a:r>
              <a:rPr>
                <a:hlinkClick r:id="rId3"/>
              </a:rPr>
              <a:t> R package</a:t>
            </a:r>
            <a:r>
              <a:rPr/>
              <a:t> by way of Daniel Oehm.</a:t>
            </a:r>
          </a:p>
          <a:p>
            <a:pPr lvl="0" indent="0" marL="1270000">
              <a:buNone/>
            </a:pPr>
            <a:r>
              <a:rPr sz="2000"/>
              <a:t>596 episodes. 40 seasons. 1 package!</a:t>
            </a:r>
          </a:p>
          <a:p>
            <a:pPr lvl="0" indent="0" marL="1270000">
              <a:buNone/>
            </a:pPr>
            <a:r>
              <a:rPr sz="2000">
                <a:latin typeface="Courier"/>
              </a:rPr>
              <a:t>survivoR</a:t>
            </a:r>
            <a:r>
              <a:rPr sz="2000"/>
              <a:t> is a collection of data sets detailing events across all 40 seasons of the US Survivor, including castaway information, vote history, immunity and reward challenge winners and jury votes.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EDA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Viewership</a:t>
            </a:r>
          </a:p>
        </p:txBody>
      </p:sp>
      <p:pic>
        <p:nvPicPr>
          <p:cNvPr descr="us_survivor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 Survivor 40 Seasons Viewership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_survivor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_survivor_files/figure-pptx/unnamed-chunk-6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JUDGE VOTES</a:t>
            </a:r>
          </a:p>
        </p:txBody>
      </p:sp>
      <p:pic>
        <p:nvPicPr>
          <p:cNvPr descr="us_survivor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WINNER CHALLENGES</a:t>
            </a:r>
          </a:p>
        </p:txBody>
      </p:sp>
      <p:pic>
        <p:nvPicPr>
          <p:cNvPr descr="us_survivor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Survivor TV Show</dc:title>
  <dc:creator/>
  <cp:keywords/>
  <dcterms:created xsi:type="dcterms:W3CDTF">2024-12-12T09:19:51Z</dcterms:created>
  <dcterms:modified xsi:type="dcterms:W3CDTF">2024-12-12T09:19:51Z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Tidy Tuesday R 2021-06-01</vt:lpwstr>
  </property>
  <property fmtid="{D5CDD505-2E9C-101B-9397-08002B2CF9AE}" pid="9" name="toc-title">
    <vt:lpwstr>Table of contents</vt:lpwstr>
  </property>
</Properties>
</file>