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194480E-903B-4883-87CB-040DD328B9E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891414-B86A-4DBA-AC0F-E7FFA8096BD8}" type="slidenum">
              <a:rPr b="0" lang="ru-RU" sz="1400" spc="-1" strike="noStrike"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00E378-168A-402C-9857-F0D2902BB71D}" type="slidenum">
              <a:rPr b="0" lang="ru-RU" sz="1400" spc="-1" strike="noStrike"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ABD90D-E955-418A-9851-1459ED9251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DF6967-E9AA-462E-AA71-46A7A3D5F2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3A0AF6-81D7-4EF9-84DC-BBDCCD7A22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D3BE15-4814-4343-AB30-81826A8680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15B2E0-54CC-4006-8335-3D33F25E9C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20A699-D20D-470E-A2C8-FD65FBEDA0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B462DA-B420-46B8-8169-D8F3A368A9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D4A325-A050-480A-AA94-9AFE94D705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F1018E-4130-4B2A-AC4B-5B79D711E9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7696AD-D4B5-48B1-AE01-D48473DF92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1BE7F8-618E-4647-8FA6-15C736FDDA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82F899-28C9-43B9-BFD5-CB437CCCE0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5B78D6-4A23-45EC-B84C-E98256BADA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34FDBA-913B-4083-A07E-67AFB97280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8EEAFA-36CE-432A-B5B8-11AEA8340F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8C338A-CFC8-4DBF-AEA4-F504FE4804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0D1E30-4DA1-4ABD-BC81-A7497EBC9E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BDE951-F54D-4082-A0C4-8104D19F4D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279D96-8E93-4928-B3A9-1BEF6ED457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D514A2-EA64-49DC-B0BC-8D2B59FC7D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E2CD9E-F7AA-4C51-B3FD-F235224309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98C799-AD1A-4F5C-B947-D925F9CF29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3EA8B4-974C-4AFF-BA75-C63C6DB94E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B1244D-7CAE-4EEC-AEC0-18BD9B723E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339360" y="5255640"/>
            <a:ext cx="340164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11936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822C1A-E417-40CC-AB96-9CA90C3BE3D9}" type="slidenum">
              <a:rPr b="0" lang="ru-RU" sz="989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89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9300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339360" y="5255640"/>
            <a:ext cx="340164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11936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46FCD5-FFD4-4ADA-BDA4-2A5778197C8B}" type="slidenum">
              <a:rPr b="0" lang="ru-RU" sz="989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89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9300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67640" y="1620000"/>
            <a:ext cx="5292000" cy="103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Релизный </a:t>
            </a:r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цикл МТИ</a:t>
            </a:r>
            <a:endParaRPr b="0" lang="ru-RU" sz="3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 txBox="1"/>
          <p:nvPr/>
        </p:nvSpPr>
        <p:spPr>
          <a:xfrm>
            <a:off x="137880" y="0"/>
            <a:ext cx="85021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Добавился раздел с задачами по работам ППР. По каждой из работ можно создать отдельную задачу на группу исполнителей, следить за ней через раздел задач и добавлять вложения.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260000" y="1038960"/>
            <a:ext cx="3780000" cy="454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3240000" y="92520"/>
            <a:ext cx="269964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Релиз №1</a:t>
            </a:r>
            <a:endParaRPr b="0" lang="ru-RU" sz="364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-360" y="1073880"/>
            <a:ext cx="10080000" cy="126576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2340000" y="720000"/>
            <a:ext cx="64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  <a:ea typeface="Noto Sans CJK SC"/>
              </a:rPr>
              <a:t>Добавился </a:t>
            </a:r>
            <a:r>
              <a:rPr b="0" lang="ru-RU" sz="1800" spc="-1" strike="noStrike">
                <a:latin typeface="Arial"/>
              </a:rPr>
              <a:t>Раздел поиском  с задачами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rcRect l="37494" t="0" r="0" b="0"/>
          <a:stretch/>
        </p:blipFill>
        <p:spPr>
          <a:xfrm>
            <a:off x="360000" y="3046680"/>
            <a:ext cx="6300360" cy="15282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7734960" y="3209760"/>
            <a:ext cx="1085400" cy="145692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 txBox="1"/>
          <p:nvPr/>
        </p:nvSpPr>
        <p:spPr>
          <a:xfrm>
            <a:off x="1980360" y="2520000"/>
            <a:ext cx="56836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Через поиск можно брать задачу на контроль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rcRect l="0" t="0" r="0" b="20004"/>
          <a:stretch/>
        </p:blipFill>
        <p:spPr>
          <a:xfrm>
            <a:off x="130680" y="720000"/>
            <a:ext cx="9769320" cy="215964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2520000" y="180000"/>
            <a:ext cx="64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  <a:ea typeface="Noto Sans CJK SC"/>
              </a:rPr>
              <a:t>Д</a:t>
            </a:r>
            <a:r>
              <a:rPr b="0" lang="ru-RU" sz="1800" spc="-1" strike="noStrike">
                <a:latin typeface="Arial"/>
                <a:ea typeface="Noto Sans CJK SC"/>
              </a:rPr>
              <a:t>о</a:t>
            </a:r>
            <a:r>
              <a:rPr b="0" lang="ru-RU" sz="1800" spc="-1" strike="noStrike">
                <a:latin typeface="Arial"/>
                <a:ea typeface="Noto Sans CJK SC"/>
              </a:rPr>
              <a:t>б</a:t>
            </a:r>
            <a:r>
              <a:rPr b="0" lang="ru-RU" sz="1800" spc="-1" strike="noStrike">
                <a:latin typeface="Arial"/>
                <a:ea typeface="Noto Sans CJK SC"/>
              </a:rPr>
              <a:t>а</a:t>
            </a:r>
            <a:r>
              <a:rPr b="0" lang="ru-RU" sz="1800" spc="-1" strike="noStrike">
                <a:latin typeface="Arial"/>
                <a:ea typeface="Noto Sans CJK SC"/>
              </a:rPr>
              <a:t>в</a:t>
            </a:r>
            <a:r>
              <a:rPr b="0" lang="ru-RU" sz="1800" spc="-1" strike="noStrike">
                <a:latin typeface="Arial"/>
                <a:ea typeface="Noto Sans CJK SC"/>
              </a:rPr>
              <a:t>и</a:t>
            </a:r>
            <a:r>
              <a:rPr b="0" lang="ru-RU" sz="1800" spc="-1" strike="noStrike">
                <a:latin typeface="Arial"/>
                <a:ea typeface="Noto Sans CJK SC"/>
              </a:rPr>
              <a:t>л</a:t>
            </a:r>
            <a:r>
              <a:rPr b="0" lang="ru-RU" sz="1800" spc="-1" strike="noStrike">
                <a:latin typeface="Arial"/>
                <a:ea typeface="Noto Sans CJK SC"/>
              </a:rPr>
              <a:t>с</a:t>
            </a:r>
            <a:r>
              <a:rPr b="0" lang="ru-RU" sz="1800" spc="-1" strike="noStrike">
                <a:latin typeface="Arial"/>
                <a:ea typeface="Noto Sans CJK SC"/>
              </a:rPr>
              <a:t>я</a:t>
            </a:r>
            <a:r>
              <a:rPr b="0" lang="ru-RU" sz="1800" spc="-1" strike="noStrike">
                <a:latin typeface="Arial"/>
                <a:ea typeface="Noto Sans CJK SC"/>
              </a:rPr>
              <a:t> 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ч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rcRect l="0" t="0" r="0" b="21515"/>
          <a:stretch/>
        </p:blipFill>
        <p:spPr>
          <a:xfrm>
            <a:off x="180000" y="3348360"/>
            <a:ext cx="9000000" cy="215964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900000" y="2879640"/>
            <a:ext cx="82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ж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п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у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ч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п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б</a:t>
            </a:r>
            <a:r>
              <a:rPr b="0" lang="ru-RU" sz="1800" spc="-1" strike="noStrike">
                <a:latin typeface="Arial"/>
              </a:rPr>
              <a:t>х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я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я</a:t>
            </a: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060000" y="1080000"/>
            <a:ext cx="3228480" cy="341928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/>
          <p:nvPr/>
        </p:nvSpPr>
        <p:spPr>
          <a:xfrm>
            <a:off x="1980000" y="194040"/>
            <a:ext cx="64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В задачи добавились вложения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79640" y="682920"/>
            <a:ext cx="7740360" cy="61308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 rot="12600">
            <a:off x="177480" y="1613160"/>
            <a:ext cx="7740000" cy="121716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1980000" y="194040"/>
            <a:ext cx="64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Можно создавать связанные задачи 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60000" y="3254040"/>
            <a:ext cx="936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Все исполнители из корневой будут прокидываться в </a:t>
            </a:r>
            <a:r>
              <a:rPr b="0" lang="ru-RU" sz="1800" spc="-1" strike="noStrike">
                <a:latin typeface="Arial"/>
              </a:rPr>
              <a:t>задачи на контроле!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60000" y="540000"/>
            <a:ext cx="2232000" cy="495036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0" y="180000"/>
            <a:ext cx="342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ж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о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я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ы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ч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80000" y="180000"/>
            <a:ext cx="432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Между обращениями появилась связь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4500000" y="900000"/>
            <a:ext cx="5226120" cy="280944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4860000" y="194040"/>
            <a:ext cx="432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Можно посмотреть вложения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9000000" cy="217836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 txBox="1"/>
          <p:nvPr/>
        </p:nvSpPr>
        <p:spPr>
          <a:xfrm>
            <a:off x="1934280" y="193680"/>
            <a:ext cx="5985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Появилась связь созданного Тех. Задания с Задачами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80000" y="555120"/>
            <a:ext cx="9195480" cy="304488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 txBox="1"/>
          <p:nvPr/>
        </p:nvSpPr>
        <p:spPr>
          <a:xfrm>
            <a:off x="70200" y="180000"/>
            <a:ext cx="10010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В тех. Задании добавлен блок активными и архивными задачами  по текущему тех заданию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0000" y="900000"/>
            <a:ext cx="9555480" cy="348876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 txBox="1"/>
          <p:nvPr/>
        </p:nvSpPr>
        <p:spPr>
          <a:xfrm>
            <a:off x="1640520" y="193680"/>
            <a:ext cx="6639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В Тех. Задании появился блок с созданием связанных задач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LibreOffice/7.3.7.2$Linux_X86_64 LibreOffice_project/30$Build-2</Application>
  <AppVersion>15.0000</AppVersion>
  <Words>31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2024-07-08T19:47:08Z</dcterms:created>
  <dc:creator>Владимир</dc:creator>
  <dc:description/>
  <dc:language>ru-RU</dc:language>
  <cp:lastModifiedBy/>
  <dcterms:modified xsi:type="dcterms:W3CDTF">2024-08-18T16:35:56Z</dcterms:modified>
  <cp:revision>8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3</vt:i4>
  </property>
</Properties>
</file>