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12EE5DF-B9D8-4FB0-B90F-9C307FB7EB19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6A1FF2-B177-4DBD-8672-462F29D96E67}" type="slidenum">
              <a:rPr b="0" lang="ru-RU" sz="1400" spc="-1" strike="noStrike"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B07EF0-08C1-479E-89A0-09DD92B0F464}" type="slidenum">
              <a:rPr b="0" lang="ru-RU" sz="1400" spc="-1" strike="noStrike"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D754CA-59BD-4139-B7D3-65C1C95C9D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C02151-0623-439D-BFE8-61BD13C342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27BC12-A2E0-42DF-A209-3AA913E6D3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688CBE-A3C6-401C-BE66-D14B9356E2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3C1396-B51D-4811-BD9A-0DFA012E2C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D09D33-26EE-4E73-9ECD-602D5AFECB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47346B-E2B0-453C-B37D-575087A99E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47ADFE-E07D-4EEE-955C-29D3901B12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CEB611-A368-42C3-A4C5-06D0934560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E538B3-4F30-4FCB-8B91-304A7EAE89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A41A5C-DAE6-4695-8C7C-BDF7C4CB79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91AEF6-DDD2-431E-9A7B-E3CC891A14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DEE282-784C-451D-B175-7156B007B5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683CED-268F-4A77-BA14-E58CF3A872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01581B-1FB7-4D64-9464-A3EDB7B4F0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3D1E1C-DD93-4588-BBA0-AE0BE8AA72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30AF0A-ADEC-4ADA-A007-2BA58DA751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F2A55D-A28D-4653-9354-E476553EA3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041710-D8B1-4B32-97B2-DD1BF47278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65E0C5-D9DA-4566-B45A-873C1ADFAC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F77E60-29D3-42EB-8048-B2683E251A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F76F2F-0AE9-490C-BBC9-D11E1B83BC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5D16AF-5052-49DF-BA5C-59EF764388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5BD6AE-15F7-4CC1-816C-8E2E488676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339360" y="5255640"/>
            <a:ext cx="340164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119360" y="5255640"/>
            <a:ext cx="226728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5749FF-8D64-402C-8083-9C26BF4CA084}" type="slidenum">
              <a:rPr b="0" lang="ru-RU" sz="989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989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93000" y="5255640"/>
            <a:ext cx="226728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339360" y="5255640"/>
            <a:ext cx="340164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119360" y="5255640"/>
            <a:ext cx="226728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749DD8-557F-4CAA-802C-A6D67BCAC3CA}" type="slidenum">
              <a:rPr b="0" lang="ru-RU" sz="989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989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93000" y="5255640"/>
            <a:ext cx="226728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267640" y="1620000"/>
            <a:ext cx="5292000" cy="103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40" spc="-1" strike="noStrike">
                <a:solidFill>
                  <a:srgbClr val="000000"/>
                </a:solidFill>
                <a:latin typeface="Calibri Light"/>
              </a:rPr>
              <a:t>Релизный </a:t>
            </a:r>
            <a:r>
              <a:rPr b="0" lang="ru-RU" sz="3640" spc="-1" strike="noStrike">
                <a:solidFill>
                  <a:srgbClr val="000000"/>
                </a:solidFill>
                <a:latin typeface="Calibri Light"/>
              </a:rPr>
              <a:t>цикл МТИ</a:t>
            </a:r>
            <a:endParaRPr b="0" lang="ru-RU" sz="3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 txBox="1"/>
          <p:nvPr/>
        </p:nvSpPr>
        <p:spPr>
          <a:xfrm>
            <a:off x="137880" y="0"/>
            <a:ext cx="850212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Добавился раздел с задачами по работам ППР. По каждой из работ можно создать отдельную задачу на группу исполнителей, следить за ней через раздел задач и ТЗ, а так же добавлять вложения.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260000" y="1038960"/>
            <a:ext cx="3780000" cy="454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40000" y="475560"/>
            <a:ext cx="8915040" cy="215244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 txBox="1"/>
          <p:nvPr/>
        </p:nvSpPr>
        <p:spPr>
          <a:xfrm>
            <a:off x="2340000" y="153360"/>
            <a:ext cx="343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Доработали главную страницу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653400" y="2988000"/>
            <a:ext cx="8886600" cy="257148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 txBox="1"/>
          <p:nvPr/>
        </p:nvSpPr>
        <p:spPr>
          <a:xfrm>
            <a:off x="2880000" y="2628000"/>
            <a:ext cx="37393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Доработали фильтры по задачам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3240000" y="92520"/>
            <a:ext cx="269964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40" spc="-1" strike="noStrike">
                <a:solidFill>
                  <a:srgbClr val="000000"/>
                </a:solidFill>
                <a:latin typeface="Calibri Light"/>
              </a:rPr>
              <a:t>Релиз №1</a:t>
            </a:r>
            <a:endParaRPr b="0" lang="ru-RU" sz="364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-360" y="1073880"/>
            <a:ext cx="10080000" cy="126576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2340000" y="720000"/>
            <a:ext cx="648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  <a:ea typeface="Noto Sans CJK SC"/>
              </a:rPr>
              <a:t>Добавился </a:t>
            </a:r>
            <a:r>
              <a:rPr b="0" lang="ru-RU" sz="1800" spc="-1" strike="noStrike">
                <a:latin typeface="Arial"/>
              </a:rPr>
              <a:t>Раздел поиском  с задачами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rcRect l="37494" t="0" r="0" b="0"/>
          <a:stretch/>
        </p:blipFill>
        <p:spPr>
          <a:xfrm>
            <a:off x="360000" y="3046680"/>
            <a:ext cx="6300360" cy="152820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7734960" y="3209760"/>
            <a:ext cx="1085400" cy="145692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 txBox="1"/>
          <p:nvPr/>
        </p:nvSpPr>
        <p:spPr>
          <a:xfrm>
            <a:off x="1980360" y="2520000"/>
            <a:ext cx="56836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Через поиск можно брать задачу на контроль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rcRect l="0" t="0" r="0" b="20004"/>
          <a:stretch/>
        </p:blipFill>
        <p:spPr>
          <a:xfrm>
            <a:off x="130680" y="720000"/>
            <a:ext cx="9769320" cy="215964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2520000" y="180000"/>
            <a:ext cx="648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  <a:ea typeface="Noto Sans CJK SC"/>
              </a:rPr>
              <a:t>Д</a:t>
            </a:r>
            <a:r>
              <a:rPr b="0" lang="ru-RU" sz="1800" spc="-1" strike="noStrike">
                <a:latin typeface="Arial"/>
                <a:ea typeface="Noto Sans CJK SC"/>
              </a:rPr>
              <a:t>о</a:t>
            </a:r>
            <a:r>
              <a:rPr b="0" lang="ru-RU" sz="1800" spc="-1" strike="noStrike">
                <a:latin typeface="Arial"/>
                <a:ea typeface="Noto Sans CJK SC"/>
              </a:rPr>
              <a:t>б</a:t>
            </a:r>
            <a:r>
              <a:rPr b="0" lang="ru-RU" sz="1800" spc="-1" strike="noStrike">
                <a:latin typeface="Arial"/>
                <a:ea typeface="Noto Sans CJK SC"/>
              </a:rPr>
              <a:t>а</a:t>
            </a:r>
            <a:r>
              <a:rPr b="0" lang="ru-RU" sz="1800" spc="-1" strike="noStrike">
                <a:latin typeface="Arial"/>
                <a:ea typeface="Noto Sans CJK SC"/>
              </a:rPr>
              <a:t>в</a:t>
            </a:r>
            <a:r>
              <a:rPr b="0" lang="ru-RU" sz="1800" spc="-1" strike="noStrike">
                <a:latin typeface="Arial"/>
                <a:ea typeface="Noto Sans CJK SC"/>
              </a:rPr>
              <a:t>и</a:t>
            </a:r>
            <a:r>
              <a:rPr b="0" lang="ru-RU" sz="1800" spc="-1" strike="noStrike">
                <a:latin typeface="Arial"/>
                <a:ea typeface="Noto Sans CJK SC"/>
              </a:rPr>
              <a:t>л</a:t>
            </a:r>
            <a:r>
              <a:rPr b="0" lang="ru-RU" sz="1800" spc="-1" strike="noStrike">
                <a:latin typeface="Arial"/>
                <a:ea typeface="Noto Sans CJK SC"/>
              </a:rPr>
              <a:t>с</a:t>
            </a:r>
            <a:r>
              <a:rPr b="0" lang="ru-RU" sz="1800" spc="-1" strike="noStrike">
                <a:latin typeface="Arial"/>
                <a:ea typeface="Noto Sans CJK SC"/>
              </a:rPr>
              <a:t>я</a:t>
            </a:r>
            <a:r>
              <a:rPr b="0" lang="ru-RU" sz="1800" spc="-1" strike="noStrike">
                <a:latin typeface="Arial"/>
                <a:ea typeface="Noto Sans CJK SC"/>
              </a:rPr>
              <a:t> 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ч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rcRect l="0" t="0" r="0" b="21515"/>
          <a:stretch/>
        </p:blipFill>
        <p:spPr>
          <a:xfrm>
            <a:off x="180000" y="3348360"/>
            <a:ext cx="9000000" cy="215964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900000" y="2879640"/>
            <a:ext cx="828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ж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п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ч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п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б</a:t>
            </a:r>
            <a:r>
              <a:rPr b="0" lang="ru-RU" sz="1800" spc="-1" strike="noStrike">
                <a:latin typeface="Arial"/>
              </a:rPr>
              <a:t>х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я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я</a:t>
            </a:r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060000" y="1080000"/>
            <a:ext cx="3228480" cy="3419280"/>
          </a:xfrm>
          <a:prstGeom prst="rect">
            <a:avLst/>
          </a:prstGeom>
          <a:ln w="0">
            <a:noFill/>
          </a:ln>
        </p:spPr>
      </p:pic>
      <p:sp>
        <p:nvSpPr>
          <p:cNvPr id="100" name=""/>
          <p:cNvSpPr/>
          <p:nvPr/>
        </p:nvSpPr>
        <p:spPr>
          <a:xfrm>
            <a:off x="1980000" y="194040"/>
            <a:ext cx="648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В задачи добавились вложения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79640" y="682920"/>
            <a:ext cx="7740360" cy="61308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 rot="12600">
            <a:off x="177480" y="1613160"/>
            <a:ext cx="7740000" cy="121716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1980000" y="194040"/>
            <a:ext cx="648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Можно создавать связанные задачи 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60000" y="3254040"/>
            <a:ext cx="936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Все исполнители из корневой будут прокидываться в </a:t>
            </a:r>
            <a:r>
              <a:rPr b="0" lang="ru-RU" sz="1800" spc="-1" strike="noStrike">
                <a:latin typeface="Arial"/>
              </a:rPr>
              <a:t>задачи на контроле!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60000" y="540000"/>
            <a:ext cx="2232000" cy="495036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0" y="180000"/>
            <a:ext cx="342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ж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я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ы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ч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80000" y="180000"/>
            <a:ext cx="432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Между обращениями появилась связь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4500000" y="900000"/>
            <a:ext cx="5226120" cy="280944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4860000" y="194040"/>
            <a:ext cx="432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Можно посмотреть вложения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9000000" cy="217836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 txBox="1"/>
          <p:nvPr/>
        </p:nvSpPr>
        <p:spPr>
          <a:xfrm>
            <a:off x="1934280" y="193680"/>
            <a:ext cx="5985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Появилась связь созданного Тех. Задания с Задачами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80000" y="555120"/>
            <a:ext cx="9195480" cy="304488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 txBox="1"/>
          <p:nvPr/>
        </p:nvSpPr>
        <p:spPr>
          <a:xfrm>
            <a:off x="70200" y="180000"/>
            <a:ext cx="10010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В тех. Задании добавлен блок активными и архивными задачами  по текущему тех заданию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80000" y="900000"/>
            <a:ext cx="9555480" cy="348876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 txBox="1"/>
          <p:nvPr/>
        </p:nvSpPr>
        <p:spPr>
          <a:xfrm>
            <a:off x="1640520" y="193680"/>
            <a:ext cx="6639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В Тех. Задании появился блок с созданием связанных задач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LibreOffice/7.3.7.2$Linux_X86_64 LibreOffice_project/30$Build-2</Application>
  <AppVersion>15.0000</AppVersion>
  <Words>31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2024-07-08T19:47:08Z</dcterms:created>
  <dc:creator>Владимир</dc:creator>
  <dc:description/>
  <dc:language>ru-RU</dc:language>
  <cp:lastModifiedBy/>
  <dcterms:modified xsi:type="dcterms:W3CDTF">2024-08-18T16:42:42Z</dcterms:modified>
  <cp:revision>10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3</vt:i4>
  </property>
</Properties>
</file>