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95B662A-62BE-490B-8681-91E22BA618D7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977630-5D63-4402-9498-7A066CE4E0FE}" type="slidenum">
              <a:rPr b="0" lang="ru-RU" sz="1400" spc="-1" strike="noStrike"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6EFFDF-9FD4-4AE5-BA1B-7CE5717D2668}" type="slidenum">
              <a:rPr b="0" lang="ru-RU" sz="1400" spc="-1" strike="noStrike"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A3E33A-D2AB-442D-83ED-B53E2F9434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BF0225-3CD6-41D9-B9D0-F6C5B14CA7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7FBFC-D465-47FD-A001-C831C83AD0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776C56-2757-4C26-9FED-DAD3B12A17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385EEF-BEC6-4A57-8787-FBCEC6D3A3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9AFD61-CA80-461D-B443-A2717967F3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BC6BA7-4419-4414-AC53-8CBF62D018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7BD4CB-92D2-4DEE-913E-8C69C40F06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25CC86-A14C-4814-A5F0-80057EFA98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114B1A-F884-4165-A921-E5A4F4E926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9DE28D-A404-46CF-80C5-B908066900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76E39E-500C-4399-9361-FF2DA82B99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0FA7C4-AA2F-4CFC-AC64-B0083F4CC7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EBBFE4-50F8-498E-91DD-03C26E6DEB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1ED9D4-BB6C-4F26-BA38-7DE16398D5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1C86E6-E306-4C3C-9C73-F6FC2C72C9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5CA231-E267-4025-99C0-4E10D91C19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EC23F9-8A33-48FF-8D0A-E67A21730F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8E0D38-FB7D-4E65-8359-018D8842C1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00DD19-C713-4355-8F2B-65979C4383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A76F3D-108F-41B1-87B4-4519F76E8E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1AC0DF-0EFC-4D9A-9DED-BC2C3F43F8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8E4958-5468-4806-99E6-B5881A0A52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AC7AC4-BC63-445A-9399-C877CBC386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693000" y="525564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339360" y="5255640"/>
            <a:ext cx="340200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7119360" y="525564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F882EA-24E1-400E-ACB7-B45B6E7DA8A3}" type="slidenum">
              <a:rPr b="0" lang="ru-RU" sz="989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989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2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6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166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9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4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9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4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693000" y="525564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339360" y="5255640"/>
            <a:ext cx="340200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7119360" y="525564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2D1ED3-DE76-45F3-A694-2B68709FF4B4}" type="slidenum">
              <a:rPr b="0" lang="ru-RU" sz="989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989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2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6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166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9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4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9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4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267640" y="1620000"/>
            <a:ext cx="5292360" cy="103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40" spc="-1" strike="noStrike">
                <a:solidFill>
                  <a:srgbClr val="000000"/>
                </a:solidFill>
                <a:latin typeface="Calibri Light"/>
              </a:rPr>
              <a:t>Релизный цикл МТИ</a:t>
            </a:r>
            <a:endParaRPr b="0" lang="ru-RU" sz="36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 txBox="1"/>
          <p:nvPr/>
        </p:nvSpPr>
        <p:spPr>
          <a:xfrm>
            <a:off x="3240000" y="92520"/>
            <a:ext cx="2700000" cy="62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3640" spc="-1" strike="noStrike">
                <a:solidFill>
                  <a:srgbClr val="000000"/>
                </a:solidFill>
                <a:latin typeface="Calibri Light"/>
              </a:rPr>
              <a:t>Релиз №1</a:t>
            </a:r>
            <a:endParaRPr b="0" lang="ru-RU" sz="364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0" y="1253880"/>
            <a:ext cx="10080360" cy="126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LibreOffice/7.3.7.2$Linux_X86_64 LibreOffice_project/30$Build-2</Application>
  <AppVersion>15.0000</AppVersion>
  <Words>31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2024-07-08T19:47:08Z</dcterms:created>
  <dc:creator>Владимир</dc:creator>
  <dc:description/>
  <dc:language>ru-RU</dc:language>
  <cp:lastModifiedBy/>
  <dcterms:modified xsi:type="dcterms:W3CDTF">2024-07-09T20:29:21Z</dcterms:modified>
  <cp:revision>3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3</vt:i4>
  </property>
</Properties>
</file>