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перемещения страницы щёлкните мышью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DD1B783-8A7A-4352-93BC-7600100B9F9A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400" spc="-1" strike="noStrike"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F54E34-0F49-4C65-84D8-8B086E56DFD3}" type="slidenum">
              <a:rPr b="0" lang="ru-RU" sz="1400" spc="-1" strike="noStrike">
                <a:latin typeface="Arial"/>
                <a:ea typeface="DejaVu Sans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400" spc="-1" strike="noStrike"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67305F-FAD1-4D14-84FF-D594C758CF63}" type="slidenum">
              <a:rPr b="0" lang="ru-RU" sz="1400" spc="-1" strike="noStrike">
                <a:latin typeface="Arial"/>
                <a:ea typeface="DejaVu Sans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  <a:ln w="0">
            <a:noFill/>
          </a:ln>
        </p:spPr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73917D-EAD4-457C-8026-505327B860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C5DE26-834D-4E40-BA34-438840C068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36449C-A128-405A-B67F-D6362A08493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E97A3C-86DD-44E1-9042-0B45FC806E3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B7E7C6-C90A-48C2-A1A9-46DF1314B86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3C6A8D4-1627-47CE-85F7-B065912287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FFAC595-C750-4A66-9372-A3C4E6D969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F6C682-EB22-4430-949C-21B61AF0417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FDDDCC-5AF6-43EA-86AD-CC65CAE479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49179CC-1150-4593-AD10-3731279AD4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F9A700B-6CDB-4B07-8FAE-E7B107ABCC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23FA25-AC2A-47C6-A561-A98A5BA0D6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A40B65-F429-4558-81AA-CA86F56B4F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AEB5D3F-8BEB-4C9E-A076-45AB8C4FD2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1CFC7C-5EA9-4301-B1D4-248EBEB43A0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B89FEBB-A5F8-45BF-AA70-EF921E6DDE6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BDF182-A611-4C28-83C1-1A4D0C93E64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1756B3-A2FB-4051-BB7F-39A4AF1508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8E4333-AC19-498B-B0B0-BB90775B64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40E164-918B-450A-B4A9-4645BB78A4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972600-4829-490E-A121-BD5B64FD80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C633AA-B617-4A1B-A17D-C0FC796707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D24B56-43D5-49F6-9281-8095F54410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5950E9-312F-4789-8A6F-07F5AA8B49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693000" y="5255640"/>
            <a:ext cx="226764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3339360" y="5255640"/>
            <a:ext cx="340200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7119360" y="5255640"/>
            <a:ext cx="226764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989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D30F66-FE1E-4814-88A1-690F9D164310}" type="slidenum">
              <a:rPr b="0" lang="ru-RU" sz="989" spc="-1" strike="noStrike">
                <a:solidFill>
                  <a:srgbClr val="8b8b8b"/>
                </a:solidFill>
                <a:latin typeface="Calibri"/>
              </a:rPr>
              <a:t>2</a:t>
            </a:fld>
            <a:endParaRPr b="0" lang="ru-RU" sz="989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правки текста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заглавия щёлкните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мышью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32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6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166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9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149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9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149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693000" y="5255640"/>
            <a:ext cx="226764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3339360" y="5255640"/>
            <a:ext cx="340200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7119360" y="5255640"/>
            <a:ext cx="2267640" cy="30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989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F1D7ED-F239-40D0-B0D3-6026658ADD99}" type="slidenum">
              <a:rPr b="0" lang="ru-RU" sz="989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989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32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232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6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166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9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149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9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149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267640" y="1620000"/>
            <a:ext cx="5292360" cy="1038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3640" spc="-1" strike="noStrike">
                <a:solidFill>
                  <a:srgbClr val="000000"/>
                </a:solidFill>
                <a:latin typeface="Calibri Light"/>
              </a:rPr>
              <a:t>Релизный цикл МТИ</a:t>
            </a:r>
            <a:endParaRPr b="0" lang="ru-RU" sz="364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"/>
          <p:cNvSpPr txBox="1"/>
          <p:nvPr/>
        </p:nvSpPr>
        <p:spPr>
          <a:xfrm>
            <a:off x="3240000" y="92520"/>
            <a:ext cx="2700000" cy="62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3640" spc="-1" strike="noStrike">
                <a:solidFill>
                  <a:srgbClr val="000000"/>
                </a:solidFill>
                <a:latin typeface="Calibri Light"/>
              </a:rPr>
              <a:t>Релиз №1</a:t>
            </a:r>
            <a:endParaRPr b="0" lang="ru-RU" sz="364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-360" y="1073880"/>
            <a:ext cx="10080360" cy="1266120"/>
          </a:xfrm>
          <a:prstGeom prst="rect">
            <a:avLst/>
          </a:prstGeom>
          <a:ln w="0">
            <a:noFill/>
          </a:ln>
        </p:spPr>
      </p:pic>
      <p:sp>
        <p:nvSpPr>
          <p:cNvPr id="91" name=""/>
          <p:cNvSpPr txBox="1"/>
          <p:nvPr/>
        </p:nvSpPr>
        <p:spPr>
          <a:xfrm>
            <a:off x="3425760" y="720000"/>
            <a:ext cx="2197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Раздел с задачами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LibreOffice/7.3.7.2$Linux_X86_64 LibreOffice_project/30$Build-2</Application>
  <AppVersion>15.0000</AppVersion>
  <Words>31</Words>
  <Paragraphs>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2024-07-08T19:47:08Z</dcterms:created>
  <dc:creator>Владимир</dc:creator>
  <dc:description/>
  <dc:language>ru-RU</dc:language>
  <cp:lastModifiedBy/>
  <dcterms:modified xsi:type="dcterms:W3CDTF">2024-07-09T20:31:21Z</dcterms:modified>
  <cp:revision>5</cp:revision>
  <dc:subject/>
  <dc:title>Blueprint Plans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3</vt:i4>
  </property>
</Properties>
</file>