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4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A39D0CE-9B10-4E46-86A7-3DD4553BF82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47F4ED-33F7-4745-A3E7-AD004B1C69A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139BC1-6624-4B79-B365-AE477F1A651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FA4C78-6F6F-4A96-81DE-EBE2B758F9D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8B2B839-EB92-4391-9354-4BDDFAB9A22C}" type="slidenum">
              <a:t>‹#›</a:t>
            </a:fld>
            <a:endParaRPr lang="ru-RU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19199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6F97E24-0F76-4C1F-A8FF-6D575F824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CF6A9F6-0E10-434F-8EBD-B6411C786A5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A0A247DC-844E-4C8E-9C7A-04F582B1D21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AF928F-136B-4376-A6BD-34AD5966FF9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6C80CD-966D-4340-AA20-A65AA683561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B77EE4-18EF-437A-BECF-2BA46D972C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045B6A6-F6FD-4B6C-BFBC-C776AA281BD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9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973CD4-1356-44CA-9293-F715DBB660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3EC19F-7502-4763-867F-AD85B9FD08AE}" type="slidenum">
              <a:t>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C8347A6-46DB-4771-A9F8-6BF6C350F8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3A124E9-E252-403B-A410-F5651BEE79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DC24E0-82DB-4334-BE81-F673E49119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B74EB59-C732-4DC3-A39C-D45182B6A7C7}" type="slidenum">
              <a:t>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3EF5F53-1DBD-4F52-9DA7-137235C8AB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034AE97-CFDF-4449-8D81-E814F2B246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B5B982-9F34-4C96-88C1-EDEEEFA20E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3FF546E-B905-409F-A0FC-D0266BFAFCF4}" type="slidenum">
              <a:t>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1418236-537C-4A44-B55A-3B04B1D18F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E924971-198D-4C6F-AAEF-C4CB472219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55B29-289B-4657-9AC4-D099EC267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2E624E-D829-4F34-9CB4-95A4A3E76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CA9C4-B0DB-4A1B-A826-8A1F56AB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574EA0-70D7-4BA3-820F-429473C8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9B74AD-980E-4252-A2C1-9E45D0CA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63E82D-340E-4EDC-B295-583A5018FCF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06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814B8-088C-4792-A978-098D78FA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AB956F-7DB3-4D1E-A7FD-67C736FAE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9C620B-6F02-4244-9C4B-3FCD4645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12BE49-7AF6-411C-931E-4CE81486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89525D-CA9B-4EE9-88D5-05AF5C5D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181C98-B64E-4DA7-92EF-37032FE8052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07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175EF6-BFC9-462F-BFA3-E0171A8FD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809625"/>
            <a:ext cx="2266950" cy="43195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D0748A-BC02-44E4-B733-17E56C8AE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809625"/>
            <a:ext cx="6653212" cy="4319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C87B3-FE3F-4B4E-8E39-7E9AF751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57BEEA-264F-403C-9C0F-C7E49221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54A2FA-3884-4583-97BD-708F1567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8DA444-F9D8-4F5C-8E80-2AB009935EE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59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CAB31-5863-4883-B5F3-06FFE8B85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F99A89-EB44-460A-85C7-D35BADE67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BB9A05-3331-47FE-84EB-B4A5CB31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128BA-A6CD-4F37-BCA0-077BAAB7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9EB50-DE14-4323-9019-9EFB1C90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352DF5-104D-4464-AE6F-BA1B0AE1D02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87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092E0-1528-48B7-B82D-7131B2DE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70D35-3D54-463F-8974-B8C3828C6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C6F0B-29B3-4D28-A785-908A8099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54033-9157-49B1-98BE-B2AD08DC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E253A2-8DB7-4D82-A52A-C6F201DA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B62F1F-737A-468F-B26B-005B938E85D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06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87E1D-32F5-4654-B3E6-8AABE68C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E69CA6-B803-4172-B850-CC34E90DA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F18287-E90E-4DA3-9081-FAA8E810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3CBBB-80BE-40B2-B01E-54824B9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922678-3AFF-4BFD-A80A-2FF5A283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F03B37-EEB8-4135-B146-5DAA244B74F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895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85FB9-ADAE-43C3-99FA-0848D8B5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98EE9-5AD4-4B6D-97CA-B4FFB5158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CB4F48-66BD-4318-9143-869E047F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999180-35E3-438A-BAE6-A1D16508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7F7FB4-B265-4AA8-98F9-A1969758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F7E149-2FAE-4CD2-8C60-29021D3A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2E9C06-F6AF-482E-833A-AF0328C9D06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607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BFF8E-07B0-489B-977C-18ADBDF7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1D76A4-DDD2-4A55-8DFE-846071CE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2CF7D9-BDB3-4AC7-8F73-7B9F5DEFA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519D53-844B-4AF4-9296-6B5632682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5BB6C8-88C2-40B9-85D3-382E6498A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4C36A2-564C-4E61-9E67-EC8E490A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79B39D-00F8-4BAC-8291-6DCA424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20FEFB-3304-4CBE-A312-FEBE895D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B3594C-D76F-4ADE-900E-DD952E2EB1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968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4F32A-F2A8-4C13-AB6D-B5DA5804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1A2DDA-1BD7-4DA8-B142-76DFBDE2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B9A4BB-7957-4C36-8849-9CF6C564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B3A0FB-B3B6-4FF1-80C0-F43422B8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A8BE5C-BB71-421A-ACEF-A551F8C77A1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866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0696AF-ECFB-4B99-8372-49CB7944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812A9E-90C3-4FC4-817A-5AF81076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158290-F40F-4759-991A-C8A1D189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32030D-7281-42D9-8DF6-2BABE7054E5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949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9EE23-BCD3-4A65-A641-3A7E376D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CB4B4-A6A5-4D28-9FE8-A0C9C89C9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D8391E-FF25-4D5A-9405-2F57F4228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E4D6C2-64F9-413E-9E19-B9D071F0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C98049-8A86-439D-8E5D-F2D8B3DC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497EA-7903-4815-807C-9322C5C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F05DA5-763C-4A4B-8476-D9C98A44FE0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29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16441-F04D-4787-9337-9E1BEDBE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F99382-D9D9-4988-9C84-81B248C0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257F16-D163-4A6B-BE38-62ED95B1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866C5-EF28-45B2-8BFB-0305CC1C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990A69-877D-4F77-A9F9-0B10C889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BA89C1-7960-4F4A-A01D-560E67A1B16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27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E652F-9867-4718-BF14-97878D21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663191-A37D-4BF6-A778-9746D8204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3B2A90-78EA-4961-BC1C-2E308510E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A2267A-5DAD-47D2-9E37-C4D1518B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010DAA-7244-4E8E-B0D4-FDC95A8E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12FCD3-2D97-47C6-83AE-8903D30B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7BF5B8-25AD-4C0D-92BA-A737F1840C4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718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62416-D8F6-4EBC-B7F7-EE04A9CC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DADBCA-26D7-44C4-9E3E-6B917A76F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82C7AA-A0CD-4211-9AD3-2EEB63AB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140EB7-5E22-404F-B4CB-640F5309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0B6038-C470-4B39-A027-0FF5BE5C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B9D6FB-EF85-4D91-A6AC-BA41536E285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120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8C071F-EDC9-48A9-A5F8-2DDD0C923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8766DA-ACD7-4A72-B6E5-D2118093D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32F83-8B30-413C-8C86-1475AD68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F239B6-9C07-4FA3-B634-49F2BB8F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8AF6C2-F363-40C0-8549-D34274C7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5A38FE-18C3-4C49-9414-1279781CD79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756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C6484B-57C0-459E-B045-5AF50BFD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748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BBBAE1-6890-4D7E-B7E2-9035B6CC1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91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F837C4-E07A-4612-A02E-106CA8066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7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832641-1644-45E8-B372-5A904CA05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614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B036FF-659A-4EE9-9197-B5627F74A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7378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EB1456-9AAD-4FC1-8439-3F8A3F40A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52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CBF12-908E-4AE7-A5C2-162E097CC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8638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B19B7-DADD-4174-AD39-71C7B149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98B8AF-1419-47F8-899B-0F540F5C8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5E41E2-E713-4930-BE15-57EABB18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58CC1F-4ED5-4ADF-8CD0-E47AB45B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0FBD15-4FBC-42BE-961C-DEA36CCD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79CBF2-672B-4ADB-8204-141AA5FC661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6934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D91BF3-7333-4F82-B7C2-0A6AF78B4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071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6482A2-A0F1-467B-A766-5CF73E9D5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02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D9B13-BA43-4F8A-9A35-703008E8B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955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765E92-69C1-4437-9DB1-45AA30A0A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3104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0DC53F-5460-439F-899B-F7539927B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1369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1939E2-7581-4AE5-9D0F-EC242E502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9631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F0210E-A965-4458-B43C-8E6FE3E9B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18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CAB4C8-FDC7-4142-AC47-F49279BED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5441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6A974A-7FC5-492B-8DB9-8A4B2979E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67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DDE63-D4FC-4541-B387-0CAE9158F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80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6F110-63AC-4398-A739-48076560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6508A9-FCC6-4BA2-9759-0A3EF9543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2376488"/>
            <a:ext cx="4459287" cy="2752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DD0B47-4A95-42A5-9797-CC59D1052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2376488"/>
            <a:ext cx="4460875" cy="2752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2059BE-853F-4E1D-86E8-52E1B475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2009B0-4174-4773-B975-227332F7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D88618-037E-488F-981E-FB7653C5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BE0ABC-E93D-4DB2-A351-3EBD5DAFEB2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3969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422191-15C8-413E-BAFD-02AA6C1F2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722304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1E658-6550-4E8C-9026-881FA2AE8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580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5F3AAB-6B49-407D-87F0-4090B3DF9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5160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478EA2-F67F-450B-988B-C76051ACD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9136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0CFA78-0B7E-48FA-AC48-14AA8E3E2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52360-BFFD-4196-B6AA-3EF47218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0386F-6043-46E2-ADB2-71DB0B19A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4E3FF9-F022-44D3-B766-726491221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9BEA03-BDE7-4EAD-A8D8-B9E4E0394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52F488-1FFE-43D2-8478-4A313ADE4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5DE8C4-1CE8-42FD-8433-D6922F42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16E65A-85D9-493C-B0AB-B8AEE28E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849EE7-8740-4250-A6E4-7DB9629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08DF66-99D7-421B-9472-A7F160885DA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44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4EB00-5F97-459A-B23A-E5DBE02F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8CCA76-F934-4BFC-8A4D-C706AEAE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DAEF49-4F1E-4D9B-9A96-F363A191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3BB417-B1FA-4434-AFB7-DCEBE93C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3171F8-43A1-4F53-A3EC-14A84C3174A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44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2570FA-41E8-4250-8DAE-158D9311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283543-C6E7-47E5-AC69-0DD4E8E5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5D6546-C585-4024-B929-95D492D7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B8EC62-EBFD-4F25-80DC-28EA7B60C7E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12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D686A-5AD5-48CA-AAAD-00413A7A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94C68-29F2-4857-A71D-225A717B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18212C-EFB3-4246-B99F-2F696A0CD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12105B-C118-4B78-9258-E13D29A6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E4BAED-4061-497D-9897-DCBEA969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DF8E5C-0EF3-4D6C-994E-92C20B66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A8082C-D932-44D8-AD70-DD552110CEA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3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D0FE4-E59E-4E7E-84EB-57E704F1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C9A097-BE39-49DB-AFCE-9F7BE9FE7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D9F2D2-1EB3-428A-8E91-231FD594F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EA2168-8F35-45B3-A01F-D20F3FC2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9619E5-50D8-4BB3-B8F8-82D48605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89A49A-0218-4251-83A4-7C489580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AEC2F7-6EDC-40BC-9F27-FB8C4588A4F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13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01002-21F9-4AF6-A149-4006BF34D7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810000"/>
            <a:ext cx="9071640" cy="129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E1BD43-AB4C-46E2-9C29-C1A760C34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2376000"/>
            <a:ext cx="9071640" cy="27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92B255-07C5-4E68-910B-A3C481C8632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4B834-E9CE-4793-BA3B-6103D082751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ru-RU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69548B-4DF2-4C9E-BD72-D5F7BA7A032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C41C8C9-BCAE-4151-A764-742D7433ADB6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ru-RU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ru-RU" sz="315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796D2-A4CB-4CAE-9975-C29B38D566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66C496-08C2-456C-9D91-85BF59A2D5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298FA5-3883-4A87-A66F-C4AC7B65BE7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CAEEDB-E0B8-41FB-A751-2CF922613DD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ru-RU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CF0598-4BCD-4BB9-8046-BB8AC6D44B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0EE28CB-D1EB-471F-BB6D-7565140E2F2F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hangingPunct="0">
        <a:tabLst/>
        <a:defRPr lang="ru-RU" sz="33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ru-RU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1522DAE6-D3B2-4A42-B69E-79D81050F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22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F517963-4C15-49B5-B7A9-F30C37B92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55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FC47E-EAE1-4756-BC44-17BC50384F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809625"/>
            <a:ext cx="9072563" cy="1296988"/>
          </a:xfrm>
        </p:spPr>
        <p:txBody>
          <a:bodyPr vert="horz">
            <a:spAutoFit/>
          </a:bodyPr>
          <a:lstStyle/>
          <a:p>
            <a:pPr lvl="0"/>
            <a:r>
              <a:rPr lang="ru-RU"/>
              <a:t>Релизный цикл МТИ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4A8F7-D15A-4563-8A76-D440147B382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81313" y="2376488"/>
            <a:ext cx="7199312" cy="946150"/>
          </a:xfrm>
        </p:spPr>
        <p:txBody>
          <a:bodyPr vert="horz">
            <a:normAutofit fontScale="90000"/>
          </a:bodyPr>
          <a:lstStyle/>
          <a:p>
            <a:pPr lvl="0"/>
            <a:r>
              <a:rPr lang="en-US" sz="2200"/>
              <a:t>This work is licensed under a Creative Commons Attribution-ShareAlike 3.0 Unported License.</a:t>
            </a:r>
            <a:br>
              <a:rPr lang="en-US" sz="2200"/>
            </a:br>
            <a:r>
              <a:rPr lang="en-US" sz="2200"/>
              <a:t>It makes use of the works of Mateus Machado Luna.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E407426-7A80-4BE9-8D10-C33D92A46B3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6120" y="2716200"/>
            <a:ext cx="837720" cy="29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print Plans-4: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-4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Office PowerPoint</Application>
  <PresentationFormat>Широкоэкранный</PresentationFormat>
  <Paragraphs>5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Liberation Sans</vt:lpstr>
      <vt:lpstr>Blueprint Plans-4:3</vt:lpstr>
      <vt:lpstr>Standard-43</vt:lpstr>
      <vt:lpstr>Office Theme</vt:lpstr>
      <vt:lpstr>1_Office Theme</vt:lpstr>
      <vt:lpstr>Релизный цикл МТИ</vt:lpstr>
      <vt:lpstr>Презентация PowerPoint</vt:lpstr>
      <vt:lpstr>This work is licensed under a Creative Commons Attribution-ShareAlike 3.0 Unported License. It makes use of the works of Mateus Machado Luna.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creator>Владимир</dc:creator>
  <cp:lastModifiedBy>Владимир</cp:lastModifiedBy>
  <cp:revision>2</cp:revision>
  <dcterms:created xsi:type="dcterms:W3CDTF">2024-07-08T19:47:08Z</dcterms:created>
  <dcterms:modified xsi:type="dcterms:W3CDTF">2024-07-09T17:25:56Z</dcterms:modified>
</cp:coreProperties>
</file>