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5123C62-3DED-4AA0-A5B1-137EA09D5D4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F22E42-440B-49A8-B03F-FF0EE4D598EA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AB2D8-E68C-4883-B412-8C8EA54625F0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FF6EE-FB39-4FAB-8D90-241AA117FB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87BABE-8BBE-4E86-89CF-D9265D1756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3CFE63-66AF-4678-9711-44A26AF232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B04F74-A6DA-49BE-B153-C299BFD7B6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155E1-9DEE-4171-8EEF-2952C90EE0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561924-B480-4E3A-B87D-D363DFF8E5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0D5D47-58A7-4547-A03A-5C107E7C7F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3DA039-C48E-4A48-B9C4-CD375B5310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4302DE-E1CB-4743-89C9-8AB3331A0B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965B44-BCF9-4A25-997F-40CE03F7B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D50581-00A3-4698-A7EE-184DA96A8E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BE3AFF-9D4D-4630-B1B3-2378D53859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634326-DF4E-42A9-BEE6-4ABEAA1CFD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6BC6EF-E836-4103-84F8-26FC1A27D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18397B-0A4E-4E28-8C5C-31F47A3F4B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D472C4-AF62-48BD-8489-9BA8BE8820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725093-3A1E-4C2E-9915-8F27F77774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C0C72-607F-4B00-B6CC-7C30F7CC62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42C2E-16EF-46F5-AFD2-E3F420E3FF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321B9-5A7E-4024-A828-C17666C112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4833E0-420C-4570-ABDA-C6D0DB0BFC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2D921-78AA-4472-B674-D92EE77374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7D92C9-FE14-4C6E-A9A0-9A57AB281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710E98-27CF-4ACB-8B36-44D2BAD578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BD8A7-4889-49F2-B98A-350110F45AF9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339360" y="5255640"/>
            <a:ext cx="340164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11936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94B8AC-0C84-45D9-8C25-CAF9D56C823B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93000" y="5255640"/>
            <a:ext cx="2267280" cy="3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7640" y="1620000"/>
            <a:ext cx="5292000" cy="10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Релизный цикл МТИ</a:t>
            </a:r>
            <a:endParaRPr b="0" lang="ru-RU" sz="3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3240000" y="92520"/>
            <a:ext cx="26996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 №1</a:t>
            </a:r>
            <a:endParaRPr b="0" lang="ru-RU" sz="364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60" y="1073880"/>
            <a:ext cx="10080000" cy="12657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340000" y="72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Добавился </a:t>
            </a:r>
            <a:r>
              <a:rPr b="0" lang="ru-RU" sz="1800" spc="-1" strike="noStrike">
                <a:latin typeface="Arial"/>
              </a:rPr>
              <a:t>Раздел поиском  с задачами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rcRect l="0" t="0" r="0" b="20004"/>
          <a:stretch/>
        </p:blipFill>
        <p:spPr>
          <a:xfrm>
            <a:off x="130680" y="3240000"/>
            <a:ext cx="9769320" cy="215964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2520000" y="270000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  <a:ea typeface="Noto Sans CJK SC"/>
              </a:rPr>
              <a:t>Добавился </a:t>
            </a:r>
            <a:r>
              <a:rPr b="0" lang="ru-RU" sz="1800" spc="-1" strike="noStrike">
                <a:latin typeface="Arial"/>
              </a:rPr>
              <a:t>Раздел с задачами на контроле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20000" y="900000"/>
            <a:ext cx="3228480" cy="341928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1980000" y="194040"/>
            <a:ext cx="6480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latin typeface="Arial"/>
              </a:rPr>
              <a:t>В задачи добавились вложения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  <Words>31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2024-07-08T19:47:08Z</dcterms:created>
  <dc:creator>Владимир</dc:creator>
  <dc:description/>
  <dc:language>ru-RU</dc:language>
  <cp:lastModifiedBy/>
  <dcterms:modified xsi:type="dcterms:W3CDTF">2024-08-18T12:17:01Z</dcterms:modified>
  <cp:revision>6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