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8" r:id="rId2"/>
  </p:sldMasterIdLst>
  <p:notesMasterIdLst>
    <p:notesMasterId r:id="rId7"/>
  </p:notesMasterIdLst>
  <p:sldIdLst>
    <p:sldId id="1021" r:id="rId3"/>
    <p:sldId id="1018" r:id="rId4"/>
    <p:sldId id="911" r:id="rId5"/>
    <p:sldId id="102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4" userDrawn="1">
          <p15:clr>
            <a:srgbClr val="A4A3A4"/>
          </p15:clr>
        </p15:guide>
        <p15:guide id="2" orient="horz" pos="1412" userDrawn="1">
          <p15:clr>
            <a:srgbClr val="A4A3A4"/>
          </p15:clr>
        </p15:guide>
        <p15:guide id="3" orient="horz" pos="2976" userDrawn="1">
          <p15:clr>
            <a:srgbClr val="A4A3A4"/>
          </p15:clr>
        </p15:guide>
        <p15:guide id="4" pos="6289" userDrawn="1">
          <p15:clr>
            <a:srgbClr val="A4A3A4"/>
          </p15:clr>
        </p15:guide>
        <p15:guide id="5" orient="horz" pos="1344" userDrawn="1">
          <p15:clr>
            <a:srgbClr val="A4A3A4"/>
          </p15:clr>
        </p15:guide>
        <p15:guide id="6" pos="1413" userDrawn="1">
          <p15:clr>
            <a:srgbClr val="A4A3A4"/>
          </p15:clr>
        </p15:guide>
        <p15:guide id="7" pos="8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ena Sara Daniela Cocciolo" initials="SSDC" lastIdx="1" clrIdx="0">
    <p:extLst>
      <p:ext uri="{19B8F6BF-5375-455C-9EA6-DF929625EA0E}">
        <p15:presenceInfo xmlns:p15="http://schemas.microsoft.com/office/powerpoint/2012/main" userId="S::scocciolo@worldbank.org::d893eb86-0058-44cf-bd69-cadd06b058fb" providerId="AD"/>
      </p:ext>
    </p:extLst>
  </p:cmAuthor>
  <p:cmAuthor id="2" name="Tracey Marie Lane" initials="TML" lastIdx="7" clrIdx="1">
    <p:extLst>
      <p:ext uri="{19B8F6BF-5375-455C-9EA6-DF929625EA0E}">
        <p15:presenceInfo xmlns:p15="http://schemas.microsoft.com/office/powerpoint/2012/main" userId="S::tlane@worldbank.org::abe93d22-a067-4d0f-9ece-19c635fef8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8A94"/>
    <a:srgbClr val="07A1AD"/>
    <a:srgbClr val="002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79D441-42B5-439A-BB17-F8CDCFF7800E}" v="2" dt="2023-05-15T10:56:49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 autoAdjust="0"/>
    <p:restoredTop sz="92535" autoAdjust="0"/>
  </p:normalViewPr>
  <p:slideViewPr>
    <p:cSldViewPr snapToGrid="0">
      <p:cViewPr varScale="1">
        <p:scale>
          <a:sx n="106" d="100"/>
          <a:sy n="106" d="100"/>
        </p:scale>
        <p:origin x="216" y="248"/>
      </p:cViewPr>
      <p:guideLst>
        <p:guide pos="4384"/>
        <p:guide orient="horz" pos="1412"/>
        <p:guide orient="horz" pos="2976"/>
        <p:guide pos="6289"/>
        <p:guide orient="horz" pos="1344"/>
        <p:guide pos="1413"/>
        <p:guide pos="8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Cloutier" userId="77010c67-2ef8-4452-a857-4d79e09406ae" providerId="ADAL" clId="{F1C1C4E0-C9E3-497F-A5C0-13447A3360BC}"/>
    <pc:docChg chg="undo redo custSel addSld delSld modSld sldOrd">
      <pc:chgData name="Mathieu Cloutier" userId="77010c67-2ef8-4452-a857-4d79e09406ae" providerId="ADAL" clId="{F1C1C4E0-C9E3-497F-A5C0-13447A3360BC}" dt="2022-07-21T17:52:28.186" v="2018" actId="47"/>
      <pc:docMkLst>
        <pc:docMk/>
      </pc:docMkLst>
      <pc:sldChg chg="del">
        <pc:chgData name="Mathieu Cloutier" userId="77010c67-2ef8-4452-a857-4d79e09406ae" providerId="ADAL" clId="{F1C1C4E0-C9E3-497F-A5C0-13447A3360BC}" dt="2022-07-21T14:01:48.183" v="12" actId="47"/>
        <pc:sldMkLst>
          <pc:docMk/>
          <pc:sldMk cId="1326355466" sldId="889"/>
        </pc:sldMkLst>
      </pc:sldChg>
      <pc:sldChg chg="del">
        <pc:chgData name="Mathieu Cloutier" userId="77010c67-2ef8-4452-a857-4d79e09406ae" providerId="ADAL" clId="{F1C1C4E0-C9E3-497F-A5C0-13447A3360BC}" dt="2022-07-21T14:01:35.016" v="10" actId="47"/>
        <pc:sldMkLst>
          <pc:docMk/>
          <pc:sldMk cId="3182071835" sldId="911"/>
        </pc:sldMkLst>
      </pc:sldChg>
      <pc:sldChg chg="del">
        <pc:chgData name="Mathieu Cloutier" userId="77010c67-2ef8-4452-a857-4d79e09406ae" providerId="ADAL" clId="{F1C1C4E0-C9E3-497F-A5C0-13447A3360BC}" dt="2022-07-21T14:01:48.983" v="13" actId="47"/>
        <pc:sldMkLst>
          <pc:docMk/>
          <pc:sldMk cId="3511338957" sldId="1008"/>
        </pc:sldMkLst>
      </pc:sldChg>
      <pc:sldChg chg="del">
        <pc:chgData name="Mathieu Cloutier" userId="77010c67-2ef8-4452-a857-4d79e09406ae" providerId="ADAL" clId="{F1C1C4E0-C9E3-497F-A5C0-13447A3360BC}" dt="2022-07-21T14:01:49.652" v="14" actId="47"/>
        <pc:sldMkLst>
          <pc:docMk/>
          <pc:sldMk cId="1830520812" sldId="1018"/>
        </pc:sldMkLst>
      </pc:sldChg>
      <pc:sldChg chg="del">
        <pc:chgData name="Mathieu Cloutier" userId="77010c67-2ef8-4452-a857-4d79e09406ae" providerId="ADAL" clId="{F1C1C4E0-C9E3-497F-A5C0-13447A3360BC}" dt="2022-07-21T14:01:50.260" v="15" actId="47"/>
        <pc:sldMkLst>
          <pc:docMk/>
          <pc:sldMk cId="3276441501" sldId="1020"/>
        </pc:sldMkLst>
      </pc:sldChg>
      <pc:sldChg chg="del">
        <pc:chgData name="Mathieu Cloutier" userId="77010c67-2ef8-4452-a857-4d79e09406ae" providerId="ADAL" clId="{F1C1C4E0-C9E3-497F-A5C0-13447A3360BC}" dt="2022-07-21T14:01:39.104" v="11" actId="47"/>
        <pc:sldMkLst>
          <pc:docMk/>
          <pc:sldMk cId="3674863363" sldId="1022"/>
        </pc:sldMkLst>
      </pc:sldChg>
      <pc:sldChg chg="del">
        <pc:chgData name="Mathieu Cloutier" userId="77010c67-2ef8-4452-a857-4d79e09406ae" providerId="ADAL" clId="{F1C1C4E0-C9E3-497F-A5C0-13447A3360BC}" dt="2022-07-21T14:01:31.491" v="7" actId="47"/>
        <pc:sldMkLst>
          <pc:docMk/>
          <pc:sldMk cId="1706942267" sldId="1023"/>
        </pc:sldMkLst>
      </pc:sldChg>
      <pc:sldChg chg="del">
        <pc:chgData name="Mathieu Cloutier" userId="77010c67-2ef8-4452-a857-4d79e09406ae" providerId="ADAL" clId="{F1C1C4E0-C9E3-497F-A5C0-13447A3360BC}" dt="2022-07-21T14:01:21.648" v="5" actId="47"/>
        <pc:sldMkLst>
          <pc:docMk/>
          <pc:sldMk cId="809932667" sldId="1024"/>
        </pc:sldMkLst>
      </pc:sldChg>
      <pc:sldChg chg="del">
        <pc:chgData name="Mathieu Cloutier" userId="77010c67-2ef8-4452-a857-4d79e09406ae" providerId="ADAL" clId="{F1C1C4E0-C9E3-497F-A5C0-13447A3360BC}" dt="2022-07-21T14:01:24.827" v="6" actId="47"/>
        <pc:sldMkLst>
          <pc:docMk/>
          <pc:sldMk cId="4030786966" sldId="1025"/>
        </pc:sldMkLst>
      </pc:sldChg>
      <pc:sldChg chg="del">
        <pc:chgData name="Mathieu Cloutier" userId="77010c67-2ef8-4452-a857-4d79e09406ae" providerId="ADAL" clId="{F1C1C4E0-C9E3-497F-A5C0-13447A3360BC}" dt="2022-07-21T14:01:53.226" v="16" actId="47"/>
        <pc:sldMkLst>
          <pc:docMk/>
          <pc:sldMk cId="1294941879" sldId="1030"/>
        </pc:sldMkLst>
      </pc:sldChg>
      <pc:sldChg chg="del">
        <pc:chgData name="Mathieu Cloutier" userId="77010c67-2ef8-4452-a857-4d79e09406ae" providerId="ADAL" clId="{F1C1C4E0-C9E3-497F-A5C0-13447A3360BC}" dt="2022-07-21T14:01:10.029" v="4" actId="47"/>
        <pc:sldMkLst>
          <pc:docMk/>
          <pc:sldMk cId="2024170519" sldId="4170"/>
        </pc:sldMkLst>
      </pc:sldChg>
      <pc:sldChg chg="del">
        <pc:chgData name="Mathieu Cloutier" userId="77010c67-2ef8-4452-a857-4d79e09406ae" providerId="ADAL" clId="{F1C1C4E0-C9E3-497F-A5C0-13447A3360BC}" dt="2022-07-21T14:00:58.068" v="3" actId="47"/>
        <pc:sldMkLst>
          <pc:docMk/>
          <pc:sldMk cId="2094069494" sldId="4171"/>
        </pc:sldMkLst>
      </pc:sldChg>
      <pc:sldChg chg="del">
        <pc:chgData name="Mathieu Cloutier" userId="77010c67-2ef8-4452-a857-4d79e09406ae" providerId="ADAL" clId="{F1C1C4E0-C9E3-497F-A5C0-13447A3360BC}" dt="2022-07-21T14:00:53.718" v="2" actId="47"/>
        <pc:sldMkLst>
          <pc:docMk/>
          <pc:sldMk cId="1088413592" sldId="4173"/>
        </pc:sldMkLst>
      </pc:sldChg>
      <pc:sldChg chg="add del">
        <pc:chgData name="Mathieu Cloutier" userId="77010c67-2ef8-4452-a857-4d79e09406ae" providerId="ADAL" clId="{F1C1C4E0-C9E3-497F-A5C0-13447A3360BC}" dt="2022-07-21T17:52:28.186" v="2018" actId="47"/>
        <pc:sldMkLst>
          <pc:docMk/>
          <pc:sldMk cId="2972320403" sldId="4176"/>
        </pc:sldMkLst>
      </pc:sldChg>
      <pc:sldChg chg="addSp delSp modSp add del mod">
        <pc:chgData name="Mathieu Cloutier" userId="77010c67-2ef8-4452-a857-4d79e09406ae" providerId="ADAL" clId="{F1C1C4E0-C9E3-497F-A5C0-13447A3360BC}" dt="2022-07-21T17:18:45.910" v="983" actId="20577"/>
        <pc:sldMkLst>
          <pc:docMk/>
          <pc:sldMk cId="2317236540" sldId="4177"/>
        </pc:sldMkLst>
        <pc:spChg chg="mod">
          <ac:chgData name="Mathieu Cloutier" userId="77010c67-2ef8-4452-a857-4d79e09406ae" providerId="ADAL" clId="{F1C1C4E0-C9E3-497F-A5C0-13447A3360BC}" dt="2022-07-21T17:08:12.074" v="500" actId="20577"/>
          <ac:spMkLst>
            <pc:docMk/>
            <pc:sldMk cId="2317236540" sldId="4177"/>
            <ac:spMk id="2" creationId="{2C230A56-3E95-440B-BB6D-219D244B4AE6}"/>
          </ac:spMkLst>
        </pc:spChg>
        <pc:spChg chg="add mod">
          <ac:chgData name="Mathieu Cloutier" userId="77010c67-2ef8-4452-a857-4d79e09406ae" providerId="ADAL" clId="{F1C1C4E0-C9E3-497F-A5C0-13447A3360BC}" dt="2022-07-21T17:17:10.090" v="929" actId="20577"/>
          <ac:spMkLst>
            <pc:docMk/>
            <pc:sldMk cId="2317236540" sldId="4177"/>
            <ac:spMk id="3" creationId="{206EC349-8D8F-42C1-98CC-48785C55A24D}"/>
          </ac:spMkLst>
        </pc:spChg>
        <pc:spChg chg="add mod">
          <ac:chgData name="Mathieu Cloutier" userId="77010c67-2ef8-4452-a857-4d79e09406ae" providerId="ADAL" clId="{F1C1C4E0-C9E3-497F-A5C0-13447A3360BC}" dt="2022-07-21T17:18:45.910" v="983" actId="20577"/>
          <ac:spMkLst>
            <pc:docMk/>
            <pc:sldMk cId="2317236540" sldId="4177"/>
            <ac:spMk id="8" creationId="{82A40A7E-015F-4582-AD71-69932227DB67}"/>
          </ac:spMkLst>
        </pc:spChg>
        <pc:picChg chg="del">
          <ac:chgData name="Mathieu Cloutier" userId="77010c67-2ef8-4452-a857-4d79e09406ae" providerId="ADAL" clId="{F1C1C4E0-C9E3-497F-A5C0-13447A3360BC}" dt="2022-07-21T14:03:04.923" v="21" actId="478"/>
          <ac:picMkLst>
            <pc:docMk/>
            <pc:sldMk cId="2317236540" sldId="4177"/>
            <ac:picMk id="6" creationId="{ED6D8F54-1FCA-4DDC-B7CD-A2340B587F11}"/>
          </ac:picMkLst>
        </pc:picChg>
        <pc:cxnChg chg="add">
          <ac:chgData name="Mathieu Cloutier" userId="77010c67-2ef8-4452-a857-4d79e09406ae" providerId="ADAL" clId="{F1C1C4E0-C9E3-497F-A5C0-13447A3360BC}" dt="2022-07-21T17:15:38.672" v="899" actId="11529"/>
          <ac:cxnSpMkLst>
            <pc:docMk/>
            <pc:sldMk cId="2317236540" sldId="4177"/>
            <ac:cxnSpMk id="7" creationId="{50F09D84-9816-49CC-BBBE-091401BA22F2}"/>
          </ac:cxnSpMkLst>
        </pc:cxnChg>
      </pc:sldChg>
      <pc:sldChg chg="del">
        <pc:chgData name="Mathieu Cloutier" userId="77010c67-2ef8-4452-a857-4d79e09406ae" providerId="ADAL" clId="{F1C1C4E0-C9E3-497F-A5C0-13447A3360BC}" dt="2022-07-21T14:00:39.181" v="1" actId="47"/>
        <pc:sldMkLst>
          <pc:docMk/>
          <pc:sldMk cId="2770717165" sldId="4178"/>
        </pc:sldMkLst>
      </pc:sldChg>
      <pc:sldChg chg="addSp delSp modSp new del mod">
        <pc:chgData name="Mathieu Cloutier" userId="77010c67-2ef8-4452-a857-4d79e09406ae" providerId="ADAL" clId="{F1C1C4E0-C9E3-497F-A5C0-13447A3360BC}" dt="2022-07-21T17:18:58.123" v="986" actId="47"/>
        <pc:sldMkLst>
          <pc:docMk/>
          <pc:sldMk cId="2849274911" sldId="4178"/>
        </pc:sldMkLst>
        <pc:spChg chg="del">
          <ac:chgData name="Mathieu Cloutier" userId="77010c67-2ef8-4452-a857-4d79e09406ae" providerId="ADAL" clId="{F1C1C4E0-C9E3-497F-A5C0-13447A3360BC}" dt="2022-07-21T14:03:00.460" v="19" actId="478"/>
          <ac:spMkLst>
            <pc:docMk/>
            <pc:sldMk cId="2849274911" sldId="4178"/>
            <ac:spMk id="2" creationId="{3D4E9AE5-D60E-4D26-89F8-7195C7EC057E}"/>
          </ac:spMkLst>
        </pc:spChg>
        <pc:spChg chg="del">
          <ac:chgData name="Mathieu Cloutier" userId="77010c67-2ef8-4452-a857-4d79e09406ae" providerId="ADAL" clId="{F1C1C4E0-C9E3-497F-A5C0-13447A3360BC}" dt="2022-07-21T14:02:56.132" v="18" actId="478"/>
          <ac:spMkLst>
            <pc:docMk/>
            <pc:sldMk cId="2849274911" sldId="4178"/>
            <ac:spMk id="3" creationId="{EA3369DD-DE61-4AF9-881E-6EDFD70766ED}"/>
          </ac:spMkLst>
        </pc:spChg>
        <pc:spChg chg="add mod">
          <ac:chgData name="Mathieu Cloutier" userId="77010c67-2ef8-4452-a857-4d79e09406ae" providerId="ADAL" clId="{F1C1C4E0-C9E3-497F-A5C0-13447A3360BC}" dt="2022-07-21T17:03:44.614" v="453"/>
          <ac:spMkLst>
            <pc:docMk/>
            <pc:sldMk cId="2849274911" sldId="4178"/>
            <ac:spMk id="6" creationId="{BCADE881-978F-4D6B-9647-C0DF281C7534}"/>
          </ac:spMkLst>
        </pc:spChg>
        <pc:picChg chg="add del mod">
          <ac:chgData name="Mathieu Cloutier" userId="77010c67-2ef8-4452-a857-4d79e09406ae" providerId="ADAL" clId="{F1C1C4E0-C9E3-497F-A5C0-13447A3360BC}" dt="2022-07-21T17:06:41.047" v="457" actId="478"/>
          <ac:picMkLst>
            <pc:docMk/>
            <pc:sldMk cId="2849274911" sldId="4178"/>
            <ac:picMk id="5" creationId="{11A8A0B7-0E29-4DC4-8340-6110E8F788BD}"/>
          </ac:picMkLst>
        </pc:picChg>
      </pc:sldChg>
      <pc:sldChg chg="addSp delSp modSp add mod">
        <pc:chgData name="Mathieu Cloutier" userId="77010c67-2ef8-4452-a857-4d79e09406ae" providerId="ADAL" clId="{F1C1C4E0-C9E3-497F-A5C0-13447A3360BC}" dt="2022-07-21T17:52:22.931" v="2017" actId="1076"/>
        <pc:sldMkLst>
          <pc:docMk/>
          <pc:sldMk cId="3282287964" sldId="4179"/>
        </pc:sldMkLst>
        <pc:spChg chg="add del mod">
          <ac:chgData name="Mathieu Cloutier" userId="77010c67-2ef8-4452-a857-4d79e09406ae" providerId="ADAL" clId="{F1C1C4E0-C9E3-497F-A5C0-13447A3360BC}" dt="2022-07-21T17:27:43.900" v="1248"/>
          <ac:spMkLst>
            <pc:docMk/>
            <pc:sldMk cId="3282287964" sldId="4179"/>
            <ac:spMk id="2" creationId="{5E99D615-AA5C-44AC-980B-52DA96A8F23E}"/>
          </ac:spMkLst>
        </pc:spChg>
        <pc:spChg chg="add mod">
          <ac:chgData name="Mathieu Cloutier" userId="77010c67-2ef8-4452-a857-4d79e09406ae" providerId="ADAL" clId="{F1C1C4E0-C9E3-497F-A5C0-13447A3360BC}" dt="2022-07-21T17:52:13.074" v="2015" actId="948"/>
          <ac:spMkLst>
            <pc:docMk/>
            <pc:sldMk cId="3282287964" sldId="4179"/>
            <ac:spMk id="3" creationId="{3944D497-A511-4C7C-91D1-CDE42861D8A3}"/>
          </ac:spMkLst>
        </pc:spChg>
        <pc:spChg chg="mod">
          <ac:chgData name="Mathieu Cloutier" userId="77010c67-2ef8-4452-a857-4d79e09406ae" providerId="ADAL" clId="{F1C1C4E0-C9E3-497F-A5C0-13447A3360BC}" dt="2022-07-21T17:31:46.405" v="1305" actId="20577"/>
          <ac:spMkLst>
            <pc:docMk/>
            <pc:sldMk cId="3282287964" sldId="4179"/>
            <ac:spMk id="6" creationId="{BCADE881-978F-4D6B-9647-C0DF281C7534}"/>
          </ac:spMkLst>
        </pc:spChg>
        <pc:spChg chg="add mod">
          <ac:chgData name="Mathieu Cloutier" userId="77010c67-2ef8-4452-a857-4d79e09406ae" providerId="ADAL" clId="{F1C1C4E0-C9E3-497F-A5C0-13447A3360BC}" dt="2022-07-21T17:52:18.492" v="2016" actId="1076"/>
          <ac:spMkLst>
            <pc:docMk/>
            <pc:sldMk cId="3282287964" sldId="4179"/>
            <ac:spMk id="9" creationId="{0569F3BA-E15A-4C1D-A1D6-39907D07EF07}"/>
          </ac:spMkLst>
        </pc:spChg>
        <pc:picChg chg="del">
          <ac:chgData name="Mathieu Cloutier" userId="77010c67-2ef8-4452-a857-4d79e09406ae" providerId="ADAL" clId="{F1C1C4E0-C9E3-497F-A5C0-13447A3360BC}" dt="2022-07-21T14:05:22.968" v="164" actId="478"/>
          <ac:picMkLst>
            <pc:docMk/>
            <pc:sldMk cId="3282287964" sldId="4179"/>
            <ac:picMk id="5" creationId="{11A8A0B7-0E29-4DC4-8340-6110E8F788BD}"/>
          </ac:picMkLst>
        </pc:picChg>
        <pc:cxnChg chg="add mod">
          <ac:chgData name="Mathieu Cloutier" userId="77010c67-2ef8-4452-a857-4d79e09406ae" providerId="ADAL" clId="{F1C1C4E0-C9E3-497F-A5C0-13447A3360BC}" dt="2022-07-21T17:52:22.931" v="2017" actId="1076"/>
          <ac:cxnSpMkLst>
            <pc:docMk/>
            <pc:sldMk cId="3282287964" sldId="4179"/>
            <ac:cxnSpMk id="8" creationId="{D604EB40-9FEB-4447-B04C-36959B459ADE}"/>
          </ac:cxnSpMkLst>
        </pc:cxnChg>
      </pc:sldChg>
      <pc:sldChg chg="del">
        <pc:chgData name="Mathieu Cloutier" userId="77010c67-2ef8-4452-a857-4d79e09406ae" providerId="ADAL" clId="{F1C1C4E0-C9E3-497F-A5C0-13447A3360BC}" dt="2022-07-21T14:00:29.064" v="0" actId="47"/>
        <pc:sldMkLst>
          <pc:docMk/>
          <pc:sldMk cId="3594318881" sldId="4179"/>
        </pc:sldMkLst>
      </pc:sldChg>
      <pc:sldChg chg="addSp delSp modSp add mod ord">
        <pc:chgData name="Mathieu Cloutier" userId="77010c67-2ef8-4452-a857-4d79e09406ae" providerId="ADAL" clId="{F1C1C4E0-C9E3-497F-A5C0-13447A3360BC}" dt="2022-07-21T17:27:30.787" v="1245" actId="478"/>
        <pc:sldMkLst>
          <pc:docMk/>
          <pc:sldMk cId="2102150158" sldId="4180"/>
        </pc:sldMkLst>
        <pc:spChg chg="add mod">
          <ac:chgData name="Mathieu Cloutier" userId="77010c67-2ef8-4452-a857-4d79e09406ae" providerId="ADAL" clId="{F1C1C4E0-C9E3-497F-A5C0-13447A3360BC}" dt="2022-07-21T17:26:56.495" v="1241" actId="1076"/>
          <ac:spMkLst>
            <pc:docMk/>
            <pc:sldMk cId="2102150158" sldId="4180"/>
            <ac:spMk id="3" creationId="{FD20E1E9-F81D-41EC-A18F-FD96B31A8FA2}"/>
          </ac:spMkLst>
        </pc:spChg>
        <pc:spChg chg="add mod">
          <ac:chgData name="Mathieu Cloutier" userId="77010c67-2ef8-4452-a857-4d79e09406ae" providerId="ADAL" clId="{F1C1C4E0-C9E3-497F-A5C0-13447A3360BC}" dt="2022-07-21T17:26:56.495" v="1241" actId="1076"/>
          <ac:spMkLst>
            <pc:docMk/>
            <pc:sldMk cId="2102150158" sldId="4180"/>
            <ac:spMk id="7" creationId="{E4FA632A-78BF-4E2D-A204-8A72FA0A1DE7}"/>
          </ac:spMkLst>
        </pc:spChg>
        <pc:spChg chg="add del mod">
          <ac:chgData name="Mathieu Cloutier" userId="77010c67-2ef8-4452-a857-4d79e09406ae" providerId="ADAL" clId="{F1C1C4E0-C9E3-497F-A5C0-13447A3360BC}" dt="2022-07-21T17:21:24.765" v="1024"/>
          <ac:spMkLst>
            <pc:docMk/>
            <pc:sldMk cId="2102150158" sldId="4180"/>
            <ac:spMk id="8" creationId="{6AC0A42E-37BA-45EE-B755-B535AF59A1BD}"/>
          </ac:spMkLst>
        </pc:spChg>
        <pc:spChg chg="add mod">
          <ac:chgData name="Mathieu Cloutier" userId="77010c67-2ef8-4452-a857-4d79e09406ae" providerId="ADAL" clId="{F1C1C4E0-C9E3-497F-A5C0-13447A3360BC}" dt="2022-07-21T17:26:56.495" v="1241" actId="1076"/>
          <ac:spMkLst>
            <pc:docMk/>
            <pc:sldMk cId="2102150158" sldId="4180"/>
            <ac:spMk id="9" creationId="{3463036B-349A-4284-8172-61FE940E3F31}"/>
          </ac:spMkLst>
        </pc:spChg>
        <pc:spChg chg="add mod">
          <ac:chgData name="Mathieu Cloutier" userId="77010c67-2ef8-4452-a857-4d79e09406ae" providerId="ADAL" clId="{F1C1C4E0-C9E3-497F-A5C0-13447A3360BC}" dt="2022-07-21T17:26:56.495" v="1241" actId="1076"/>
          <ac:spMkLst>
            <pc:docMk/>
            <pc:sldMk cId="2102150158" sldId="4180"/>
            <ac:spMk id="10" creationId="{D8786ADE-64A7-4BB7-9F67-D30758271A3F}"/>
          </ac:spMkLst>
        </pc:spChg>
        <pc:spChg chg="add mod">
          <ac:chgData name="Mathieu Cloutier" userId="77010c67-2ef8-4452-a857-4d79e09406ae" providerId="ADAL" clId="{F1C1C4E0-C9E3-497F-A5C0-13447A3360BC}" dt="2022-07-21T17:26:56.495" v="1241" actId="1076"/>
          <ac:spMkLst>
            <pc:docMk/>
            <pc:sldMk cId="2102150158" sldId="4180"/>
            <ac:spMk id="11" creationId="{99B1ABB5-A7DF-4E16-B954-9333B85EDB55}"/>
          </ac:spMkLst>
        </pc:spChg>
        <pc:graphicFrameChg chg="add del mod modGraphic">
          <ac:chgData name="Mathieu Cloutier" userId="77010c67-2ef8-4452-a857-4d79e09406ae" providerId="ADAL" clId="{F1C1C4E0-C9E3-497F-A5C0-13447A3360BC}" dt="2022-07-21T17:20:41.272" v="993" actId="478"/>
          <ac:graphicFrameMkLst>
            <pc:docMk/>
            <pc:sldMk cId="2102150158" sldId="4180"/>
            <ac:graphicFrameMk id="2" creationId="{D6336360-9867-4ECF-8F79-454592A8432B}"/>
          </ac:graphicFrameMkLst>
        </pc:graphicFrameChg>
        <pc:picChg chg="del mod">
          <ac:chgData name="Mathieu Cloutier" userId="77010c67-2ef8-4452-a857-4d79e09406ae" providerId="ADAL" clId="{F1C1C4E0-C9E3-497F-A5C0-13447A3360BC}" dt="2022-07-21T17:27:30.787" v="1245" actId="478"/>
          <ac:picMkLst>
            <pc:docMk/>
            <pc:sldMk cId="2102150158" sldId="4180"/>
            <ac:picMk id="5" creationId="{11A8A0B7-0E29-4DC4-8340-6110E8F788BD}"/>
          </ac:picMkLst>
        </pc:picChg>
        <pc:picChg chg="add mod">
          <ac:chgData name="Mathieu Cloutier" userId="77010c67-2ef8-4452-a857-4d79e09406ae" providerId="ADAL" clId="{F1C1C4E0-C9E3-497F-A5C0-13447A3360BC}" dt="2022-07-21T17:27:14.871" v="1244" actId="1076"/>
          <ac:picMkLst>
            <pc:docMk/>
            <pc:sldMk cId="2102150158" sldId="4180"/>
            <ac:picMk id="13" creationId="{8232CB13-701D-4AFF-88E3-EFDCB5125EEB}"/>
          </ac:picMkLst>
        </pc:picChg>
      </pc:sldChg>
    </pc:docChg>
  </pc:docChgLst>
  <pc:docChgLst>
    <pc:chgData name="James A. Brumby" userId="82f71851-af0d-49eb-a752-54b4b2f6c069" providerId="ADAL" clId="{8D4B3387-3798-48E9-9D9F-D16F4A05A798}"/>
    <pc:docChg chg="custSel modSld">
      <pc:chgData name="James A. Brumby" userId="82f71851-af0d-49eb-a752-54b4b2f6c069" providerId="ADAL" clId="{8D4B3387-3798-48E9-9D9F-D16F4A05A798}" dt="2022-05-10T04:49:39.369" v="26" actId="20577"/>
      <pc:docMkLst>
        <pc:docMk/>
      </pc:docMkLst>
      <pc:sldChg chg="modSp mod">
        <pc:chgData name="James A. Brumby" userId="82f71851-af0d-49eb-a752-54b4b2f6c069" providerId="ADAL" clId="{8D4B3387-3798-48E9-9D9F-D16F4A05A798}" dt="2022-05-10T04:49:39.369" v="26" actId="20577"/>
        <pc:sldMkLst>
          <pc:docMk/>
          <pc:sldMk cId="334206289" sldId="1021"/>
        </pc:sldMkLst>
        <pc:spChg chg="mod">
          <ac:chgData name="James A. Brumby" userId="82f71851-af0d-49eb-a752-54b4b2f6c069" providerId="ADAL" clId="{8D4B3387-3798-48E9-9D9F-D16F4A05A798}" dt="2022-05-10T04:49:39.369" v="26" actId="20577"/>
          <ac:spMkLst>
            <pc:docMk/>
            <pc:sldMk cId="334206289" sldId="1021"/>
            <ac:spMk id="6" creationId="{34B49868-7D6D-4C32-BE43-AFD28C54FB5F}"/>
          </ac:spMkLst>
        </pc:spChg>
      </pc:sldChg>
      <pc:sldChg chg="modSp mod delCm modCm">
        <pc:chgData name="James A. Brumby" userId="82f71851-af0d-49eb-a752-54b4b2f6c069" providerId="ADAL" clId="{8D4B3387-3798-48E9-9D9F-D16F4A05A798}" dt="2022-05-10T04:41:12.886" v="21" actId="1592"/>
        <pc:sldMkLst>
          <pc:docMk/>
          <pc:sldMk cId="4030786966" sldId="1025"/>
        </pc:sldMkLst>
        <pc:spChg chg="mod">
          <ac:chgData name="James A. Brumby" userId="82f71851-af0d-49eb-a752-54b4b2f6c069" providerId="ADAL" clId="{8D4B3387-3798-48E9-9D9F-D16F4A05A798}" dt="2022-05-10T04:41:09.456" v="20" actId="20577"/>
          <ac:spMkLst>
            <pc:docMk/>
            <pc:sldMk cId="4030786966" sldId="1025"/>
            <ac:spMk id="2" creationId="{CA77810E-94D2-4A7F-8B50-43708106E81F}"/>
          </ac:spMkLst>
        </pc:spChg>
      </pc:sldChg>
      <pc:sldChg chg="delCm">
        <pc:chgData name="James A. Brumby" userId="82f71851-af0d-49eb-a752-54b4b2f6c069" providerId="ADAL" clId="{8D4B3387-3798-48E9-9D9F-D16F4A05A798}" dt="2022-05-10T04:41:39.466" v="22" actId="1592"/>
        <pc:sldMkLst>
          <pc:docMk/>
          <pc:sldMk cId="2024170519" sldId="4170"/>
        </pc:sldMkLst>
      </pc:sldChg>
      <pc:sldChg chg="delCm">
        <pc:chgData name="James A. Brumby" userId="82f71851-af0d-49eb-a752-54b4b2f6c069" providerId="ADAL" clId="{8D4B3387-3798-48E9-9D9F-D16F4A05A798}" dt="2022-05-10T04:42:01.573" v="23" actId="1592"/>
        <pc:sldMkLst>
          <pc:docMk/>
          <pc:sldMk cId="1088413592" sldId="4173"/>
        </pc:sldMkLst>
      </pc:sldChg>
    </pc:docChg>
  </pc:docChgLst>
  <pc:docChgLst>
    <pc:chgData name="Serena Sara Daniela Cocciolo" userId="d893eb86-0058-44cf-bd69-cadd06b058fb" providerId="ADAL" clId="{9225EBB9-719A-4D0A-8E98-D5CE248CF479}"/>
    <pc:docChg chg="addSld delSld modSld">
      <pc:chgData name="Serena Sara Daniela Cocciolo" userId="d893eb86-0058-44cf-bd69-cadd06b058fb" providerId="ADAL" clId="{9225EBB9-719A-4D0A-8E98-D5CE248CF479}" dt="2022-07-26T13:59:26.097" v="176" actId="20577"/>
      <pc:docMkLst>
        <pc:docMk/>
      </pc:docMkLst>
      <pc:sldChg chg="modNotesTx">
        <pc:chgData name="Serena Sara Daniela Cocciolo" userId="d893eb86-0058-44cf-bd69-cadd06b058fb" providerId="ADAL" clId="{9225EBB9-719A-4D0A-8E98-D5CE248CF479}" dt="2022-07-26T13:55:18.177" v="18" actId="20577"/>
        <pc:sldMkLst>
          <pc:docMk/>
          <pc:sldMk cId="3511338957" sldId="1008"/>
        </pc:sldMkLst>
      </pc:sldChg>
      <pc:sldChg chg="modNotesTx">
        <pc:chgData name="Serena Sara Daniela Cocciolo" userId="d893eb86-0058-44cf-bd69-cadd06b058fb" providerId="ADAL" clId="{9225EBB9-719A-4D0A-8E98-D5CE248CF479}" dt="2022-07-26T13:59:26.097" v="176" actId="20577"/>
        <pc:sldMkLst>
          <pc:docMk/>
          <pc:sldMk cId="1830520812" sldId="1018"/>
        </pc:sldMkLst>
      </pc:sldChg>
      <pc:sldChg chg="modNotesTx">
        <pc:chgData name="Serena Sara Daniela Cocciolo" userId="d893eb86-0058-44cf-bd69-cadd06b058fb" providerId="ADAL" clId="{9225EBB9-719A-4D0A-8E98-D5CE248CF479}" dt="2022-07-26T13:55:50.049" v="22" actId="20577"/>
        <pc:sldMkLst>
          <pc:docMk/>
          <pc:sldMk cId="3674863363" sldId="1022"/>
        </pc:sldMkLst>
      </pc:sldChg>
      <pc:sldChg chg="add del">
        <pc:chgData name="Serena Sara Daniela Cocciolo" userId="d893eb86-0058-44cf-bd69-cadd06b058fb" providerId="ADAL" clId="{9225EBB9-719A-4D0A-8E98-D5CE248CF479}" dt="2022-07-26T13:53:58.836" v="7"/>
        <pc:sldMkLst>
          <pc:docMk/>
          <pc:sldMk cId="2317236540" sldId="4177"/>
        </pc:sldMkLst>
      </pc:sldChg>
      <pc:sldChg chg="add del">
        <pc:chgData name="Serena Sara Daniela Cocciolo" userId="d893eb86-0058-44cf-bd69-cadd06b058fb" providerId="ADAL" clId="{9225EBB9-719A-4D0A-8E98-D5CE248CF479}" dt="2022-07-26T13:53:58.836" v="7"/>
        <pc:sldMkLst>
          <pc:docMk/>
          <pc:sldMk cId="3282287964" sldId="4179"/>
        </pc:sldMkLst>
      </pc:sldChg>
      <pc:sldChg chg="add del">
        <pc:chgData name="Serena Sara Daniela Cocciolo" userId="d893eb86-0058-44cf-bd69-cadd06b058fb" providerId="ADAL" clId="{9225EBB9-719A-4D0A-8E98-D5CE248CF479}" dt="2022-07-26T13:53:58.836" v="7"/>
        <pc:sldMkLst>
          <pc:docMk/>
          <pc:sldMk cId="2102150158" sldId="4180"/>
        </pc:sldMkLst>
      </pc:sldChg>
      <pc:sldChg chg="add del">
        <pc:chgData name="Serena Sara Daniela Cocciolo" userId="d893eb86-0058-44cf-bd69-cadd06b058fb" providerId="ADAL" clId="{9225EBB9-719A-4D0A-8E98-D5CE248CF479}" dt="2022-07-26T13:53:55.146" v="4" actId="47"/>
        <pc:sldMkLst>
          <pc:docMk/>
          <pc:sldMk cId="3316137947" sldId="4187"/>
        </pc:sldMkLst>
      </pc:sldChg>
      <pc:sldChg chg="add del">
        <pc:chgData name="Serena Sara Daniela Cocciolo" userId="d893eb86-0058-44cf-bd69-cadd06b058fb" providerId="ADAL" clId="{9225EBB9-719A-4D0A-8E98-D5CE248CF479}" dt="2022-07-26T13:53:56.410" v="5" actId="47"/>
        <pc:sldMkLst>
          <pc:docMk/>
          <pc:sldMk cId="1550576547" sldId="4188"/>
        </pc:sldMkLst>
      </pc:sldChg>
      <pc:sldChg chg="add del">
        <pc:chgData name="Serena Sara Daniela Cocciolo" userId="d893eb86-0058-44cf-bd69-cadd06b058fb" providerId="ADAL" clId="{9225EBB9-719A-4D0A-8E98-D5CE248CF479}" dt="2022-07-26T13:53:57.409" v="6" actId="47"/>
        <pc:sldMkLst>
          <pc:docMk/>
          <pc:sldMk cId="1352318030" sldId="4189"/>
        </pc:sldMkLst>
      </pc:sldChg>
    </pc:docChg>
  </pc:docChgLst>
  <pc:docChgLst>
    <pc:chgData name="Eric Braian Arias" userId="c62768a6-f1c9-4f65-8c27-4013de4dab9d" providerId="ADAL" clId="{BB2D84C7-756B-4103-B2A2-E0DDB3AD73C5}"/>
    <pc:docChg chg="modSld">
      <pc:chgData name="Eric Braian Arias" userId="c62768a6-f1c9-4f65-8c27-4013de4dab9d" providerId="ADAL" clId="{BB2D84C7-756B-4103-B2A2-E0DDB3AD73C5}" dt="2022-11-14T10:25:30.162" v="0" actId="20577"/>
      <pc:docMkLst>
        <pc:docMk/>
      </pc:docMkLst>
      <pc:sldChg chg="modSp mod">
        <pc:chgData name="Eric Braian Arias" userId="c62768a6-f1c9-4f65-8c27-4013de4dab9d" providerId="ADAL" clId="{BB2D84C7-756B-4103-B2A2-E0DDB3AD73C5}" dt="2022-11-14T10:25:30.162" v="0" actId="20577"/>
        <pc:sldMkLst>
          <pc:docMk/>
          <pc:sldMk cId="2317236540" sldId="4177"/>
        </pc:sldMkLst>
        <pc:spChg chg="mod">
          <ac:chgData name="Eric Braian Arias" userId="c62768a6-f1c9-4f65-8c27-4013de4dab9d" providerId="ADAL" clId="{BB2D84C7-756B-4103-B2A2-E0DDB3AD73C5}" dt="2022-11-14T10:25:30.162" v="0" actId="20577"/>
          <ac:spMkLst>
            <pc:docMk/>
            <pc:sldMk cId="2317236540" sldId="4177"/>
            <ac:spMk id="2" creationId="{2C230A56-3E95-440B-BB6D-219D244B4AE6}"/>
          </ac:spMkLst>
        </pc:spChg>
      </pc:sldChg>
    </pc:docChg>
  </pc:docChgLst>
  <pc:docChgLst>
    <pc:chgData name="Eric Braian Arias" userId="c62768a6-f1c9-4f65-8c27-4013de4dab9d" providerId="ADAL" clId="{DD79D441-42B5-439A-BB17-F8CDCFF7800E}"/>
    <pc:docChg chg="addSld delSld modSld">
      <pc:chgData name="Eric Braian Arias" userId="c62768a6-f1c9-4f65-8c27-4013de4dab9d" providerId="ADAL" clId="{DD79D441-42B5-439A-BB17-F8CDCFF7800E}" dt="2023-05-15T10:56:52.568" v="140" actId="20577"/>
      <pc:docMkLst>
        <pc:docMk/>
      </pc:docMkLst>
      <pc:sldChg chg="del">
        <pc:chgData name="Eric Braian Arias" userId="c62768a6-f1c9-4f65-8c27-4013de4dab9d" providerId="ADAL" clId="{DD79D441-42B5-439A-BB17-F8CDCFF7800E}" dt="2023-05-15T10:53:14.763" v="33" actId="47"/>
        <pc:sldMkLst>
          <pc:docMk/>
          <pc:sldMk cId="1326355466" sldId="889"/>
        </pc:sldMkLst>
      </pc:sldChg>
      <pc:sldChg chg="modSp mod modNotesTx">
        <pc:chgData name="Eric Braian Arias" userId="c62768a6-f1c9-4f65-8c27-4013de4dab9d" providerId="ADAL" clId="{DD79D441-42B5-439A-BB17-F8CDCFF7800E}" dt="2023-05-15T10:55:40.445" v="41" actId="6549"/>
        <pc:sldMkLst>
          <pc:docMk/>
          <pc:sldMk cId="3182071835" sldId="911"/>
        </pc:sldMkLst>
        <pc:spChg chg="mod">
          <ac:chgData name="Eric Braian Arias" userId="c62768a6-f1c9-4f65-8c27-4013de4dab9d" providerId="ADAL" clId="{DD79D441-42B5-439A-BB17-F8CDCFF7800E}" dt="2023-05-15T10:55:40.445" v="41" actId="6549"/>
          <ac:spMkLst>
            <pc:docMk/>
            <pc:sldMk cId="3182071835" sldId="911"/>
            <ac:spMk id="6" creationId="{A17E4AFE-AAAE-D348-A1F0-E1761719A80E}"/>
          </ac:spMkLst>
        </pc:spChg>
      </pc:sldChg>
      <pc:sldChg chg="del">
        <pc:chgData name="Eric Braian Arias" userId="c62768a6-f1c9-4f65-8c27-4013de4dab9d" providerId="ADAL" clId="{DD79D441-42B5-439A-BB17-F8CDCFF7800E}" dt="2023-05-15T10:53:14.763" v="33" actId="47"/>
        <pc:sldMkLst>
          <pc:docMk/>
          <pc:sldMk cId="3511338957" sldId="1008"/>
        </pc:sldMkLst>
      </pc:sldChg>
      <pc:sldChg chg="modSp mod modNotesTx">
        <pc:chgData name="Eric Braian Arias" userId="c62768a6-f1c9-4f65-8c27-4013de4dab9d" providerId="ADAL" clId="{DD79D441-42B5-439A-BB17-F8CDCFF7800E}" dt="2023-05-15T10:55:58.147" v="42" actId="20577"/>
        <pc:sldMkLst>
          <pc:docMk/>
          <pc:sldMk cId="1830520812" sldId="1018"/>
        </pc:sldMkLst>
        <pc:spChg chg="mod">
          <ac:chgData name="Eric Braian Arias" userId="c62768a6-f1c9-4f65-8c27-4013de4dab9d" providerId="ADAL" clId="{DD79D441-42B5-439A-BB17-F8CDCFF7800E}" dt="2023-05-15T10:55:58.147" v="42" actId="20577"/>
          <ac:spMkLst>
            <pc:docMk/>
            <pc:sldMk cId="1830520812" sldId="1018"/>
            <ac:spMk id="3" creationId="{ABE97ED0-C36E-2841-8974-AD86BCCA4D79}"/>
          </ac:spMkLst>
        </pc:spChg>
        <pc:spChg chg="mod">
          <ac:chgData name="Eric Braian Arias" userId="c62768a6-f1c9-4f65-8c27-4013de4dab9d" providerId="ADAL" clId="{DD79D441-42B5-439A-BB17-F8CDCFF7800E}" dt="2023-05-15T10:53:18.011" v="34" actId="6549"/>
          <ac:spMkLst>
            <pc:docMk/>
            <pc:sldMk cId="1830520812" sldId="1018"/>
            <ac:spMk id="5" creationId="{9B6D9716-B1E4-7947-8D31-D52183B92907}"/>
          </ac:spMkLst>
        </pc:spChg>
      </pc:sldChg>
      <pc:sldChg chg="del">
        <pc:chgData name="Eric Braian Arias" userId="c62768a6-f1c9-4f65-8c27-4013de4dab9d" providerId="ADAL" clId="{DD79D441-42B5-439A-BB17-F8CDCFF7800E}" dt="2023-05-15T10:53:46.396" v="38" actId="47"/>
        <pc:sldMkLst>
          <pc:docMk/>
          <pc:sldMk cId="3276441501" sldId="1020"/>
        </pc:sldMkLst>
      </pc:sldChg>
      <pc:sldChg chg="modSp mod">
        <pc:chgData name="Eric Braian Arias" userId="c62768a6-f1c9-4f65-8c27-4013de4dab9d" providerId="ADAL" clId="{DD79D441-42B5-439A-BB17-F8CDCFF7800E}" dt="2023-05-15T10:52:49.030" v="28" actId="20577"/>
        <pc:sldMkLst>
          <pc:docMk/>
          <pc:sldMk cId="334206289" sldId="1021"/>
        </pc:sldMkLst>
        <pc:spChg chg="mod">
          <ac:chgData name="Eric Braian Arias" userId="c62768a6-f1c9-4f65-8c27-4013de4dab9d" providerId="ADAL" clId="{DD79D441-42B5-439A-BB17-F8CDCFF7800E}" dt="2023-05-15T10:52:49.030" v="28" actId="20577"/>
          <ac:spMkLst>
            <pc:docMk/>
            <pc:sldMk cId="334206289" sldId="1021"/>
            <ac:spMk id="6" creationId="{34B49868-7D6D-4C32-BE43-AFD28C54FB5F}"/>
          </ac:spMkLst>
        </pc:spChg>
      </pc:sldChg>
      <pc:sldChg chg="addSp modSp new mod">
        <pc:chgData name="Eric Braian Arias" userId="c62768a6-f1c9-4f65-8c27-4013de4dab9d" providerId="ADAL" clId="{DD79D441-42B5-439A-BB17-F8CDCFF7800E}" dt="2023-05-15T10:56:45.745" v="133" actId="20577"/>
        <pc:sldMkLst>
          <pc:docMk/>
          <pc:sldMk cId="1331523220" sldId="1022"/>
        </pc:sldMkLst>
        <pc:spChg chg="mod">
          <ac:chgData name="Eric Braian Arias" userId="c62768a6-f1c9-4f65-8c27-4013de4dab9d" providerId="ADAL" clId="{DD79D441-42B5-439A-BB17-F8CDCFF7800E}" dt="2023-05-15T10:56:08.426" v="75" actId="20577"/>
          <ac:spMkLst>
            <pc:docMk/>
            <pc:sldMk cId="1331523220" sldId="1022"/>
            <ac:spMk id="2" creationId="{79444032-A627-99B5-CE40-BA99E0F88A98}"/>
          </ac:spMkLst>
        </pc:spChg>
        <pc:spChg chg="add mod">
          <ac:chgData name="Eric Braian Arias" userId="c62768a6-f1c9-4f65-8c27-4013de4dab9d" providerId="ADAL" clId="{DD79D441-42B5-439A-BB17-F8CDCFF7800E}" dt="2023-05-15T10:56:45.745" v="133" actId="20577"/>
          <ac:spMkLst>
            <pc:docMk/>
            <pc:sldMk cId="1331523220" sldId="1022"/>
            <ac:spMk id="4" creationId="{B091C48E-89BE-FDA8-F7BC-A368FA5B77A2}"/>
          </ac:spMkLst>
        </pc:spChg>
      </pc:sldChg>
      <pc:sldChg chg="del">
        <pc:chgData name="Eric Braian Arias" userId="c62768a6-f1c9-4f65-8c27-4013de4dab9d" providerId="ADAL" clId="{DD79D441-42B5-439A-BB17-F8CDCFF7800E}" dt="2023-05-15T10:53:00.546" v="29" actId="47"/>
        <pc:sldMkLst>
          <pc:docMk/>
          <pc:sldMk cId="3674863363" sldId="1022"/>
        </pc:sldMkLst>
      </pc:sldChg>
      <pc:sldChg chg="del modNotesTx">
        <pc:chgData name="Eric Braian Arias" userId="c62768a6-f1c9-4f65-8c27-4013de4dab9d" providerId="ADAL" clId="{DD79D441-42B5-439A-BB17-F8CDCFF7800E}" dt="2023-05-15T10:54:08.857" v="40" actId="47"/>
        <pc:sldMkLst>
          <pc:docMk/>
          <pc:sldMk cId="1706942267" sldId="1023"/>
        </pc:sldMkLst>
      </pc:sldChg>
      <pc:sldChg chg="addSp modSp new mod">
        <pc:chgData name="Eric Braian Arias" userId="c62768a6-f1c9-4f65-8c27-4013de4dab9d" providerId="ADAL" clId="{DD79D441-42B5-439A-BB17-F8CDCFF7800E}" dt="2023-05-15T10:56:52.568" v="140" actId="20577"/>
        <pc:sldMkLst>
          <pc:docMk/>
          <pc:sldMk cId="1823798460" sldId="1023"/>
        </pc:sldMkLst>
        <pc:spChg chg="mod">
          <ac:chgData name="Eric Braian Arias" userId="c62768a6-f1c9-4f65-8c27-4013de4dab9d" providerId="ADAL" clId="{DD79D441-42B5-439A-BB17-F8CDCFF7800E}" dt="2023-05-15T10:56:23.738" v="102" actId="20577"/>
          <ac:spMkLst>
            <pc:docMk/>
            <pc:sldMk cId="1823798460" sldId="1023"/>
            <ac:spMk id="2" creationId="{F6FBBAAB-4411-75BA-B07C-6E7CB021E419}"/>
          </ac:spMkLst>
        </pc:spChg>
        <pc:spChg chg="add mod">
          <ac:chgData name="Eric Braian Arias" userId="c62768a6-f1c9-4f65-8c27-4013de4dab9d" providerId="ADAL" clId="{DD79D441-42B5-439A-BB17-F8CDCFF7800E}" dt="2023-05-15T10:56:52.568" v="140" actId="20577"/>
          <ac:spMkLst>
            <pc:docMk/>
            <pc:sldMk cId="1823798460" sldId="1023"/>
            <ac:spMk id="4" creationId="{3F2EAAF4-7329-F75B-F571-634DA7C31B89}"/>
          </ac:spMkLst>
        </pc:spChg>
      </pc:sldChg>
      <pc:sldChg chg="del">
        <pc:chgData name="Eric Braian Arias" userId="c62768a6-f1c9-4f65-8c27-4013de4dab9d" providerId="ADAL" clId="{DD79D441-42B5-439A-BB17-F8CDCFF7800E}" dt="2023-05-15T10:54:08.857" v="40" actId="47"/>
        <pc:sldMkLst>
          <pc:docMk/>
          <pc:sldMk cId="4030786966" sldId="1025"/>
        </pc:sldMkLst>
      </pc:sldChg>
      <pc:sldChg chg="del">
        <pc:chgData name="Eric Braian Arias" userId="c62768a6-f1c9-4f65-8c27-4013de4dab9d" providerId="ADAL" clId="{DD79D441-42B5-439A-BB17-F8CDCFF7800E}" dt="2023-05-15T10:54:08.857" v="40" actId="47"/>
        <pc:sldMkLst>
          <pc:docMk/>
          <pc:sldMk cId="2094069494" sldId="4171"/>
        </pc:sldMkLst>
      </pc:sldChg>
      <pc:sldChg chg="del">
        <pc:chgData name="Eric Braian Arias" userId="c62768a6-f1c9-4f65-8c27-4013de4dab9d" providerId="ADAL" clId="{DD79D441-42B5-439A-BB17-F8CDCFF7800E}" dt="2023-05-15T10:54:08.857" v="40" actId="47"/>
        <pc:sldMkLst>
          <pc:docMk/>
          <pc:sldMk cId="2317236540" sldId="4177"/>
        </pc:sldMkLst>
      </pc:sldChg>
      <pc:sldChg chg="del">
        <pc:chgData name="Eric Braian Arias" userId="c62768a6-f1c9-4f65-8c27-4013de4dab9d" providerId="ADAL" clId="{DD79D441-42B5-439A-BB17-F8CDCFF7800E}" dt="2023-05-15T10:54:08.857" v="40" actId="47"/>
        <pc:sldMkLst>
          <pc:docMk/>
          <pc:sldMk cId="3282287964" sldId="4179"/>
        </pc:sldMkLst>
      </pc:sldChg>
      <pc:sldChg chg="del">
        <pc:chgData name="Eric Braian Arias" userId="c62768a6-f1c9-4f65-8c27-4013de4dab9d" providerId="ADAL" clId="{DD79D441-42B5-439A-BB17-F8CDCFF7800E}" dt="2023-05-15T10:54:08.857" v="40" actId="47"/>
        <pc:sldMkLst>
          <pc:docMk/>
          <pc:sldMk cId="2102150158" sldId="4180"/>
        </pc:sldMkLst>
      </pc:sldChg>
      <pc:sldChg chg="delSp modSp del mod">
        <pc:chgData name="Eric Braian Arias" userId="c62768a6-f1c9-4f65-8c27-4013de4dab9d" providerId="ADAL" clId="{DD79D441-42B5-439A-BB17-F8CDCFF7800E}" dt="2023-05-15T10:53:14.763" v="33" actId="47"/>
        <pc:sldMkLst>
          <pc:docMk/>
          <pc:sldMk cId="3389075011" sldId="4181"/>
        </pc:sldMkLst>
        <pc:spChg chg="del mod">
          <ac:chgData name="Eric Braian Arias" userId="c62768a6-f1c9-4f65-8c27-4013de4dab9d" providerId="ADAL" clId="{DD79D441-42B5-439A-BB17-F8CDCFF7800E}" dt="2023-05-15T10:53:13.048" v="32"/>
          <ac:spMkLst>
            <pc:docMk/>
            <pc:sldMk cId="3389075011" sldId="4181"/>
            <ac:spMk id="2" creationId="{CA77810E-94D2-4A7F-8B50-43708106E81F}"/>
          </ac:spMkLst>
        </pc:spChg>
      </pc:sldChg>
      <pc:sldChg chg="del">
        <pc:chgData name="Eric Braian Arias" userId="c62768a6-f1c9-4f65-8c27-4013de4dab9d" providerId="ADAL" clId="{DD79D441-42B5-439A-BB17-F8CDCFF7800E}" dt="2023-05-15T10:54:08.857" v="40" actId="47"/>
        <pc:sldMkLst>
          <pc:docMk/>
          <pc:sldMk cId="3186831887" sldId="4183"/>
        </pc:sldMkLst>
      </pc:sldChg>
      <pc:sldChg chg="del">
        <pc:chgData name="Eric Braian Arias" userId="c62768a6-f1c9-4f65-8c27-4013de4dab9d" providerId="ADAL" clId="{DD79D441-42B5-439A-BB17-F8CDCFF7800E}" dt="2023-05-15T10:54:08.857" v="40" actId="47"/>
        <pc:sldMkLst>
          <pc:docMk/>
          <pc:sldMk cId="1536853433" sldId="4184"/>
        </pc:sldMkLst>
      </pc:sldChg>
      <pc:sldChg chg="del">
        <pc:chgData name="Eric Braian Arias" userId="c62768a6-f1c9-4f65-8c27-4013de4dab9d" providerId="ADAL" clId="{DD79D441-42B5-439A-BB17-F8CDCFF7800E}" dt="2023-05-15T10:53:48.822" v="39" actId="47"/>
        <pc:sldMkLst>
          <pc:docMk/>
          <pc:sldMk cId="2166087349" sldId="4185"/>
        </pc:sldMkLst>
      </pc:sldChg>
      <pc:sldChg chg="del">
        <pc:chgData name="Eric Braian Arias" userId="c62768a6-f1c9-4f65-8c27-4013de4dab9d" providerId="ADAL" clId="{DD79D441-42B5-439A-BB17-F8CDCFF7800E}" dt="2023-05-15T10:54:08.857" v="40" actId="47"/>
        <pc:sldMkLst>
          <pc:docMk/>
          <pc:sldMk cId="392902781" sldId="41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FC45B-4969-4982-B259-08F17AE2E29E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37CCD-630E-4F1D-94D1-48694A477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6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37CCD-630E-4F1D-94D1-48694A4775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5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737CCD-630E-4F1D-94D1-48694A4775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3862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37CCD-630E-4F1D-94D1-48694A4775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8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739F69-B0B7-244B-894A-85A740769CD2}"/>
              </a:ext>
            </a:extLst>
          </p:cNvPr>
          <p:cNvSpPr/>
          <p:nvPr userDrawn="1"/>
        </p:nvSpPr>
        <p:spPr bwMode="auto">
          <a:xfrm>
            <a:off x="0" y="0"/>
            <a:ext cx="12192000" cy="4490977"/>
          </a:xfrm>
          <a:prstGeom prst="rect">
            <a:avLst/>
          </a:prstGeom>
          <a:solidFill>
            <a:srgbClr val="00214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5888" marR="0" indent="-1158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CA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Times New Roman" pitchFamily="18" charset="0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DED0FB-4AC3-864D-A6E4-E980C51F06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848"/>
            <a:ext cx="12184016" cy="22946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3A910F-C7BC-2C48-8CC8-609E279AFE1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87" y="5501137"/>
            <a:ext cx="4653973" cy="912364"/>
          </a:xfrm>
          <a:prstGeom prst="rect">
            <a:avLst/>
          </a:prstGeom>
        </p:spPr>
      </p:pic>
      <p:sp>
        <p:nvSpPr>
          <p:cNvPr id="11" name="Text Placeholder 331">
            <a:extLst>
              <a:ext uri="{FF2B5EF4-FFF2-40B4-BE49-F238E27FC236}">
                <a16:creationId xmlns:a16="http://schemas.microsoft.com/office/drawing/2014/main" id="{F8F39AEE-A38C-0342-A662-8A465029DC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76097" y="4699002"/>
            <a:ext cx="3761560" cy="1393637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100000"/>
              </a:lnSpc>
              <a:defRPr sz="15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b="0" i="0">
                <a:latin typeface="AndesExtraLight"/>
                <a:cs typeface="AndesExtraLight"/>
              </a:defRPr>
            </a:lvl2pPr>
            <a:lvl3pPr>
              <a:defRPr b="0" i="0">
                <a:latin typeface="AndesExtraLight"/>
                <a:cs typeface="AndesExtraLight"/>
              </a:defRPr>
            </a:lvl3pPr>
            <a:lvl4pPr>
              <a:defRPr b="0" i="0">
                <a:latin typeface="AndesExtraLight"/>
                <a:cs typeface="AndesExtraLight"/>
              </a:defRPr>
            </a:lvl4pPr>
            <a:lvl5pPr>
              <a:defRPr b="0" i="0">
                <a:latin typeface="AndesExtraLight"/>
                <a:cs typeface="Andes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Rectangle 1028">
            <a:extLst>
              <a:ext uri="{FF2B5EF4-FFF2-40B4-BE49-F238E27FC236}">
                <a16:creationId xmlns:a16="http://schemas.microsoft.com/office/drawing/2014/main" id="{989F3CBA-4D6E-F34E-8C26-2F687852CD64}"/>
              </a:ext>
            </a:extLst>
          </p:cNvPr>
          <p:cNvSpPr>
            <a:spLocks noGrp="1" noChangeArrowheads="1"/>
          </p:cNvSpPr>
          <p:nvPr>
            <p:ph type="dt" sz="half" idx="15"/>
          </p:nvPr>
        </p:nvSpPr>
        <p:spPr>
          <a:xfrm>
            <a:off x="7922684" y="6107114"/>
            <a:ext cx="3401483" cy="306387"/>
          </a:xfrm>
          <a:prstGeom prst="rect">
            <a:avLst/>
          </a:prstGeo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9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5025-7B74-4864-920F-9948E8A0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1BAE3-F0EE-4812-9E60-A8D56110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0D46F-3C24-4AA6-BF8A-F1C11931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5B405-6C33-44D8-BF05-8F46EFA2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BE56-F1FF-4974-A1EB-858C1D119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7EAD0-28FA-4AE3-89B3-CB8F2288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F54E4-5A12-469C-AEF6-3915D77D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384D4-B135-4298-9A16-2D323C63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BE56-F1FF-4974-A1EB-858C1D119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95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E36B-63CB-4E38-80B5-E23B896C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647DE-8FE9-4FD1-80AD-A280E845B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3C115-1005-42D6-A3A8-D461C3A2C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F7A9-49DE-414F-8642-95521605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9979B-6419-45C4-9B97-92353F4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8325A-9F8D-47DC-92A2-07F6F737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BE56-F1FF-4974-A1EB-858C1D119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47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1E36-08BC-4C1C-95F2-DB89AF47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B4772-A81A-40AC-BB7A-C9E40D030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44EBB-804D-43E1-8A7C-4D586880F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33CE7-310B-4887-80D2-4D348145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BD2C8-44A0-4EC1-B88A-2D668FA9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1C184-CE3B-4928-805B-BDA611BB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BE56-F1FF-4974-A1EB-858C1D119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DA5C-9F5C-4799-88CE-CB7F5D52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FF2F8-8532-4F3E-8D40-1A2B02ED9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41E19-6DF5-4DCC-B356-0A6A92AC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8AD87-6588-45E1-B45C-8CF17CE3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41E3A-DBA9-43F2-B8D0-6B261828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BE56-F1FF-4974-A1EB-858C1D119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95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5AE98-D974-46E6-BE71-5F7A2DA49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96290-3BEE-4AA9-A92B-29DDFC237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5BBC2-0552-48B7-8B34-24EC1163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A4A61-6888-4FE6-9A32-DA5FCD2C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1D6DC-C281-48E6-BA00-A10D795C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BE56-F1FF-4974-A1EB-858C1D119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6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2C7C-5759-4A7A-A386-79A1F181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03274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1E59-DE40-491A-AF1C-83E32924D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281"/>
            <a:ext cx="10515600" cy="4124960"/>
          </a:xfrm>
          <a:prstGeom prst="rect">
            <a:avLst/>
          </a:prstGeom>
        </p:spPr>
        <p:txBody>
          <a:bodyPr/>
          <a:lstStyle>
            <a:lvl1pPr>
              <a:defRPr sz="24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6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6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52E659-8198-E546-A40C-C09C18B22591}"/>
              </a:ext>
            </a:extLst>
          </p:cNvPr>
          <p:cNvSpPr/>
          <p:nvPr userDrawn="1"/>
        </p:nvSpPr>
        <p:spPr bwMode="auto">
          <a:xfrm>
            <a:off x="0" y="5801230"/>
            <a:ext cx="12192000" cy="1061977"/>
          </a:xfrm>
          <a:prstGeom prst="rect">
            <a:avLst/>
          </a:prstGeom>
          <a:solidFill>
            <a:srgbClr val="00214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5888" marR="0" indent="-1158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CA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Times New Roman" pitchFamily="18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988CBA9-E558-DB48-A87B-2CA67C73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796" y="6306505"/>
            <a:ext cx="59436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CD8ABE56-F1FF-4974-A1EB-858C1D1199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30E9A5-C504-2445-8559-0168774E8D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684" y="5811390"/>
            <a:ext cx="5257800" cy="99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98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345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D957DC-B353-3141-BBB5-50AB285058E3}"/>
              </a:ext>
            </a:extLst>
          </p:cNvPr>
          <p:cNvSpPr/>
          <p:nvPr userDrawn="1"/>
        </p:nvSpPr>
        <p:spPr bwMode="auto">
          <a:xfrm>
            <a:off x="0" y="5801230"/>
            <a:ext cx="12192000" cy="1061977"/>
          </a:xfrm>
          <a:prstGeom prst="rect">
            <a:avLst/>
          </a:prstGeom>
          <a:solidFill>
            <a:srgbClr val="00214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5888" marR="0" indent="-1158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CA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Times New Roman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F505C60-8EE9-6641-BA36-CC94AAC2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03274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8CD8901-E858-F64D-A944-C6A9B781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796" y="6306505"/>
            <a:ext cx="59436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CD8ABE56-F1FF-4974-A1EB-858C1D1199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F8444FB-8D0A-F04C-B21D-D63373A21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684" y="5811390"/>
            <a:ext cx="5257800" cy="99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3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D957DC-B353-3141-BBB5-50AB285058E3}"/>
              </a:ext>
            </a:extLst>
          </p:cNvPr>
          <p:cNvSpPr/>
          <p:nvPr userDrawn="1"/>
        </p:nvSpPr>
        <p:spPr bwMode="auto">
          <a:xfrm>
            <a:off x="0" y="5801230"/>
            <a:ext cx="12192000" cy="1061977"/>
          </a:xfrm>
          <a:prstGeom prst="rect">
            <a:avLst/>
          </a:prstGeom>
          <a:solidFill>
            <a:srgbClr val="00214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5888" marR="0" indent="-1158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CA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155D6-90DD-1B4D-9F92-3513F15D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796" y="6306505"/>
            <a:ext cx="59436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CD8ABE56-F1FF-4974-A1EB-858C1D1199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6D9C44C-6BF7-A44A-87E9-C667B402AB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684" y="5811390"/>
            <a:ext cx="5257800" cy="9902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05C60-8EE9-6641-BA36-CC94AAC2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798"/>
            <a:ext cx="3069921" cy="4382613"/>
          </a:xfrm>
          <a:prstGeom prst="rect">
            <a:avLst/>
          </a:prstGeom>
        </p:spPr>
        <p:txBody>
          <a:bodyPr anchor="ctr" anchorCtr="0"/>
          <a:lstStyle>
            <a:lvl1pPr algn="r">
              <a:defRPr sz="4400" b="1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2E65B6-440A-864B-B580-C8A9087270E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90112" y="627798"/>
            <a:ext cx="6863687" cy="4382613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buClr>
                <a:schemeClr val="accent4"/>
              </a:buClr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spcBef>
                <a:spcPts val="0"/>
              </a:spcBef>
              <a:buClr>
                <a:schemeClr val="accent4"/>
              </a:buCl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spcBef>
                <a:spcPts val="0"/>
              </a:spcBef>
              <a:buClr>
                <a:schemeClr val="accent4"/>
              </a:buClr>
              <a:defRPr sz="16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spcBef>
                <a:spcPts val="0"/>
              </a:spcBef>
              <a:buClr>
                <a:schemeClr val="accent4"/>
              </a:buClr>
              <a:defRPr sz="14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spcBef>
                <a:spcPts val="0"/>
              </a:spcBef>
              <a:buClr>
                <a:schemeClr val="accent4"/>
              </a:buClr>
              <a:defRPr sz="14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34A56-578E-0044-BE38-CB8A24E0F03F}"/>
              </a:ext>
            </a:extLst>
          </p:cNvPr>
          <p:cNvCxnSpPr>
            <a:cxnSpLocks/>
          </p:cNvCxnSpPr>
          <p:nvPr userDrawn="1"/>
        </p:nvCxnSpPr>
        <p:spPr>
          <a:xfrm>
            <a:off x="4196219" y="627798"/>
            <a:ext cx="0" cy="438261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8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2E64-46EF-47EB-9FFE-862E39599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4E381-C1E3-4DD1-8998-E0BC3FD20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497ED-B04E-4F3C-901D-BA084404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67DB3-AF73-46ED-8765-3C6EBE29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CA5F2-D080-4C68-9A3B-65B53EC0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BE56-F1FF-4974-A1EB-858C1D119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5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2C7C-5759-4A7A-A386-79A1F181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1E59-DE40-491A-AF1C-83E32924D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C18E4-ABA9-4F94-BC8B-2FD8BBAA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61008-ED09-4669-BE0D-BBB42AC5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51408-41BC-4072-A21F-D6C07DCD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BE56-F1FF-4974-A1EB-858C1D119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6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4257-302B-442D-BAE0-651A0240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4CAC1-6D5D-4313-92AC-1A728516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713AB-E7E2-4D5D-B0B5-8CBD5D2C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E6551-BE76-47DC-9DFD-F77C519B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1A20E-788D-43E9-AC29-814DDAA7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BE56-F1FF-4974-A1EB-858C1D119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1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4DA1-C5EA-49B6-9518-EA3CBF5D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10F0D-6371-4697-A464-CC2FFCA02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22F32-9D71-4EEF-B998-6069B5AEE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FDF52-D3F9-400A-8B2A-DADEC812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E715E-31D5-4337-AA81-0916B490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0AA86-3C13-4331-9C15-F836FB11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BE56-F1FF-4974-A1EB-858C1D119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8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55A4-9538-4328-8EBA-5F79C788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D880A-7103-44DE-B398-92F5C665F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35D3C-9C25-4DDF-BE8A-2F5DF28C5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6F35C-5A13-4B6B-B59C-97D6E5375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CE61C-DFDD-494B-A956-9101F0F2B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90BAD-D2E4-4080-8873-72746F4A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0F4D9-AE21-474E-A3B1-8F4924E5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4A211-8CB3-4B10-9563-0DE05F22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BE56-F1FF-4974-A1EB-858C1D119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68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8" r:id="rId3"/>
    <p:sldLayoutId id="214748367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7D6C3-BB7D-4EFE-9743-0E10E9CD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146C5-B912-4FBF-83F0-B15DCAA93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48B80-BF2A-49E2-8CE8-34DFD065D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1F88-3922-4B79-B2EA-462F9258B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11F3A-C4EF-4463-A58E-2EE9F0D19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1400" y="12640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ABE56-F1FF-4974-A1EB-858C1D119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8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BF2595-7D26-294D-8B14-2AD4C87E653B}"/>
              </a:ext>
            </a:extLst>
          </p:cNvPr>
          <p:cNvSpPr/>
          <p:nvPr/>
        </p:nvSpPr>
        <p:spPr bwMode="auto">
          <a:xfrm>
            <a:off x="0" y="0"/>
            <a:ext cx="12192000" cy="4490977"/>
          </a:xfrm>
          <a:prstGeom prst="rect">
            <a:avLst/>
          </a:prstGeom>
          <a:solidFill>
            <a:srgbClr val="00214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5888" marR="0" indent="-1158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CA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Times New Roman" pitchFamily="18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4B49868-7D6D-4C32-BE43-AFD28C54FB5F}"/>
              </a:ext>
            </a:extLst>
          </p:cNvPr>
          <p:cNvSpPr txBox="1">
            <a:spLocks/>
          </p:cNvSpPr>
          <p:nvPr/>
        </p:nvSpPr>
        <p:spPr bwMode="auto">
          <a:xfrm>
            <a:off x="7850417" y="5110482"/>
            <a:ext cx="3761560" cy="139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342900" indent="-342900" algn="r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defRPr sz="1500" b="0" i="0" baseline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Font typeface="Wingdings" pitchFamily="2" charset="2"/>
              <a:defRPr b="0" i="0">
                <a:solidFill>
                  <a:schemeClr val="tx1"/>
                </a:solidFill>
                <a:latin typeface="AndesExtraLight"/>
                <a:ea typeface="MS PGothic" pitchFamily="34" charset="-128"/>
                <a:cs typeface="AndesExtraLight"/>
              </a:defRPr>
            </a:lvl2pPr>
            <a:lvl3pPr marL="4763" indent="9096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defRPr b="0" i="0">
                <a:solidFill>
                  <a:schemeClr val="tx1"/>
                </a:solidFill>
                <a:latin typeface="AndesExtraLight"/>
                <a:ea typeface="MS PGothic" pitchFamily="34" charset="-128"/>
                <a:cs typeface="AndesExtraLigh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defRPr b="0" i="0">
                <a:solidFill>
                  <a:schemeClr val="tx1"/>
                </a:solidFill>
                <a:latin typeface="AndesExtraLight"/>
                <a:ea typeface="MS PGothic" pitchFamily="34" charset="-128"/>
                <a:cs typeface="AndesExtraLigh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defRPr b="0" i="0">
                <a:solidFill>
                  <a:schemeClr val="tx1"/>
                </a:solidFill>
                <a:latin typeface="AndesExtraLight"/>
                <a:ea typeface="MS PGothic" pitchFamily="34" charset="-128"/>
                <a:cs typeface="AndesExtraLigh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400" b="1" kern="0" dirty="0">
                <a:latin typeface="Calibri" panose="020F0502020204030204" pitchFamily="34" charset="0"/>
                <a:cs typeface="Calibri" panose="020F0502020204030204" pitchFamily="34" charset="0"/>
              </a:rPr>
              <a:t>{DATE REPORT IS PRODUCED}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9CE0CD8-4971-B347-AF04-B78740905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848"/>
            <a:ext cx="12184016" cy="229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7267A81-74A7-E945-A1F5-99D72F87E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6"/>
          <a:stretch/>
        </p:blipFill>
        <p:spPr>
          <a:xfrm>
            <a:off x="6902298" y="691594"/>
            <a:ext cx="5257801" cy="49140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7ED0-C36E-2841-8974-AD86BCCA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679"/>
            <a:ext cx="5257800" cy="353737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+mj-lt"/>
                <a:cs typeface="Arial" panose="020B0604020202020204" pitchFamily="34" charset="0"/>
              </a:rPr>
              <a:t>Mapping empirically the quality of institutional capital</a:t>
            </a:r>
            <a:br>
              <a:rPr lang="en-US" sz="2000" dirty="0">
                <a:latin typeface="+mj-lt"/>
                <a:cs typeface="Arial" panose="020B0604020202020204" pitchFamily="34" charset="0"/>
              </a:rPr>
            </a:br>
            <a:br>
              <a:rPr lang="en-US" sz="2000" dirty="0">
                <a:latin typeface="+mj-lt"/>
                <a:cs typeface="Arial" panose="020B0604020202020204" pitchFamily="34" charset="0"/>
              </a:rPr>
            </a:br>
            <a:r>
              <a:rPr lang="en-US" sz="2000" dirty="0">
                <a:latin typeface="+mj-lt"/>
                <a:cs typeface="Arial" panose="020B0604020202020204" pitchFamily="34" charset="0"/>
              </a:rPr>
              <a:t>Benchmarking institutions across </a:t>
            </a:r>
            <a:r>
              <a:rPr lang="en-US" sz="2000" b="1" dirty="0">
                <a:latin typeface="+mj-lt"/>
                <a:cs typeface="Arial" panose="020B0604020202020204" pitchFamily="34" charset="0"/>
              </a:rPr>
              <a:t>9 families</a:t>
            </a:r>
            <a:br>
              <a:rPr lang="en-US" sz="2000" dirty="0">
                <a:latin typeface="+mj-lt"/>
                <a:cs typeface="Arial" panose="020B0604020202020204" pitchFamily="34" charset="0"/>
              </a:rPr>
            </a:br>
            <a:endParaRPr lang="en-US" sz="2000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71E20-BDB2-FC45-809C-09714E2D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D8ABE56-F1FF-4974-A1EB-858C1D11995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6D9716-B1E4-7947-8D31-D52183B9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Institutional Benchmarking</a:t>
            </a:r>
          </a:p>
        </p:txBody>
      </p:sp>
    </p:spTree>
    <p:extLst>
      <p:ext uri="{BB962C8B-B14F-4D97-AF65-F5344CB8AC3E}">
        <p14:creationId xmlns:p14="http://schemas.microsoft.com/office/powerpoint/2010/main" val="183052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F0921CC9-17CA-49D7-8610-D064CEC145C1}"/>
              </a:ext>
            </a:extLst>
          </p:cNvPr>
          <p:cNvSpPr txBox="1">
            <a:spLocks/>
          </p:cNvSpPr>
          <p:nvPr/>
        </p:nvSpPr>
        <p:spPr>
          <a:xfrm>
            <a:off x="3636337" y="1326176"/>
            <a:ext cx="8314658" cy="200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defRPr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Font typeface="Wingdings" pitchFamily="2" charset="2"/>
              <a:defRPr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4763" indent="9096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defRPr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defRPr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defRPr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+mn-ea"/>
                <a:cs typeface="Calibri Light" panose="020F0302020204030204" pitchFamily="34" charset="0"/>
              </a:rPr>
              <a:t>Indicators are standardized using the </a:t>
            </a:r>
            <a:r>
              <a:rPr lang="en-US" sz="2000" b="1" dirty="0">
                <a:latin typeface="+mj-lt"/>
                <a:ea typeface="+mn-ea"/>
                <a:cs typeface="Calibri" panose="020F0502020204030204" pitchFamily="34" charset="0"/>
              </a:rPr>
              <a:t>“closeness to frontier”</a:t>
            </a:r>
            <a:r>
              <a:rPr lang="en-US" sz="2000" dirty="0">
                <a:latin typeface="+mj-lt"/>
                <a:ea typeface="+mn-ea"/>
                <a:cs typeface="Calibri Light" panose="020F0302020204030204" pitchFamily="34" charset="0"/>
              </a:rPr>
              <a:t> (CTF) transformation. The CTF score captures the gap between a country’s performance and the world’s </a:t>
            </a:r>
            <a:r>
              <a:rPr lang="en-US" sz="2000">
                <a:latin typeface="+mj-lt"/>
                <a:ea typeface="+mn-ea"/>
                <a:cs typeface="Calibri Light" panose="020F0302020204030204" pitchFamily="34" charset="0"/>
              </a:rPr>
              <a:t>best performer</a:t>
            </a:r>
            <a:r>
              <a:rPr lang="en-US" sz="20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rPr>
              <a:t>. </a:t>
            </a:r>
            <a:endParaRPr lang="en-US" sz="2000" dirty="0">
              <a:solidFill>
                <a:schemeClr val="tx2"/>
              </a:solidFill>
              <a:latin typeface="+mj-lt"/>
              <a:ea typeface="+mn-ea"/>
              <a:cs typeface="Calibri Light" panose="020F0302020204030204" pitchFamily="34" charset="0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+mj-lt"/>
              <a:ea typeface="+mn-ea"/>
              <a:cs typeface="Calibri Light" panose="020F0302020204030204" pitchFamily="34" charset="0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2"/>
                </a:solidFill>
                <a:latin typeface="+mj-lt"/>
                <a:ea typeface="+mn-ea"/>
                <a:cs typeface="Calibri" panose="020F0502020204030204" pitchFamily="34" charset="0"/>
              </a:rPr>
              <a:t>Percentile (distribution) analysis </a:t>
            </a:r>
            <a:r>
              <a:rPr lang="en-US" sz="2000" dirty="0">
                <a:latin typeface="+mj-lt"/>
                <a:ea typeface="+mn-ea"/>
                <a:cs typeface="Calibri Light" panose="020F0302020204030204" pitchFamily="34" charset="0"/>
              </a:rPr>
              <a:t>is then used to capture the country’s performance relative to the set </a:t>
            </a:r>
            <a:r>
              <a:rPr lang="en-US" sz="2000">
                <a:latin typeface="+mj-lt"/>
                <a:ea typeface="+mn-ea"/>
                <a:cs typeface="Calibri Light" panose="020F0302020204030204" pitchFamily="34" charset="0"/>
              </a:rPr>
              <a:t>of comparators</a:t>
            </a:r>
            <a:r>
              <a:rPr lang="en-US" sz="2000" b="1">
                <a:solidFill>
                  <a:schemeClr val="tx2"/>
                </a:solidFill>
                <a:latin typeface="+mj-lt"/>
                <a:ea typeface="+mn-ea"/>
                <a:cs typeface="Calibri" panose="020F0502020204030204" pitchFamily="34" charset="0"/>
              </a:rPr>
              <a:t>. </a:t>
            </a:r>
            <a:endParaRPr lang="en-US" sz="2000" b="1" dirty="0">
              <a:solidFill>
                <a:schemeClr val="tx2"/>
              </a:solidFill>
              <a:latin typeface="+mj-lt"/>
              <a:ea typeface="+mn-ea"/>
              <a:cs typeface="Calibri" panose="020F0502020204030204" pitchFamily="34" charset="0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/>
              </a:solidFill>
              <a:latin typeface="+mj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35159D-3587-FA4B-A073-B4CB440D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D8ABE56-F1FF-4974-A1EB-858C1D11995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7E4AFE-AAAE-D348-A1F0-E1761719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Institutional Benchmarking</a:t>
            </a:r>
          </a:p>
        </p:txBody>
      </p:sp>
      <p:sp>
        <p:nvSpPr>
          <p:cNvPr id="55" name="Title 4">
            <a:extLst>
              <a:ext uri="{FF2B5EF4-FFF2-40B4-BE49-F238E27FC236}">
                <a16:creationId xmlns:a16="http://schemas.microsoft.com/office/drawing/2014/main" id="{488836F8-2423-AA47-9395-1F7630F7BFB4}"/>
              </a:ext>
            </a:extLst>
          </p:cNvPr>
          <p:cNvSpPr txBox="1">
            <a:spLocks/>
          </p:cNvSpPr>
          <p:nvPr/>
        </p:nvSpPr>
        <p:spPr>
          <a:xfrm>
            <a:off x="806116" y="1572126"/>
            <a:ext cx="2489977" cy="365333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r"/>
            <a:r>
              <a:rPr lang="en-CA" sz="2800" dirty="0">
                <a:latin typeface="+mn-lt"/>
              </a:rPr>
              <a:t>The Methodology:</a:t>
            </a:r>
          </a:p>
          <a:p>
            <a:pPr algn="r"/>
            <a:endParaRPr lang="en-CA" sz="2800" dirty="0">
              <a:latin typeface="+mn-lt"/>
            </a:endParaRPr>
          </a:p>
          <a:p>
            <a:pPr algn="r"/>
            <a:r>
              <a:rPr lang="en-CA" sz="2800" dirty="0">
                <a:latin typeface="+mn-lt"/>
              </a:rPr>
              <a:t> “Closeness to Frontier” </a:t>
            </a:r>
            <a:r>
              <a:rPr lang="en-CA" sz="2800">
                <a:latin typeface="+mn-lt"/>
              </a:rPr>
              <a:t>&amp;  Percentile analysis </a:t>
            </a:r>
            <a:endParaRPr lang="en-CA" sz="2800" dirty="0">
              <a:latin typeface="+mn-lt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F73AC63-125C-0643-8962-182F77985FE5}"/>
              </a:ext>
            </a:extLst>
          </p:cNvPr>
          <p:cNvCxnSpPr>
            <a:cxnSpLocks/>
          </p:cNvCxnSpPr>
          <p:nvPr/>
        </p:nvCxnSpPr>
        <p:spPr>
          <a:xfrm>
            <a:off x="3505103" y="1168401"/>
            <a:ext cx="0" cy="430736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B8512F2B-98D5-4E47-A894-EFC5D78AD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496" y="3278244"/>
            <a:ext cx="7120883" cy="230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7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4032-A627-99B5-CE40-BA99E0F8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Institutional Families: Overview</a:t>
            </a:r>
            <a:endParaRPr lang="es-A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E7A6A4-362E-D128-1EC6-6FDA5971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BE56-F1FF-4974-A1EB-858C1D11995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232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World Bank - CLIAR 1">
      <a:dk1>
        <a:srgbClr val="000000"/>
      </a:dk1>
      <a:lt1>
        <a:srgbClr val="FFFFFF"/>
      </a:lt1>
      <a:dk2>
        <a:srgbClr val="002244"/>
      </a:dk2>
      <a:lt2>
        <a:srgbClr val="E7E6E6"/>
      </a:lt2>
      <a:accent1>
        <a:srgbClr val="002244"/>
      </a:accent1>
      <a:accent2>
        <a:srgbClr val="009FDA"/>
      </a:accent2>
      <a:accent3>
        <a:srgbClr val="F05023"/>
      </a:accent3>
      <a:accent4>
        <a:srgbClr val="046068"/>
      </a:accent4>
      <a:accent5>
        <a:srgbClr val="FDB714"/>
      </a:accent5>
      <a:accent6>
        <a:srgbClr val="EB1C2C"/>
      </a:accent6>
      <a:hlink>
        <a:srgbClr val="009FDA"/>
      </a:hlink>
      <a:folHlink>
        <a:srgbClr val="009FD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11972</TotalTime>
  <Words>99</Words>
  <Application>Microsoft Macintosh PowerPoint</Application>
  <PresentationFormat>Widescreen</PresentationFormat>
  <Paragraphs>18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AndesExtraLight</vt:lpstr>
      <vt:lpstr>Arial</vt:lpstr>
      <vt:lpstr>Calibri</vt:lpstr>
      <vt:lpstr>Calibri Light</vt:lpstr>
      <vt:lpstr>Trebuchet MS</vt:lpstr>
      <vt:lpstr>Custom Design</vt:lpstr>
      <vt:lpstr>1_Custom Design</vt:lpstr>
      <vt:lpstr>PowerPoint Presentation</vt:lpstr>
      <vt:lpstr>Institutional Benchmarking</vt:lpstr>
      <vt:lpstr>Institutional Benchmarking</vt:lpstr>
      <vt:lpstr>Institutional Families: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 country-level Institutional Assessment:</dc:title>
  <dc:creator>Marco Larizza</dc:creator>
  <cp:lastModifiedBy>KANNAN VENKATARAMANAN</cp:lastModifiedBy>
  <cp:revision>73</cp:revision>
  <dcterms:created xsi:type="dcterms:W3CDTF">2020-06-12T20:15:46Z</dcterms:created>
  <dcterms:modified xsi:type="dcterms:W3CDTF">2023-05-23T04:17:59Z</dcterms:modified>
</cp:coreProperties>
</file>