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A6B20-64AD-4D43-B1D0-F1E3E9FCE9E7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633B41-4DAB-4A41-AB32-1A5B0C576EB3}">
      <dgm:prSet phldrT="[Text]"/>
      <dgm:spPr/>
      <dgm:t>
        <a:bodyPr/>
        <a:lstStyle/>
        <a:p>
          <a:r>
            <a:rPr lang="en-US" dirty="0" smtClean="0"/>
            <a:t>Local Discontinuity</a:t>
          </a:r>
          <a:endParaRPr lang="en-US" dirty="0"/>
        </a:p>
      </dgm:t>
    </dgm:pt>
    <dgm:pt modelId="{774E07ED-4071-4F2E-B3D0-D5B5284933CE}" type="parTrans" cxnId="{12973C87-C2C7-4C3D-9B92-F8D6B07DA809}">
      <dgm:prSet/>
      <dgm:spPr/>
      <dgm:t>
        <a:bodyPr/>
        <a:lstStyle/>
        <a:p>
          <a:endParaRPr lang="en-US"/>
        </a:p>
      </dgm:t>
    </dgm:pt>
    <dgm:pt modelId="{470C0E62-529C-4F18-AE66-D453DCC02C5D}" type="sibTrans" cxnId="{12973C87-C2C7-4C3D-9B92-F8D6B07DA809}">
      <dgm:prSet/>
      <dgm:spPr/>
      <dgm:t>
        <a:bodyPr/>
        <a:lstStyle/>
        <a:p>
          <a:endParaRPr lang="en-US"/>
        </a:p>
      </dgm:t>
    </dgm:pt>
    <dgm:pt modelId="{CD86082A-B2EF-4C53-BE91-101BBDFD800A}">
      <dgm:prSet phldrT="[Text]"/>
      <dgm:spPr/>
      <dgm:t>
        <a:bodyPr/>
        <a:lstStyle/>
        <a:p>
          <a:r>
            <a:rPr lang="en-US" dirty="0" smtClean="0"/>
            <a:t>Contextual Discontinuity</a:t>
          </a:r>
          <a:endParaRPr lang="en-US" dirty="0"/>
        </a:p>
      </dgm:t>
    </dgm:pt>
    <dgm:pt modelId="{25A09D1A-2D81-4645-9355-1A9FC86CBFD2}" type="parTrans" cxnId="{5ED0538A-C465-4800-9074-E16310A9DF04}">
      <dgm:prSet/>
      <dgm:spPr/>
      <dgm:t>
        <a:bodyPr/>
        <a:lstStyle/>
        <a:p>
          <a:endParaRPr lang="en-US"/>
        </a:p>
      </dgm:t>
    </dgm:pt>
    <dgm:pt modelId="{0CEDC6E6-222E-4CDE-9319-47B39CBD8103}" type="sibTrans" cxnId="{5ED0538A-C465-4800-9074-E16310A9DF04}">
      <dgm:prSet/>
      <dgm:spPr/>
      <dgm:t>
        <a:bodyPr/>
        <a:lstStyle/>
        <a:p>
          <a:endParaRPr lang="en-US"/>
        </a:p>
      </dgm:t>
    </dgm:pt>
    <dgm:pt modelId="{059E813B-ADA8-44F9-A764-DACE13343E03}">
      <dgm:prSet phldrT="[Text]"/>
      <dgm:spPr/>
      <dgm:t>
        <a:bodyPr/>
        <a:lstStyle/>
        <a:p>
          <a:r>
            <a:rPr lang="en-US" dirty="0" smtClean="0"/>
            <a:t>Feature Preserving Adaptive Filter</a:t>
          </a:r>
          <a:endParaRPr lang="en-US" dirty="0"/>
        </a:p>
      </dgm:t>
    </dgm:pt>
    <dgm:pt modelId="{FBF15905-767C-45DD-A5FC-E2D2EF0F2A62}" type="parTrans" cxnId="{2131AFBB-9036-410D-90EF-344EC0B2C62B}">
      <dgm:prSet/>
      <dgm:spPr/>
      <dgm:t>
        <a:bodyPr/>
        <a:lstStyle/>
        <a:p>
          <a:endParaRPr lang="en-US"/>
        </a:p>
      </dgm:t>
    </dgm:pt>
    <dgm:pt modelId="{B9273C1F-B36F-41AA-952C-7B0F419F94E6}" type="sibTrans" cxnId="{2131AFBB-9036-410D-90EF-344EC0B2C62B}">
      <dgm:prSet/>
      <dgm:spPr/>
      <dgm:t>
        <a:bodyPr/>
        <a:lstStyle/>
        <a:p>
          <a:endParaRPr lang="en-US"/>
        </a:p>
      </dgm:t>
    </dgm:pt>
    <dgm:pt modelId="{BB043C8E-8E0F-43F8-988A-B01B48D30DE4}" type="pres">
      <dgm:prSet presAssocID="{F7AA6B20-64AD-4D43-B1D0-F1E3E9FCE9E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477F6D-7443-43BB-A896-5ADDA2918B5A}" type="pres">
      <dgm:prSet presAssocID="{F7AA6B20-64AD-4D43-B1D0-F1E3E9FCE9E7}" presName="ellipse" presStyleLbl="trBgShp" presStyleIdx="0" presStyleCnt="1"/>
      <dgm:spPr/>
    </dgm:pt>
    <dgm:pt modelId="{65CF762F-D326-4FBE-88DF-5B751468E950}" type="pres">
      <dgm:prSet presAssocID="{F7AA6B20-64AD-4D43-B1D0-F1E3E9FCE9E7}" presName="arrow1" presStyleLbl="fgShp" presStyleIdx="0" presStyleCnt="1" custScaleY="158996"/>
      <dgm:spPr>
        <a:solidFill>
          <a:schemeClr val="accent5">
            <a:lumMod val="60000"/>
            <a:lumOff val="40000"/>
          </a:schemeClr>
        </a:solidFill>
      </dgm:spPr>
    </dgm:pt>
    <dgm:pt modelId="{C9BCDEFA-AF21-407F-AFE6-B4EC7BE4D5F8}" type="pres">
      <dgm:prSet presAssocID="{F7AA6B20-64AD-4D43-B1D0-F1E3E9FCE9E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8F210-A51A-4FCA-8F32-02AE9CCF9441}" type="pres">
      <dgm:prSet presAssocID="{CD86082A-B2EF-4C53-BE91-101BBDFD800A}" presName="item1" presStyleLbl="node1" presStyleIdx="0" presStyleCnt="2" custLinFactNeighborX="36478" custLinFactNeighborY="-78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5010A-190A-4415-B408-97286C580921}" type="pres">
      <dgm:prSet presAssocID="{059E813B-ADA8-44F9-A764-DACE13343E03}" presName="item2" presStyleLbl="node1" presStyleIdx="1" presStyleCnt="2" custLinFactNeighborX="1658" custLinFactNeighborY="-22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518B-E9E7-4A82-8E05-CEBAF0D159B5}" type="pres">
      <dgm:prSet presAssocID="{F7AA6B20-64AD-4D43-B1D0-F1E3E9FCE9E7}" presName="funnel" presStyleLbl="trAlignAcc1" presStyleIdx="0" presStyleCnt="1" custLinFactNeighborX="-533" custLinFactNeighborY="-666"/>
      <dgm:spPr/>
    </dgm:pt>
  </dgm:ptLst>
  <dgm:cxnLst>
    <dgm:cxn modelId="{C36D186B-85F8-4A1B-9A9D-63022381BE45}" type="presOf" srcId="{059E813B-ADA8-44F9-A764-DACE13343E03}" destId="{C9BCDEFA-AF21-407F-AFE6-B4EC7BE4D5F8}" srcOrd="0" destOrd="0" presId="urn:microsoft.com/office/officeart/2005/8/layout/funnel1"/>
    <dgm:cxn modelId="{F52651D3-A477-426E-96AB-04F371FF0939}" type="presOf" srcId="{67633B41-4DAB-4A41-AB32-1A5B0C576EB3}" destId="{4375010A-190A-4415-B408-97286C580921}" srcOrd="0" destOrd="0" presId="urn:microsoft.com/office/officeart/2005/8/layout/funnel1"/>
    <dgm:cxn modelId="{88B35A0E-047B-48CE-8AE4-5EE6A5D50400}" type="presOf" srcId="{CD86082A-B2EF-4C53-BE91-101BBDFD800A}" destId="{0F88F210-A51A-4FCA-8F32-02AE9CCF9441}" srcOrd="0" destOrd="0" presId="urn:microsoft.com/office/officeart/2005/8/layout/funnel1"/>
    <dgm:cxn modelId="{2131AFBB-9036-410D-90EF-344EC0B2C62B}" srcId="{F7AA6B20-64AD-4D43-B1D0-F1E3E9FCE9E7}" destId="{059E813B-ADA8-44F9-A764-DACE13343E03}" srcOrd="2" destOrd="0" parTransId="{FBF15905-767C-45DD-A5FC-E2D2EF0F2A62}" sibTransId="{B9273C1F-B36F-41AA-952C-7B0F419F94E6}"/>
    <dgm:cxn modelId="{5ED0538A-C465-4800-9074-E16310A9DF04}" srcId="{F7AA6B20-64AD-4D43-B1D0-F1E3E9FCE9E7}" destId="{CD86082A-B2EF-4C53-BE91-101BBDFD800A}" srcOrd="1" destOrd="0" parTransId="{25A09D1A-2D81-4645-9355-1A9FC86CBFD2}" sibTransId="{0CEDC6E6-222E-4CDE-9319-47B39CBD8103}"/>
    <dgm:cxn modelId="{23BA46F4-AAD9-41D0-84DB-0CF311BCAF43}" type="presOf" srcId="{F7AA6B20-64AD-4D43-B1D0-F1E3E9FCE9E7}" destId="{BB043C8E-8E0F-43F8-988A-B01B48D30DE4}" srcOrd="0" destOrd="0" presId="urn:microsoft.com/office/officeart/2005/8/layout/funnel1"/>
    <dgm:cxn modelId="{12973C87-C2C7-4C3D-9B92-F8D6B07DA809}" srcId="{F7AA6B20-64AD-4D43-B1D0-F1E3E9FCE9E7}" destId="{67633B41-4DAB-4A41-AB32-1A5B0C576EB3}" srcOrd="0" destOrd="0" parTransId="{774E07ED-4071-4F2E-B3D0-D5B5284933CE}" sibTransId="{470C0E62-529C-4F18-AE66-D453DCC02C5D}"/>
    <dgm:cxn modelId="{B2120C58-D72E-4843-82E5-6AB08711C045}" type="presParOf" srcId="{BB043C8E-8E0F-43F8-988A-B01B48D30DE4}" destId="{EF477F6D-7443-43BB-A896-5ADDA2918B5A}" srcOrd="0" destOrd="0" presId="urn:microsoft.com/office/officeart/2005/8/layout/funnel1"/>
    <dgm:cxn modelId="{3DA4FBC4-E1FA-466F-AE69-EBE8433D9547}" type="presParOf" srcId="{BB043C8E-8E0F-43F8-988A-B01B48D30DE4}" destId="{65CF762F-D326-4FBE-88DF-5B751468E950}" srcOrd="1" destOrd="0" presId="urn:microsoft.com/office/officeart/2005/8/layout/funnel1"/>
    <dgm:cxn modelId="{16BE1EA6-365C-4CE7-92E8-B70ACA084256}" type="presParOf" srcId="{BB043C8E-8E0F-43F8-988A-B01B48D30DE4}" destId="{C9BCDEFA-AF21-407F-AFE6-B4EC7BE4D5F8}" srcOrd="2" destOrd="0" presId="urn:microsoft.com/office/officeart/2005/8/layout/funnel1"/>
    <dgm:cxn modelId="{540DEB4C-1AEE-4D36-8B06-5858F3C4A12D}" type="presParOf" srcId="{BB043C8E-8E0F-43F8-988A-B01B48D30DE4}" destId="{0F88F210-A51A-4FCA-8F32-02AE9CCF9441}" srcOrd="3" destOrd="0" presId="urn:microsoft.com/office/officeart/2005/8/layout/funnel1"/>
    <dgm:cxn modelId="{0346419A-27FA-4F6C-AF35-7A2064FAADF4}" type="presParOf" srcId="{BB043C8E-8E0F-43F8-988A-B01B48D30DE4}" destId="{4375010A-190A-4415-B408-97286C580921}" srcOrd="4" destOrd="0" presId="urn:microsoft.com/office/officeart/2005/8/layout/funnel1"/>
    <dgm:cxn modelId="{ED643BE2-EA22-4655-AE42-67F324436502}" type="presParOf" srcId="{BB043C8E-8E0F-43F8-988A-B01B48D30DE4}" destId="{181F518B-E9E7-4A82-8E05-CEBAF0D159B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6B923-42A7-4924-B3DC-58FD52D2FA5F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</dgm:pt>
    <dgm:pt modelId="{7131DC5B-6F1C-4D8F-99E8-A64F0912C258}">
      <dgm:prSet phldrT="[Text]"/>
      <dgm:spPr/>
      <dgm:t>
        <a:bodyPr/>
        <a:lstStyle/>
        <a:p>
          <a:r>
            <a:rPr lang="en-US" b="1" dirty="0" smtClean="0"/>
            <a:t>1) Initialize the position of the </a:t>
          </a:r>
          <a:r>
            <a:rPr lang="en-US" b="1" dirty="0" smtClean="0"/>
            <a:t>means. </a:t>
          </a:r>
        </a:p>
        <a:p>
          <a:r>
            <a:rPr lang="en-US" b="1" i="1" dirty="0" smtClean="0"/>
            <a:t>m</a:t>
          </a:r>
          <a:r>
            <a:rPr lang="en-US" b="1" i="1" baseline="-25000" dirty="0" smtClean="0"/>
            <a:t>1</a:t>
          </a:r>
          <a:r>
            <a:rPr lang="en-US" b="1" i="1" dirty="0" smtClean="0"/>
            <a:t> </a:t>
          </a:r>
          <a:r>
            <a:rPr lang="en-US" b="1" i="1" dirty="0" smtClean="0"/>
            <a:t>→ </a:t>
          </a:r>
          <a:r>
            <a:rPr lang="en-US" b="1" i="1" dirty="0" err="1" smtClean="0"/>
            <a:t>m</a:t>
          </a:r>
          <a:r>
            <a:rPr lang="en-US" b="1" i="1" baseline="-25000" dirty="0" err="1" smtClean="0"/>
            <a:t>k</a:t>
          </a:r>
          <a:endParaRPr lang="en-US" b="1" dirty="0"/>
        </a:p>
      </dgm:t>
    </dgm:pt>
    <dgm:pt modelId="{1B3E1DE2-1C3D-4E2B-8E79-5171EC003BC5}" type="parTrans" cxnId="{71130A07-158B-4AD1-89AF-B242A65B8EFB}">
      <dgm:prSet/>
      <dgm:spPr/>
      <dgm:t>
        <a:bodyPr/>
        <a:lstStyle/>
        <a:p>
          <a:endParaRPr lang="en-US"/>
        </a:p>
      </dgm:t>
    </dgm:pt>
    <dgm:pt modelId="{EDFDD91F-A735-4A0C-B4C1-7EB80886C232}" type="sibTrans" cxnId="{71130A07-158B-4AD1-89AF-B242A65B8EFB}">
      <dgm:prSet/>
      <dgm:spPr/>
      <dgm:t>
        <a:bodyPr/>
        <a:lstStyle/>
        <a:p>
          <a:endParaRPr lang="en-US" b="1"/>
        </a:p>
      </dgm:t>
    </dgm:pt>
    <dgm:pt modelId="{06B804B6-033F-4D5C-8372-2A2B9A4DE5E6}">
      <dgm:prSet phldrT="[Text]"/>
      <dgm:spPr/>
      <dgm:t>
        <a:bodyPr/>
        <a:lstStyle/>
        <a:p>
          <a:r>
            <a:rPr lang="en-US" b="1" dirty="0" smtClean="0"/>
            <a:t>2) Assign </a:t>
          </a:r>
          <a:r>
            <a:rPr lang="en-US" b="1" dirty="0" smtClean="0"/>
            <a:t>each of the </a:t>
          </a:r>
          <a:r>
            <a:rPr lang="en-US" b="1" i="1" dirty="0" smtClean="0"/>
            <a:t>k-items</a:t>
          </a:r>
          <a:r>
            <a:rPr lang="en-US" b="1" dirty="0" smtClean="0"/>
            <a:t> to the cluster whose mean is nearest.</a:t>
          </a:r>
          <a:endParaRPr lang="en-US" b="1" dirty="0"/>
        </a:p>
      </dgm:t>
    </dgm:pt>
    <dgm:pt modelId="{C3B0C39B-24B4-4E12-9D6E-2E631BDDF898}" type="parTrans" cxnId="{DCF0CA0F-1387-4EDC-B99E-52E4AC85731A}">
      <dgm:prSet/>
      <dgm:spPr/>
      <dgm:t>
        <a:bodyPr/>
        <a:lstStyle/>
        <a:p>
          <a:endParaRPr lang="en-US"/>
        </a:p>
      </dgm:t>
    </dgm:pt>
    <dgm:pt modelId="{83CDC463-63BA-4ED7-83B1-1ABEFBB5C208}" type="sibTrans" cxnId="{DCF0CA0F-1387-4EDC-B99E-52E4AC85731A}">
      <dgm:prSet/>
      <dgm:spPr/>
      <dgm:t>
        <a:bodyPr/>
        <a:lstStyle/>
        <a:p>
          <a:endParaRPr lang="en-US" b="1"/>
        </a:p>
      </dgm:t>
    </dgm:pt>
    <dgm:pt modelId="{9300BAC6-0D6A-427E-A692-BC5C83909650}">
      <dgm:prSet phldrT="[Text]"/>
      <dgm:spPr/>
      <dgm:t>
        <a:bodyPr/>
        <a:lstStyle/>
        <a:p>
          <a:r>
            <a:rPr lang="en-US" b="1" smtClean="0"/>
            <a:t>3) Recalculate via variance, the mean for the cluster gaining the new item and the mean for the cluster loosing the same item. </a:t>
          </a:r>
          <a:endParaRPr lang="en-US" b="1" dirty="0"/>
        </a:p>
      </dgm:t>
    </dgm:pt>
    <dgm:pt modelId="{18DD4D05-AE51-4765-A664-4FB44E663AEA}" type="parTrans" cxnId="{273C8760-1915-4342-BC5A-F228E8791BFF}">
      <dgm:prSet/>
      <dgm:spPr/>
      <dgm:t>
        <a:bodyPr/>
        <a:lstStyle/>
        <a:p>
          <a:endParaRPr lang="en-US"/>
        </a:p>
      </dgm:t>
    </dgm:pt>
    <dgm:pt modelId="{416CD0F8-698C-4658-ADFC-AB0948AD75C8}" type="sibTrans" cxnId="{273C8760-1915-4342-BC5A-F228E8791BFF}">
      <dgm:prSet/>
      <dgm:spPr/>
      <dgm:t>
        <a:bodyPr/>
        <a:lstStyle/>
        <a:p>
          <a:endParaRPr lang="en-US" b="1"/>
        </a:p>
      </dgm:t>
    </dgm:pt>
    <dgm:pt modelId="{D805810F-0E0A-41DF-A41D-3C0A9F4CBA21}">
      <dgm:prSet phldrT="[Text]"/>
      <dgm:spPr/>
      <dgm:t>
        <a:bodyPr/>
        <a:lstStyle/>
        <a:p>
          <a:r>
            <a:rPr lang="en-US" b="1" smtClean="0"/>
            <a:t>4) Loop through steps 2 and 3 until there are no movements of items.</a:t>
          </a:r>
          <a:endParaRPr lang="en-US" b="1" dirty="0"/>
        </a:p>
      </dgm:t>
    </dgm:pt>
    <dgm:pt modelId="{3DED9489-9D33-40AC-B2FB-3B5899B98754}" type="parTrans" cxnId="{A8D4E9A3-B2A2-4BDE-BC50-7895E42EF132}">
      <dgm:prSet/>
      <dgm:spPr/>
      <dgm:t>
        <a:bodyPr/>
        <a:lstStyle/>
        <a:p>
          <a:endParaRPr lang="en-US"/>
        </a:p>
      </dgm:t>
    </dgm:pt>
    <dgm:pt modelId="{30602C23-9E25-4704-8DC1-44CFAC13F8BE}" type="sibTrans" cxnId="{A8D4E9A3-B2A2-4BDE-BC50-7895E42EF132}">
      <dgm:prSet/>
      <dgm:spPr/>
      <dgm:t>
        <a:bodyPr/>
        <a:lstStyle/>
        <a:p>
          <a:endParaRPr lang="en-US"/>
        </a:p>
      </dgm:t>
    </dgm:pt>
    <dgm:pt modelId="{E095EDE5-A197-449F-AAEE-0761E21809FF}" type="pres">
      <dgm:prSet presAssocID="{1996B923-42A7-4924-B3DC-58FD52D2FA5F}" presName="outerComposite" presStyleCnt="0">
        <dgm:presLayoutVars>
          <dgm:chMax val="5"/>
          <dgm:dir/>
          <dgm:resizeHandles val="exact"/>
        </dgm:presLayoutVars>
      </dgm:prSet>
      <dgm:spPr/>
    </dgm:pt>
    <dgm:pt modelId="{7F5B1708-1A8A-4CC4-80C1-B079D216961F}" type="pres">
      <dgm:prSet presAssocID="{1996B923-42A7-4924-B3DC-58FD52D2FA5F}" presName="dummyMaxCanvas" presStyleCnt="0">
        <dgm:presLayoutVars/>
      </dgm:prSet>
      <dgm:spPr/>
    </dgm:pt>
    <dgm:pt modelId="{703A4E46-4AE4-4EC5-93F0-23C6EEA375CA}" type="pres">
      <dgm:prSet presAssocID="{1996B923-42A7-4924-B3DC-58FD52D2FA5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1B9C-4403-4046-9805-661413AA9C27}" type="pres">
      <dgm:prSet presAssocID="{1996B923-42A7-4924-B3DC-58FD52D2FA5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EE83A-7E2B-44CD-8864-F717C8064538}" type="pres">
      <dgm:prSet presAssocID="{1996B923-42A7-4924-B3DC-58FD52D2FA5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BB9CE-5D1C-41A6-8F41-B5DA5FE398BA}" type="pres">
      <dgm:prSet presAssocID="{1996B923-42A7-4924-B3DC-58FD52D2FA5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DAD36-3D12-4765-B522-89B440CBB01B}" type="pres">
      <dgm:prSet presAssocID="{1996B923-42A7-4924-B3DC-58FD52D2FA5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0ABA2-D9AF-4289-AA9D-A2BE1FF7B812}" type="pres">
      <dgm:prSet presAssocID="{1996B923-42A7-4924-B3DC-58FD52D2FA5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A2518-BDFA-477F-916B-AFBA1339075F}" type="pres">
      <dgm:prSet presAssocID="{1996B923-42A7-4924-B3DC-58FD52D2FA5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14A7B-01C5-4D46-A1B0-2766C9A3D736}" type="pres">
      <dgm:prSet presAssocID="{1996B923-42A7-4924-B3DC-58FD52D2FA5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17125-534E-4A77-B78D-64E460808D85}" type="pres">
      <dgm:prSet presAssocID="{1996B923-42A7-4924-B3DC-58FD52D2FA5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20DA5-C573-4CA1-BA9C-35A1D56F5BD9}" type="pres">
      <dgm:prSet presAssocID="{1996B923-42A7-4924-B3DC-58FD52D2FA5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EF70F-3376-41ED-AABB-A3769673A097}" type="pres">
      <dgm:prSet presAssocID="{1996B923-42A7-4924-B3DC-58FD52D2FA5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4E9A3-B2A2-4BDE-BC50-7895E42EF132}" srcId="{1996B923-42A7-4924-B3DC-58FD52D2FA5F}" destId="{D805810F-0E0A-41DF-A41D-3C0A9F4CBA21}" srcOrd="3" destOrd="0" parTransId="{3DED9489-9D33-40AC-B2FB-3B5899B98754}" sibTransId="{30602C23-9E25-4704-8DC1-44CFAC13F8BE}"/>
    <dgm:cxn modelId="{76AD3DCE-AF94-49E6-8BF2-8C57903DC18D}" type="presOf" srcId="{7131DC5B-6F1C-4D8F-99E8-A64F0912C258}" destId="{36914A7B-01C5-4D46-A1B0-2766C9A3D736}" srcOrd="1" destOrd="0" presId="urn:microsoft.com/office/officeart/2005/8/layout/vProcess5"/>
    <dgm:cxn modelId="{D701731A-3A84-4016-A8C4-A17AB5F7EF80}" type="presOf" srcId="{9300BAC6-0D6A-427E-A692-BC5C83909650}" destId="{F8CEE83A-7E2B-44CD-8864-F717C8064538}" srcOrd="0" destOrd="0" presId="urn:microsoft.com/office/officeart/2005/8/layout/vProcess5"/>
    <dgm:cxn modelId="{AB02BBA9-4663-414C-98BE-9D4AE2EF74CD}" type="presOf" srcId="{EDFDD91F-A735-4A0C-B4C1-7EB80886C232}" destId="{448DAD36-3D12-4765-B522-89B440CBB01B}" srcOrd="0" destOrd="0" presId="urn:microsoft.com/office/officeart/2005/8/layout/vProcess5"/>
    <dgm:cxn modelId="{DCF0CA0F-1387-4EDC-B99E-52E4AC85731A}" srcId="{1996B923-42A7-4924-B3DC-58FD52D2FA5F}" destId="{06B804B6-033F-4D5C-8372-2A2B9A4DE5E6}" srcOrd="1" destOrd="0" parTransId="{C3B0C39B-24B4-4E12-9D6E-2E631BDDF898}" sibTransId="{83CDC463-63BA-4ED7-83B1-1ABEFBB5C208}"/>
    <dgm:cxn modelId="{96A06C85-876A-4A15-BEB0-F7CA3C61E40F}" type="presOf" srcId="{06B804B6-033F-4D5C-8372-2A2B9A4DE5E6}" destId="{628C1B9C-4403-4046-9805-661413AA9C27}" srcOrd="0" destOrd="0" presId="urn:microsoft.com/office/officeart/2005/8/layout/vProcess5"/>
    <dgm:cxn modelId="{6CD07485-3A85-4B18-B92D-51BB75641CB5}" type="presOf" srcId="{7131DC5B-6F1C-4D8F-99E8-A64F0912C258}" destId="{703A4E46-4AE4-4EC5-93F0-23C6EEA375CA}" srcOrd="0" destOrd="0" presId="urn:microsoft.com/office/officeart/2005/8/layout/vProcess5"/>
    <dgm:cxn modelId="{5B4734BC-BD6F-4249-B45F-DD100EDCD589}" type="presOf" srcId="{1996B923-42A7-4924-B3DC-58FD52D2FA5F}" destId="{E095EDE5-A197-449F-AAEE-0761E21809FF}" srcOrd="0" destOrd="0" presId="urn:microsoft.com/office/officeart/2005/8/layout/vProcess5"/>
    <dgm:cxn modelId="{22440787-3F9A-49DC-8E29-41E2CE2FCCAD}" type="presOf" srcId="{9300BAC6-0D6A-427E-A692-BC5C83909650}" destId="{99620DA5-C573-4CA1-BA9C-35A1D56F5BD9}" srcOrd="1" destOrd="0" presId="urn:microsoft.com/office/officeart/2005/8/layout/vProcess5"/>
    <dgm:cxn modelId="{5EA085FF-CBAD-459A-8DD1-56044BF11154}" type="presOf" srcId="{D805810F-0E0A-41DF-A41D-3C0A9F4CBA21}" destId="{EC0BB9CE-5D1C-41A6-8F41-B5DA5FE398BA}" srcOrd="0" destOrd="0" presId="urn:microsoft.com/office/officeart/2005/8/layout/vProcess5"/>
    <dgm:cxn modelId="{6AB6BBAA-F9EC-4DE3-8436-7ACDA1C4726C}" type="presOf" srcId="{D805810F-0E0A-41DF-A41D-3C0A9F4CBA21}" destId="{051EF70F-3376-41ED-AABB-A3769673A097}" srcOrd="1" destOrd="0" presId="urn:microsoft.com/office/officeart/2005/8/layout/vProcess5"/>
    <dgm:cxn modelId="{83A5AE58-62B0-448C-B28C-9D2232FCDE45}" type="presOf" srcId="{06B804B6-033F-4D5C-8372-2A2B9A4DE5E6}" destId="{56617125-534E-4A77-B78D-64E460808D85}" srcOrd="1" destOrd="0" presId="urn:microsoft.com/office/officeart/2005/8/layout/vProcess5"/>
    <dgm:cxn modelId="{26D7E201-C26A-4D3E-AA66-7C741C963DD7}" type="presOf" srcId="{416CD0F8-698C-4658-ADFC-AB0948AD75C8}" destId="{ACFA2518-BDFA-477F-916B-AFBA1339075F}" srcOrd="0" destOrd="0" presId="urn:microsoft.com/office/officeart/2005/8/layout/vProcess5"/>
    <dgm:cxn modelId="{273C8760-1915-4342-BC5A-F228E8791BFF}" srcId="{1996B923-42A7-4924-B3DC-58FD52D2FA5F}" destId="{9300BAC6-0D6A-427E-A692-BC5C83909650}" srcOrd="2" destOrd="0" parTransId="{18DD4D05-AE51-4765-A664-4FB44E663AEA}" sibTransId="{416CD0F8-698C-4658-ADFC-AB0948AD75C8}"/>
    <dgm:cxn modelId="{71130A07-158B-4AD1-89AF-B242A65B8EFB}" srcId="{1996B923-42A7-4924-B3DC-58FD52D2FA5F}" destId="{7131DC5B-6F1C-4D8F-99E8-A64F0912C258}" srcOrd="0" destOrd="0" parTransId="{1B3E1DE2-1C3D-4E2B-8E79-5171EC003BC5}" sibTransId="{EDFDD91F-A735-4A0C-B4C1-7EB80886C232}"/>
    <dgm:cxn modelId="{626FBD42-CBAD-4FEE-8686-56C1E70E58E5}" type="presOf" srcId="{83CDC463-63BA-4ED7-83B1-1ABEFBB5C208}" destId="{23D0ABA2-D9AF-4289-AA9D-A2BE1FF7B812}" srcOrd="0" destOrd="0" presId="urn:microsoft.com/office/officeart/2005/8/layout/vProcess5"/>
    <dgm:cxn modelId="{3B07595B-F544-4E9C-8FEE-37DCBB11F337}" type="presParOf" srcId="{E095EDE5-A197-449F-AAEE-0761E21809FF}" destId="{7F5B1708-1A8A-4CC4-80C1-B079D216961F}" srcOrd="0" destOrd="0" presId="urn:microsoft.com/office/officeart/2005/8/layout/vProcess5"/>
    <dgm:cxn modelId="{FB311297-8A84-408A-9B12-BEFB3B94499A}" type="presParOf" srcId="{E095EDE5-A197-449F-AAEE-0761E21809FF}" destId="{703A4E46-4AE4-4EC5-93F0-23C6EEA375CA}" srcOrd="1" destOrd="0" presId="urn:microsoft.com/office/officeart/2005/8/layout/vProcess5"/>
    <dgm:cxn modelId="{6244C29D-0950-4F75-B5AC-82E43A2B76E6}" type="presParOf" srcId="{E095EDE5-A197-449F-AAEE-0761E21809FF}" destId="{628C1B9C-4403-4046-9805-661413AA9C27}" srcOrd="2" destOrd="0" presId="urn:microsoft.com/office/officeart/2005/8/layout/vProcess5"/>
    <dgm:cxn modelId="{72EDD907-D266-4B0F-BAB5-A9CC2A7450AD}" type="presParOf" srcId="{E095EDE5-A197-449F-AAEE-0761E21809FF}" destId="{F8CEE83A-7E2B-44CD-8864-F717C8064538}" srcOrd="3" destOrd="0" presId="urn:microsoft.com/office/officeart/2005/8/layout/vProcess5"/>
    <dgm:cxn modelId="{CCA55656-D9DA-4D28-A1D7-3E3B3C07A0A4}" type="presParOf" srcId="{E095EDE5-A197-449F-AAEE-0761E21809FF}" destId="{EC0BB9CE-5D1C-41A6-8F41-B5DA5FE398BA}" srcOrd="4" destOrd="0" presId="urn:microsoft.com/office/officeart/2005/8/layout/vProcess5"/>
    <dgm:cxn modelId="{5AEED9F7-FCB8-4507-B826-FB6FCBD0DB76}" type="presParOf" srcId="{E095EDE5-A197-449F-AAEE-0761E21809FF}" destId="{448DAD36-3D12-4765-B522-89B440CBB01B}" srcOrd="5" destOrd="0" presId="urn:microsoft.com/office/officeart/2005/8/layout/vProcess5"/>
    <dgm:cxn modelId="{AD4D031D-0A0C-427F-842E-54EA24216553}" type="presParOf" srcId="{E095EDE5-A197-449F-AAEE-0761E21809FF}" destId="{23D0ABA2-D9AF-4289-AA9D-A2BE1FF7B812}" srcOrd="6" destOrd="0" presId="urn:microsoft.com/office/officeart/2005/8/layout/vProcess5"/>
    <dgm:cxn modelId="{C9189730-C8E3-4BB8-953F-A8C4FF981163}" type="presParOf" srcId="{E095EDE5-A197-449F-AAEE-0761E21809FF}" destId="{ACFA2518-BDFA-477F-916B-AFBA1339075F}" srcOrd="7" destOrd="0" presId="urn:microsoft.com/office/officeart/2005/8/layout/vProcess5"/>
    <dgm:cxn modelId="{497EB0FD-0621-4F02-A28E-E7996E0B0946}" type="presParOf" srcId="{E095EDE5-A197-449F-AAEE-0761E21809FF}" destId="{36914A7B-01C5-4D46-A1B0-2766C9A3D736}" srcOrd="8" destOrd="0" presId="urn:microsoft.com/office/officeart/2005/8/layout/vProcess5"/>
    <dgm:cxn modelId="{0EFBA628-CABB-44F5-B1F6-8B6105223045}" type="presParOf" srcId="{E095EDE5-A197-449F-AAEE-0761E21809FF}" destId="{56617125-534E-4A77-B78D-64E460808D85}" srcOrd="9" destOrd="0" presId="urn:microsoft.com/office/officeart/2005/8/layout/vProcess5"/>
    <dgm:cxn modelId="{AD8FCC31-C594-4638-9D3F-89A436FEE46E}" type="presParOf" srcId="{E095EDE5-A197-449F-AAEE-0761E21809FF}" destId="{99620DA5-C573-4CA1-BA9C-35A1D56F5BD9}" srcOrd="10" destOrd="0" presId="urn:microsoft.com/office/officeart/2005/8/layout/vProcess5"/>
    <dgm:cxn modelId="{A188D269-30BB-41F1-A476-BBA5DE3E0348}" type="presParOf" srcId="{E095EDE5-A197-449F-AAEE-0761E21809FF}" destId="{051EF70F-3376-41ED-AABB-A3769673A09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87971-A3CA-4A48-8E65-17A2AEFB6F8D}" type="doc">
      <dgm:prSet loTypeId="urn:microsoft.com/office/officeart/2005/8/layout/v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D7E4B6-0D43-4D91-9691-E4EEFB080435}">
      <dgm:prSet phldrT="[Text]"/>
      <dgm:spPr/>
      <dgm:t>
        <a:bodyPr/>
        <a:lstStyle/>
        <a:p>
          <a:r>
            <a:rPr lang="en-US" b="1" smtClean="0"/>
            <a:t>Reading and interpreting Nifti images</a:t>
          </a:r>
          <a:endParaRPr lang="en-US" b="1" dirty="0"/>
        </a:p>
      </dgm:t>
    </dgm:pt>
    <dgm:pt modelId="{7AA6C3E2-CEE9-459A-B496-007B320D3404}" type="parTrans" cxnId="{571985F7-0AC2-4661-9960-86EA8FA62E1C}">
      <dgm:prSet/>
      <dgm:spPr/>
      <dgm:t>
        <a:bodyPr/>
        <a:lstStyle/>
        <a:p>
          <a:endParaRPr lang="en-US"/>
        </a:p>
      </dgm:t>
    </dgm:pt>
    <dgm:pt modelId="{CA4200A5-4389-4B55-B409-A5682D4897B5}" type="sibTrans" cxnId="{571985F7-0AC2-4661-9960-86EA8FA62E1C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3E5EBB4-C7EE-4868-A8AB-A1AD68E377A9}">
      <dgm:prSet phldrT="[Text]"/>
      <dgm:spPr/>
      <dgm:t>
        <a:bodyPr/>
        <a:lstStyle/>
        <a:p>
          <a:r>
            <a:rPr lang="en-US" b="1" smtClean="0"/>
            <a:t>Region of Interest Detection by Hough Transform</a:t>
          </a:r>
          <a:endParaRPr lang="en-US" b="1" dirty="0"/>
        </a:p>
      </dgm:t>
    </dgm:pt>
    <dgm:pt modelId="{571348B3-15E8-4819-8369-B400B29441D2}" type="parTrans" cxnId="{ED199725-A2B4-4E15-8781-76DA9E8F3D1D}">
      <dgm:prSet/>
      <dgm:spPr/>
      <dgm:t>
        <a:bodyPr/>
        <a:lstStyle/>
        <a:p>
          <a:endParaRPr lang="en-US"/>
        </a:p>
      </dgm:t>
    </dgm:pt>
    <dgm:pt modelId="{F6858E95-16BB-49FE-A4DC-AC93900F93E5}" type="sibTrans" cxnId="{ED199725-A2B4-4E15-8781-76DA9E8F3D1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074CF7F1-D24B-434C-945F-8B5F42456C21}">
      <dgm:prSet phldrT="[Text]"/>
      <dgm:spPr/>
      <dgm:t>
        <a:bodyPr/>
        <a:lstStyle/>
        <a:p>
          <a:r>
            <a:rPr lang="en-US" b="1" dirty="0" smtClean="0"/>
            <a:t>Segmentation using Boundary Following Algorithm.</a:t>
          </a:r>
          <a:endParaRPr lang="en-US" b="1" dirty="0"/>
        </a:p>
      </dgm:t>
    </dgm:pt>
    <dgm:pt modelId="{E69EFA6B-BEC3-4406-BD57-3A6B6B0E77D4}" type="parTrans" cxnId="{2A7F5D65-6E39-4295-904D-051A11A065FD}">
      <dgm:prSet/>
      <dgm:spPr/>
      <dgm:t>
        <a:bodyPr/>
        <a:lstStyle/>
        <a:p>
          <a:endParaRPr lang="en-US"/>
        </a:p>
      </dgm:t>
    </dgm:pt>
    <dgm:pt modelId="{F654FA12-7372-4028-93C9-874847D813BD}" type="sibTrans" cxnId="{2A7F5D65-6E39-4295-904D-051A11A065FD}">
      <dgm:prSet/>
      <dgm:spPr/>
      <dgm:t>
        <a:bodyPr/>
        <a:lstStyle/>
        <a:p>
          <a:endParaRPr lang="en-US"/>
        </a:p>
      </dgm:t>
    </dgm:pt>
    <dgm:pt modelId="{F9EC52C9-1A3F-4811-8C12-EAEF5439BE84}">
      <dgm:prSet phldrT="[Text]"/>
      <dgm:spPr/>
      <dgm:t>
        <a:bodyPr/>
        <a:lstStyle/>
        <a:p>
          <a:r>
            <a:rPr lang="en-US" b="1" dirty="0" smtClean="0"/>
            <a:t>Pre-processing by adaptive smoothing.</a:t>
          </a:r>
          <a:endParaRPr lang="en-US" b="1" dirty="0"/>
        </a:p>
      </dgm:t>
    </dgm:pt>
    <dgm:pt modelId="{B289BA01-86F6-4D8E-A491-F7C7F32BDF20}" type="parTrans" cxnId="{C4C405C0-9613-414B-B22D-8799FFAC8244}">
      <dgm:prSet/>
      <dgm:spPr/>
      <dgm:t>
        <a:bodyPr/>
        <a:lstStyle/>
        <a:p>
          <a:endParaRPr lang="en-US"/>
        </a:p>
      </dgm:t>
    </dgm:pt>
    <dgm:pt modelId="{F38E20E7-D360-461D-8088-27475EB44F18}" type="sibTrans" cxnId="{C4C405C0-9613-414B-B22D-8799FFAC8244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1DC9165-BD2C-43AE-98F8-211EFDB86876}">
      <dgm:prSet phldrT="[Text]"/>
      <dgm:spPr/>
      <dgm:t>
        <a:bodyPr/>
        <a:lstStyle/>
        <a:p>
          <a:r>
            <a:rPr lang="en-US" b="1" smtClean="0"/>
            <a:t>Clustering by </a:t>
          </a:r>
          <a:r>
            <a:rPr lang="en-US" b="1" i="1" smtClean="0"/>
            <a:t>K</a:t>
          </a:r>
          <a:r>
            <a:rPr lang="en-US" b="1" smtClean="0"/>
            <a:t>-means</a:t>
          </a:r>
          <a:endParaRPr lang="en-US" b="1" dirty="0"/>
        </a:p>
      </dgm:t>
    </dgm:pt>
    <dgm:pt modelId="{D61357AF-280A-48E2-8A05-52F3F5C4AA19}" type="parTrans" cxnId="{7F96E172-5DF2-4E41-A57E-84C6450C2058}">
      <dgm:prSet/>
      <dgm:spPr/>
      <dgm:t>
        <a:bodyPr/>
        <a:lstStyle/>
        <a:p>
          <a:endParaRPr lang="en-US"/>
        </a:p>
      </dgm:t>
    </dgm:pt>
    <dgm:pt modelId="{352171D5-1BA0-4723-941E-A368073B183F}" type="sibTrans" cxnId="{7F96E172-5DF2-4E41-A57E-84C6450C205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2F3E3B2C-33BF-43D5-9519-7DBECE4FECF2}">
      <dgm:prSet phldrT="[Text]"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3037B4FE-E660-4E96-9625-7CADD188C199}" type="parTrans" cxnId="{B45019A6-A1DA-46BD-AD90-F989A0D6C005}">
      <dgm:prSet/>
      <dgm:spPr/>
      <dgm:t>
        <a:bodyPr/>
        <a:lstStyle/>
        <a:p>
          <a:endParaRPr lang="en-US"/>
        </a:p>
      </dgm:t>
    </dgm:pt>
    <dgm:pt modelId="{B83942A6-01D6-4225-8477-0F34ACA6DF5A}" type="sibTrans" cxnId="{B45019A6-A1DA-46BD-AD90-F989A0D6C005}">
      <dgm:prSet/>
      <dgm:spPr/>
      <dgm:t>
        <a:bodyPr/>
        <a:lstStyle/>
        <a:p>
          <a:endParaRPr lang="en-US"/>
        </a:p>
      </dgm:t>
    </dgm:pt>
    <dgm:pt modelId="{B107D5F5-A2D0-4BB4-9200-A44A727350F7}" type="pres">
      <dgm:prSet presAssocID="{11A87971-A3CA-4A48-8E65-17A2AEFB6F8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78A7AA-209F-41B6-849A-7E21B8BA52A2}" type="pres">
      <dgm:prSet presAssocID="{11A87971-A3CA-4A48-8E65-17A2AEFB6F8D}" presName="dummyMaxCanvas" presStyleCnt="0">
        <dgm:presLayoutVars/>
      </dgm:prSet>
      <dgm:spPr/>
    </dgm:pt>
    <dgm:pt modelId="{770876C0-1974-4587-A935-F7523D3E4A7E}" type="pres">
      <dgm:prSet presAssocID="{11A87971-A3CA-4A48-8E65-17A2AEFB6F8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02C5F-C205-46AB-9512-5C5F433AC704}" type="pres">
      <dgm:prSet presAssocID="{11A87971-A3CA-4A48-8E65-17A2AEFB6F8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576F0-51A7-4789-AB8C-A8C67576A8E7}" type="pres">
      <dgm:prSet presAssocID="{11A87971-A3CA-4A48-8E65-17A2AEFB6F8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F80E6-7CE5-419A-9861-663B5D75D488}" type="pres">
      <dgm:prSet presAssocID="{11A87971-A3CA-4A48-8E65-17A2AEFB6F8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B41A-4F92-4E3B-836C-DFE6731E286B}" type="pres">
      <dgm:prSet presAssocID="{11A87971-A3CA-4A48-8E65-17A2AEFB6F8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03124-D33A-43FD-9722-1806366FB844}" type="pres">
      <dgm:prSet presAssocID="{11A87971-A3CA-4A48-8E65-17A2AEFB6F8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4EBAC-D355-4054-95B5-553903448229}" type="pres">
      <dgm:prSet presAssocID="{11A87971-A3CA-4A48-8E65-17A2AEFB6F8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BF4D1-E735-4BBD-B379-555EDDDAC51E}" type="pres">
      <dgm:prSet presAssocID="{11A87971-A3CA-4A48-8E65-17A2AEFB6F8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66061-1474-42BF-9B24-4DB3FFDBFA1C}" type="pres">
      <dgm:prSet presAssocID="{11A87971-A3CA-4A48-8E65-17A2AEFB6F8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A5BF4-DF16-470F-A5FC-659A0A68BCD5}" type="pres">
      <dgm:prSet presAssocID="{11A87971-A3CA-4A48-8E65-17A2AEFB6F8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B2D8-186C-44BF-B70A-2A42A8AB67B3}" type="pres">
      <dgm:prSet presAssocID="{11A87971-A3CA-4A48-8E65-17A2AEFB6F8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F6E96-C724-4D60-BE99-588E764CF0FA}" type="pres">
      <dgm:prSet presAssocID="{11A87971-A3CA-4A48-8E65-17A2AEFB6F8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10286-7FBC-4ADD-B294-963E1CA03DB3}" type="pres">
      <dgm:prSet presAssocID="{11A87971-A3CA-4A48-8E65-17A2AEFB6F8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D40AF-A115-4186-A58D-65E9F2B67424}" type="pres">
      <dgm:prSet presAssocID="{11A87971-A3CA-4A48-8E65-17A2AEFB6F8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ADBE1-4D6B-457B-9F2A-894D40B884AA}" type="presOf" srcId="{074CF7F1-D24B-434C-945F-8B5F42456C21}" destId="{773CB41A-4F92-4E3B-836C-DFE6731E286B}" srcOrd="0" destOrd="0" presId="urn:microsoft.com/office/officeart/2005/8/layout/vProcess5"/>
    <dgm:cxn modelId="{F1DCBC28-4BB9-4F0A-9C55-30AAFD82A640}" type="presOf" srcId="{F9EC52C9-1A3F-4811-8C12-EAEF5439BE84}" destId="{00BBB2D8-186C-44BF-B70A-2A42A8AB67B3}" srcOrd="1" destOrd="0" presId="urn:microsoft.com/office/officeart/2005/8/layout/vProcess5"/>
    <dgm:cxn modelId="{85D23C2F-2424-46AF-81C2-DE82013C1207}" type="presOf" srcId="{61DC9165-BD2C-43AE-98F8-211EFDB86876}" destId="{257F6E96-C724-4D60-BE99-588E764CF0FA}" srcOrd="1" destOrd="0" presId="urn:microsoft.com/office/officeart/2005/8/layout/vProcess5"/>
    <dgm:cxn modelId="{B45019A6-A1DA-46BD-AD90-F989A0D6C005}" srcId="{11A87971-A3CA-4A48-8E65-17A2AEFB6F8D}" destId="{2F3E3B2C-33BF-43D5-9519-7DBECE4FECF2}" srcOrd="5" destOrd="0" parTransId="{3037B4FE-E660-4E96-9625-7CADD188C199}" sibTransId="{B83942A6-01D6-4225-8477-0F34ACA6DF5A}"/>
    <dgm:cxn modelId="{7F96E172-5DF2-4E41-A57E-84C6450C2058}" srcId="{11A87971-A3CA-4A48-8E65-17A2AEFB6F8D}" destId="{61DC9165-BD2C-43AE-98F8-211EFDB86876}" srcOrd="2" destOrd="0" parTransId="{D61357AF-280A-48E2-8A05-52F3F5C4AA19}" sibTransId="{352171D5-1BA0-4723-941E-A368073B183F}"/>
    <dgm:cxn modelId="{ED199725-A2B4-4E15-8781-76DA9E8F3D1D}" srcId="{11A87971-A3CA-4A48-8E65-17A2AEFB6F8D}" destId="{B3E5EBB4-C7EE-4868-A8AB-A1AD68E377A9}" srcOrd="3" destOrd="0" parTransId="{571348B3-15E8-4819-8369-B400B29441D2}" sibTransId="{F6858E95-16BB-49FE-A4DC-AC93900F93E5}"/>
    <dgm:cxn modelId="{C4C405C0-9613-414B-B22D-8799FFAC8244}" srcId="{11A87971-A3CA-4A48-8E65-17A2AEFB6F8D}" destId="{F9EC52C9-1A3F-4811-8C12-EAEF5439BE84}" srcOrd="1" destOrd="0" parTransId="{B289BA01-86F6-4D8E-A491-F7C7F32BDF20}" sibTransId="{F38E20E7-D360-461D-8088-27475EB44F18}"/>
    <dgm:cxn modelId="{5F42C5C5-D874-4AA4-84B6-59270B64BE3A}" type="presOf" srcId="{F6858E95-16BB-49FE-A4DC-AC93900F93E5}" destId="{94466061-1474-42BF-9B24-4DB3FFDBFA1C}" srcOrd="0" destOrd="0" presId="urn:microsoft.com/office/officeart/2005/8/layout/vProcess5"/>
    <dgm:cxn modelId="{FAAE1171-32F9-4AFC-944D-A27F16081C6A}" type="presOf" srcId="{E0D7E4B6-0D43-4D91-9691-E4EEFB080435}" destId="{770876C0-1974-4587-A935-F7523D3E4A7E}" srcOrd="0" destOrd="0" presId="urn:microsoft.com/office/officeart/2005/8/layout/vProcess5"/>
    <dgm:cxn modelId="{2A7F5D65-6E39-4295-904D-051A11A065FD}" srcId="{11A87971-A3CA-4A48-8E65-17A2AEFB6F8D}" destId="{074CF7F1-D24B-434C-945F-8B5F42456C21}" srcOrd="4" destOrd="0" parTransId="{E69EFA6B-BEC3-4406-BD57-3A6B6B0E77D4}" sibTransId="{F654FA12-7372-4028-93C9-874847D813BD}"/>
    <dgm:cxn modelId="{571985F7-0AC2-4661-9960-86EA8FA62E1C}" srcId="{11A87971-A3CA-4A48-8E65-17A2AEFB6F8D}" destId="{E0D7E4B6-0D43-4D91-9691-E4EEFB080435}" srcOrd="0" destOrd="0" parTransId="{7AA6C3E2-CEE9-459A-B496-007B320D3404}" sibTransId="{CA4200A5-4389-4B55-B409-A5682D4897B5}"/>
    <dgm:cxn modelId="{63ADE986-241E-48DE-8C21-4FDF940E05CC}" type="presOf" srcId="{B3E5EBB4-C7EE-4868-A8AB-A1AD68E377A9}" destId="{8B910286-7FBC-4ADD-B294-963E1CA03DB3}" srcOrd="1" destOrd="0" presId="urn:microsoft.com/office/officeart/2005/8/layout/vProcess5"/>
    <dgm:cxn modelId="{D08CE8D8-0470-4B5E-A45C-09F5A57FE1FE}" type="presOf" srcId="{F9EC52C9-1A3F-4811-8C12-EAEF5439BE84}" destId="{86C02C5F-C205-46AB-9512-5C5F433AC704}" srcOrd="0" destOrd="0" presId="urn:microsoft.com/office/officeart/2005/8/layout/vProcess5"/>
    <dgm:cxn modelId="{DB9245BD-B94C-4DEB-9D4A-DA5E9062CECC}" type="presOf" srcId="{CA4200A5-4389-4B55-B409-A5682D4897B5}" destId="{DF103124-D33A-43FD-9722-1806366FB844}" srcOrd="0" destOrd="0" presId="urn:microsoft.com/office/officeart/2005/8/layout/vProcess5"/>
    <dgm:cxn modelId="{C4D7C023-026F-4B38-A998-782C8B065479}" type="presOf" srcId="{61DC9165-BD2C-43AE-98F8-211EFDB86876}" destId="{CDF576F0-51A7-4789-AB8C-A8C67576A8E7}" srcOrd="0" destOrd="0" presId="urn:microsoft.com/office/officeart/2005/8/layout/vProcess5"/>
    <dgm:cxn modelId="{2E5FF70B-5BDE-48DF-AA89-31227CD65C2A}" type="presOf" srcId="{F38E20E7-D360-461D-8088-27475EB44F18}" destId="{04A4EBAC-D355-4054-95B5-553903448229}" srcOrd="0" destOrd="0" presId="urn:microsoft.com/office/officeart/2005/8/layout/vProcess5"/>
    <dgm:cxn modelId="{7B7C58D5-F1BF-4151-A58E-0942B7253F44}" type="presOf" srcId="{074CF7F1-D24B-434C-945F-8B5F42456C21}" destId="{AE3D40AF-A115-4186-A58D-65E9F2B67424}" srcOrd="1" destOrd="0" presId="urn:microsoft.com/office/officeart/2005/8/layout/vProcess5"/>
    <dgm:cxn modelId="{8052D8FD-BD49-4492-8F5E-5C0A2D886BFA}" type="presOf" srcId="{E0D7E4B6-0D43-4D91-9691-E4EEFB080435}" destId="{52BA5BF4-DF16-470F-A5FC-659A0A68BCD5}" srcOrd="1" destOrd="0" presId="urn:microsoft.com/office/officeart/2005/8/layout/vProcess5"/>
    <dgm:cxn modelId="{7BCC9258-1CAD-4090-BFE1-75A2146814CB}" type="presOf" srcId="{352171D5-1BA0-4723-941E-A368073B183F}" destId="{66BBF4D1-E735-4BBD-B379-555EDDDAC51E}" srcOrd="0" destOrd="0" presId="urn:microsoft.com/office/officeart/2005/8/layout/vProcess5"/>
    <dgm:cxn modelId="{1F54A48F-760D-47A5-9776-70972FF8A241}" type="presOf" srcId="{B3E5EBB4-C7EE-4868-A8AB-A1AD68E377A9}" destId="{5EDF80E6-7CE5-419A-9861-663B5D75D488}" srcOrd="0" destOrd="0" presId="urn:microsoft.com/office/officeart/2005/8/layout/vProcess5"/>
    <dgm:cxn modelId="{A1FEAEFE-B584-4FF0-9D26-AC8F99C21FF7}" type="presOf" srcId="{11A87971-A3CA-4A48-8E65-17A2AEFB6F8D}" destId="{B107D5F5-A2D0-4BB4-9200-A44A727350F7}" srcOrd="0" destOrd="0" presId="urn:microsoft.com/office/officeart/2005/8/layout/vProcess5"/>
    <dgm:cxn modelId="{59FC7996-6486-4A23-A2E7-9A91002339DD}" type="presParOf" srcId="{B107D5F5-A2D0-4BB4-9200-A44A727350F7}" destId="{8F78A7AA-209F-41B6-849A-7E21B8BA52A2}" srcOrd="0" destOrd="0" presId="urn:microsoft.com/office/officeart/2005/8/layout/vProcess5"/>
    <dgm:cxn modelId="{65E4D218-4B0C-4542-B571-DF72DF705D6E}" type="presParOf" srcId="{B107D5F5-A2D0-4BB4-9200-A44A727350F7}" destId="{770876C0-1974-4587-A935-F7523D3E4A7E}" srcOrd="1" destOrd="0" presId="urn:microsoft.com/office/officeart/2005/8/layout/vProcess5"/>
    <dgm:cxn modelId="{7F0C1CB1-EBBA-4E06-BAE0-650158C3E1CF}" type="presParOf" srcId="{B107D5F5-A2D0-4BB4-9200-A44A727350F7}" destId="{86C02C5F-C205-46AB-9512-5C5F433AC704}" srcOrd="2" destOrd="0" presId="urn:microsoft.com/office/officeart/2005/8/layout/vProcess5"/>
    <dgm:cxn modelId="{3B397EAB-038F-4534-9506-4E8CF3D57495}" type="presParOf" srcId="{B107D5F5-A2D0-4BB4-9200-A44A727350F7}" destId="{CDF576F0-51A7-4789-AB8C-A8C67576A8E7}" srcOrd="3" destOrd="0" presId="urn:microsoft.com/office/officeart/2005/8/layout/vProcess5"/>
    <dgm:cxn modelId="{0C7AC35C-2EFE-4BF9-9307-33627DE35FB6}" type="presParOf" srcId="{B107D5F5-A2D0-4BB4-9200-A44A727350F7}" destId="{5EDF80E6-7CE5-419A-9861-663B5D75D488}" srcOrd="4" destOrd="0" presId="urn:microsoft.com/office/officeart/2005/8/layout/vProcess5"/>
    <dgm:cxn modelId="{0B527E98-6B95-4A2F-84E6-CE6E25D25C3F}" type="presParOf" srcId="{B107D5F5-A2D0-4BB4-9200-A44A727350F7}" destId="{773CB41A-4F92-4E3B-836C-DFE6731E286B}" srcOrd="5" destOrd="0" presId="urn:microsoft.com/office/officeart/2005/8/layout/vProcess5"/>
    <dgm:cxn modelId="{40BC89E4-FDE6-42B6-B515-1372626A3F64}" type="presParOf" srcId="{B107D5F5-A2D0-4BB4-9200-A44A727350F7}" destId="{DF103124-D33A-43FD-9722-1806366FB844}" srcOrd="6" destOrd="0" presId="urn:microsoft.com/office/officeart/2005/8/layout/vProcess5"/>
    <dgm:cxn modelId="{BAF93B3B-8A75-4DB0-8EF2-CD996DE51A64}" type="presParOf" srcId="{B107D5F5-A2D0-4BB4-9200-A44A727350F7}" destId="{04A4EBAC-D355-4054-95B5-553903448229}" srcOrd="7" destOrd="0" presId="urn:microsoft.com/office/officeart/2005/8/layout/vProcess5"/>
    <dgm:cxn modelId="{8DAD301D-8C66-4E63-8330-9300D905B8B2}" type="presParOf" srcId="{B107D5F5-A2D0-4BB4-9200-A44A727350F7}" destId="{66BBF4D1-E735-4BBD-B379-555EDDDAC51E}" srcOrd="8" destOrd="0" presId="urn:microsoft.com/office/officeart/2005/8/layout/vProcess5"/>
    <dgm:cxn modelId="{57CE6542-B641-436A-A01F-A4A6AF65DC56}" type="presParOf" srcId="{B107D5F5-A2D0-4BB4-9200-A44A727350F7}" destId="{94466061-1474-42BF-9B24-4DB3FFDBFA1C}" srcOrd="9" destOrd="0" presId="urn:microsoft.com/office/officeart/2005/8/layout/vProcess5"/>
    <dgm:cxn modelId="{41BD1F92-412E-4BC6-B985-2086283494E8}" type="presParOf" srcId="{B107D5F5-A2D0-4BB4-9200-A44A727350F7}" destId="{52BA5BF4-DF16-470F-A5FC-659A0A68BCD5}" srcOrd="10" destOrd="0" presId="urn:microsoft.com/office/officeart/2005/8/layout/vProcess5"/>
    <dgm:cxn modelId="{84A58257-5BE4-446C-8C4E-E61263CD5371}" type="presParOf" srcId="{B107D5F5-A2D0-4BB4-9200-A44A727350F7}" destId="{00BBB2D8-186C-44BF-B70A-2A42A8AB67B3}" srcOrd="11" destOrd="0" presId="urn:microsoft.com/office/officeart/2005/8/layout/vProcess5"/>
    <dgm:cxn modelId="{30B5A2B4-C71D-4C41-A90D-DDF97A1B9C1F}" type="presParOf" srcId="{B107D5F5-A2D0-4BB4-9200-A44A727350F7}" destId="{257F6E96-C724-4D60-BE99-588E764CF0FA}" srcOrd="12" destOrd="0" presId="urn:microsoft.com/office/officeart/2005/8/layout/vProcess5"/>
    <dgm:cxn modelId="{D941E696-CB17-45E9-9875-68B9BBDCB189}" type="presParOf" srcId="{B107D5F5-A2D0-4BB4-9200-A44A727350F7}" destId="{8B910286-7FBC-4ADD-B294-963E1CA03DB3}" srcOrd="13" destOrd="0" presId="urn:microsoft.com/office/officeart/2005/8/layout/vProcess5"/>
    <dgm:cxn modelId="{AE854E2A-24EB-49B3-9DCC-BC0E0B42E498}" type="presParOf" srcId="{B107D5F5-A2D0-4BB4-9200-A44A727350F7}" destId="{AE3D40AF-A115-4186-A58D-65E9F2B674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77F6D-7443-43BB-A896-5ADDA2918B5A}">
      <dsp:nvSpPr>
        <dsp:cNvPr id="0" name=""/>
        <dsp:cNvSpPr/>
      </dsp:nvSpPr>
      <dsp:spPr>
        <a:xfrm>
          <a:off x="2992411" y="227589"/>
          <a:ext cx="4516771" cy="156861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F762F-D326-4FBE-88DF-5B751468E950}">
      <dsp:nvSpPr>
        <dsp:cNvPr id="0" name=""/>
        <dsp:cNvSpPr/>
      </dsp:nvSpPr>
      <dsp:spPr>
        <a:xfrm>
          <a:off x="4820128" y="3903341"/>
          <a:ext cx="875343" cy="890726"/>
        </a:xfrm>
        <a:prstGeom prst="downArrow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CDEFA-AF21-407F-AFE6-B4EC7BE4D5F8}">
      <dsp:nvSpPr>
        <dsp:cNvPr id="0" name=""/>
        <dsp:cNvSpPr/>
      </dsp:nvSpPr>
      <dsp:spPr>
        <a:xfrm>
          <a:off x="3156976" y="4516771"/>
          <a:ext cx="4201647" cy="1050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Preserving Adaptive Filter</a:t>
          </a:r>
          <a:endParaRPr lang="en-US" sz="2400" kern="1200" dirty="0"/>
        </a:p>
      </dsp:txBody>
      <dsp:txXfrm>
        <a:off x="3156976" y="4516771"/>
        <a:ext cx="4201647" cy="1050411"/>
      </dsp:txXfrm>
    </dsp:sp>
    <dsp:sp modelId="{0F88F210-A51A-4FCA-8F32-02AE9CCF9441}">
      <dsp:nvSpPr>
        <dsp:cNvPr id="0" name=""/>
        <dsp:cNvSpPr/>
      </dsp:nvSpPr>
      <dsp:spPr>
        <a:xfrm>
          <a:off x="5209309" y="676363"/>
          <a:ext cx="1575617" cy="15756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Contextual Discontinuity</a:t>
          </a:r>
          <a:endParaRPr lang="en-US" sz="1500" kern="1200" dirty="0"/>
        </a:p>
      </dsp:txBody>
      <dsp:txXfrm>
        <a:off x="5440053" y="907107"/>
        <a:ext cx="1114129" cy="1114129"/>
      </dsp:txXfrm>
    </dsp:sp>
    <dsp:sp modelId="{4375010A-190A-4415-B408-97286C580921}">
      <dsp:nvSpPr>
        <dsp:cNvPr id="0" name=""/>
        <dsp:cNvSpPr/>
      </dsp:nvSpPr>
      <dsp:spPr>
        <a:xfrm>
          <a:off x="3533237" y="382586"/>
          <a:ext cx="1575617" cy="1575617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Discontinuity</a:t>
          </a:r>
          <a:endParaRPr lang="en-US" sz="1500" kern="1200" dirty="0"/>
        </a:p>
      </dsp:txBody>
      <dsp:txXfrm>
        <a:off x="3763981" y="613330"/>
        <a:ext cx="1114129" cy="1114129"/>
      </dsp:txXfrm>
    </dsp:sp>
    <dsp:sp modelId="{181F518B-E9E7-4A82-8E05-CEBAF0D159B5}">
      <dsp:nvSpPr>
        <dsp:cNvPr id="0" name=""/>
        <dsp:cNvSpPr/>
      </dsp:nvSpPr>
      <dsp:spPr>
        <a:xfrm>
          <a:off x="2780711" y="8896"/>
          <a:ext cx="4901922" cy="39215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A4E46-4AE4-4EC5-93F0-23C6EEA375CA}">
      <dsp:nvSpPr>
        <dsp:cNvPr id="0" name=""/>
        <dsp:cNvSpPr/>
      </dsp:nvSpPr>
      <dsp:spPr>
        <a:xfrm>
          <a:off x="0" y="0"/>
          <a:ext cx="8412480" cy="131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1) Initialize the position of the </a:t>
          </a:r>
          <a:r>
            <a:rPr lang="en-US" sz="2400" b="1" kern="1200" dirty="0" smtClean="0"/>
            <a:t>means.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/>
            <a:t>m</a:t>
          </a:r>
          <a:r>
            <a:rPr lang="en-US" sz="2400" b="1" i="1" kern="1200" baseline="-25000" dirty="0" smtClean="0"/>
            <a:t>1</a:t>
          </a:r>
          <a:r>
            <a:rPr lang="en-US" sz="2400" b="1" i="1" kern="1200" dirty="0" smtClean="0"/>
            <a:t> </a:t>
          </a:r>
          <a:r>
            <a:rPr lang="en-US" sz="2400" b="1" i="1" kern="1200" dirty="0" smtClean="0"/>
            <a:t>→ </a:t>
          </a:r>
          <a:r>
            <a:rPr lang="en-US" sz="2400" b="1" i="1" kern="1200" dirty="0" err="1" smtClean="0"/>
            <a:t>m</a:t>
          </a:r>
          <a:r>
            <a:rPr lang="en-US" sz="2400" b="1" i="1" kern="1200" baseline="-25000" dirty="0" err="1" smtClean="0"/>
            <a:t>k</a:t>
          </a:r>
          <a:endParaRPr lang="en-US" sz="2400" b="1" kern="1200" dirty="0"/>
        </a:p>
      </dsp:txBody>
      <dsp:txXfrm>
        <a:off x="38455" y="38455"/>
        <a:ext cx="6884759" cy="1236040"/>
      </dsp:txXfrm>
    </dsp:sp>
    <dsp:sp modelId="{628C1B9C-4403-4046-9805-661413AA9C27}">
      <dsp:nvSpPr>
        <dsp:cNvPr id="0" name=""/>
        <dsp:cNvSpPr/>
      </dsp:nvSpPr>
      <dsp:spPr>
        <a:xfrm>
          <a:off x="704545" y="1551668"/>
          <a:ext cx="8412480" cy="131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2) Assign </a:t>
          </a:r>
          <a:r>
            <a:rPr lang="en-US" sz="2400" b="1" kern="1200" dirty="0" smtClean="0"/>
            <a:t>each of the </a:t>
          </a:r>
          <a:r>
            <a:rPr lang="en-US" sz="2400" b="1" i="1" kern="1200" dirty="0" smtClean="0"/>
            <a:t>k-items</a:t>
          </a:r>
          <a:r>
            <a:rPr lang="en-US" sz="2400" b="1" kern="1200" dirty="0" smtClean="0"/>
            <a:t> to the cluster whose mean is nearest.</a:t>
          </a:r>
          <a:endParaRPr lang="en-US" sz="2400" b="1" kern="1200" dirty="0"/>
        </a:p>
      </dsp:txBody>
      <dsp:txXfrm>
        <a:off x="743000" y="1590123"/>
        <a:ext cx="6777606" cy="1236040"/>
      </dsp:txXfrm>
    </dsp:sp>
    <dsp:sp modelId="{F8CEE83A-7E2B-44CD-8864-F717C8064538}">
      <dsp:nvSpPr>
        <dsp:cNvPr id="0" name=""/>
        <dsp:cNvSpPr/>
      </dsp:nvSpPr>
      <dsp:spPr>
        <a:xfrm>
          <a:off x="1398574" y="3103337"/>
          <a:ext cx="8412480" cy="131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3) Recalculate via variance, the mean for the cluster gaining the new item and the mean for the cluster loosing the same item. </a:t>
          </a:r>
          <a:endParaRPr lang="en-US" sz="2400" b="1" kern="1200" dirty="0"/>
        </a:p>
      </dsp:txBody>
      <dsp:txXfrm>
        <a:off x="1437029" y="3141792"/>
        <a:ext cx="6788122" cy="1236040"/>
      </dsp:txXfrm>
    </dsp:sp>
    <dsp:sp modelId="{EC0BB9CE-5D1C-41A6-8F41-B5DA5FE398BA}">
      <dsp:nvSpPr>
        <dsp:cNvPr id="0" name=""/>
        <dsp:cNvSpPr/>
      </dsp:nvSpPr>
      <dsp:spPr>
        <a:xfrm>
          <a:off x="2103119" y="4655006"/>
          <a:ext cx="8412480" cy="131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4) Loop through steps 2 and 3 until there are no movements of items.</a:t>
          </a:r>
          <a:endParaRPr lang="en-US" sz="2400" b="1" kern="1200" dirty="0"/>
        </a:p>
      </dsp:txBody>
      <dsp:txXfrm>
        <a:off x="2141574" y="4693461"/>
        <a:ext cx="6777606" cy="1236040"/>
      </dsp:txXfrm>
    </dsp:sp>
    <dsp:sp modelId="{448DAD36-3D12-4765-B522-89B440CBB01B}">
      <dsp:nvSpPr>
        <dsp:cNvPr id="0" name=""/>
        <dsp:cNvSpPr/>
      </dsp:nvSpPr>
      <dsp:spPr>
        <a:xfrm>
          <a:off x="7559062" y="1005600"/>
          <a:ext cx="853417" cy="853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>
        <a:off x="7751081" y="1005600"/>
        <a:ext cx="469379" cy="642196"/>
      </dsp:txXfrm>
    </dsp:sp>
    <dsp:sp modelId="{23D0ABA2-D9AF-4289-AA9D-A2BE1FF7B812}">
      <dsp:nvSpPr>
        <dsp:cNvPr id="0" name=""/>
        <dsp:cNvSpPr/>
      </dsp:nvSpPr>
      <dsp:spPr>
        <a:xfrm>
          <a:off x="8263607" y="2557269"/>
          <a:ext cx="853417" cy="853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>
        <a:off x="8455626" y="2557269"/>
        <a:ext cx="469379" cy="642196"/>
      </dsp:txXfrm>
    </dsp:sp>
    <dsp:sp modelId="{ACFA2518-BDFA-477F-916B-AFBA1339075F}">
      <dsp:nvSpPr>
        <dsp:cNvPr id="0" name=""/>
        <dsp:cNvSpPr/>
      </dsp:nvSpPr>
      <dsp:spPr>
        <a:xfrm>
          <a:off x="8957636" y="4108938"/>
          <a:ext cx="853417" cy="853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>
        <a:off x="9149655" y="4108938"/>
        <a:ext cx="469379" cy="642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76C0-1974-4587-A935-F7523D3E4A7E}">
      <dsp:nvSpPr>
        <dsp:cNvPr id="0" name=""/>
        <dsp:cNvSpPr/>
      </dsp:nvSpPr>
      <dsp:spPr>
        <a:xfrm>
          <a:off x="0" y="0"/>
          <a:ext cx="8097012" cy="114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Reading and interpreting Nifti images</a:t>
          </a:r>
          <a:endParaRPr lang="en-US" sz="3000" b="1" kern="1200" dirty="0"/>
        </a:p>
      </dsp:txBody>
      <dsp:txXfrm>
        <a:off x="33470" y="33470"/>
        <a:ext cx="6730206" cy="1075798"/>
      </dsp:txXfrm>
    </dsp:sp>
    <dsp:sp modelId="{86C02C5F-C205-46AB-9512-5C5F433AC704}">
      <dsp:nvSpPr>
        <dsp:cNvPr id="0" name=""/>
        <dsp:cNvSpPr/>
      </dsp:nvSpPr>
      <dsp:spPr>
        <a:xfrm>
          <a:off x="604647" y="1301452"/>
          <a:ext cx="8097012" cy="114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Pre-processing by adaptive smoothing.</a:t>
          </a:r>
          <a:endParaRPr lang="en-US" sz="3000" b="1" kern="1200" dirty="0"/>
        </a:p>
      </dsp:txBody>
      <dsp:txXfrm>
        <a:off x="638117" y="1334922"/>
        <a:ext cx="6682644" cy="1075798"/>
      </dsp:txXfrm>
    </dsp:sp>
    <dsp:sp modelId="{CDF576F0-51A7-4789-AB8C-A8C67576A8E7}">
      <dsp:nvSpPr>
        <dsp:cNvPr id="0" name=""/>
        <dsp:cNvSpPr/>
      </dsp:nvSpPr>
      <dsp:spPr>
        <a:xfrm>
          <a:off x="1209293" y="2602905"/>
          <a:ext cx="8097012" cy="114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Clustering by </a:t>
          </a:r>
          <a:r>
            <a:rPr lang="en-US" sz="3000" b="1" i="1" kern="1200" smtClean="0"/>
            <a:t>K</a:t>
          </a:r>
          <a:r>
            <a:rPr lang="en-US" sz="3000" b="1" kern="1200" smtClean="0"/>
            <a:t>-means</a:t>
          </a:r>
          <a:endParaRPr lang="en-US" sz="3000" b="1" kern="1200" dirty="0"/>
        </a:p>
      </dsp:txBody>
      <dsp:txXfrm>
        <a:off x="1242763" y="2636375"/>
        <a:ext cx="6682644" cy="1075798"/>
      </dsp:txXfrm>
    </dsp:sp>
    <dsp:sp modelId="{5EDF80E6-7CE5-419A-9861-663B5D75D488}">
      <dsp:nvSpPr>
        <dsp:cNvPr id="0" name=""/>
        <dsp:cNvSpPr/>
      </dsp:nvSpPr>
      <dsp:spPr>
        <a:xfrm>
          <a:off x="1813940" y="3904357"/>
          <a:ext cx="8097012" cy="114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Region of Interest Detection by Hough Transform</a:t>
          </a:r>
          <a:endParaRPr lang="en-US" sz="3000" b="1" kern="1200" dirty="0"/>
        </a:p>
      </dsp:txBody>
      <dsp:txXfrm>
        <a:off x="1847410" y="3937827"/>
        <a:ext cx="6682644" cy="1075798"/>
      </dsp:txXfrm>
    </dsp:sp>
    <dsp:sp modelId="{773CB41A-4F92-4E3B-836C-DFE6731E286B}">
      <dsp:nvSpPr>
        <dsp:cNvPr id="0" name=""/>
        <dsp:cNvSpPr/>
      </dsp:nvSpPr>
      <dsp:spPr>
        <a:xfrm>
          <a:off x="2418587" y="5205810"/>
          <a:ext cx="8097012" cy="114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Segmentation using Boundary Following Algorithm.</a:t>
          </a:r>
          <a:endParaRPr lang="en-US" sz="3000" b="1" kern="1200" dirty="0"/>
        </a:p>
      </dsp:txBody>
      <dsp:txXfrm>
        <a:off x="2452057" y="5239280"/>
        <a:ext cx="6682644" cy="1075798"/>
      </dsp:txXfrm>
    </dsp:sp>
    <dsp:sp modelId="{DF103124-D33A-43FD-9722-1806366FB844}">
      <dsp:nvSpPr>
        <dsp:cNvPr id="0" name=""/>
        <dsp:cNvSpPr/>
      </dsp:nvSpPr>
      <dsp:spPr>
        <a:xfrm>
          <a:off x="7354231" y="834834"/>
          <a:ext cx="742780" cy="742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>
            <a:solidFill>
              <a:schemeClr val="bg1"/>
            </a:solidFill>
          </a:endParaRPr>
        </a:p>
      </dsp:txBody>
      <dsp:txXfrm>
        <a:off x="7521356" y="834834"/>
        <a:ext cx="408530" cy="558942"/>
      </dsp:txXfrm>
    </dsp:sp>
    <dsp:sp modelId="{04A4EBAC-D355-4054-95B5-553903448229}">
      <dsp:nvSpPr>
        <dsp:cNvPr id="0" name=""/>
        <dsp:cNvSpPr/>
      </dsp:nvSpPr>
      <dsp:spPr>
        <a:xfrm>
          <a:off x="7958878" y="2136286"/>
          <a:ext cx="742780" cy="742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>
            <a:solidFill>
              <a:schemeClr val="bg1"/>
            </a:solidFill>
          </a:endParaRPr>
        </a:p>
      </dsp:txBody>
      <dsp:txXfrm>
        <a:off x="8126003" y="2136286"/>
        <a:ext cx="408530" cy="558942"/>
      </dsp:txXfrm>
    </dsp:sp>
    <dsp:sp modelId="{66BBF4D1-E735-4BBD-B379-555EDDDAC51E}">
      <dsp:nvSpPr>
        <dsp:cNvPr id="0" name=""/>
        <dsp:cNvSpPr/>
      </dsp:nvSpPr>
      <dsp:spPr>
        <a:xfrm>
          <a:off x="8563525" y="3418693"/>
          <a:ext cx="742780" cy="742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>
            <a:solidFill>
              <a:schemeClr val="bg1"/>
            </a:solidFill>
          </a:endParaRPr>
        </a:p>
      </dsp:txBody>
      <dsp:txXfrm>
        <a:off x="8730650" y="3418693"/>
        <a:ext cx="408530" cy="558942"/>
      </dsp:txXfrm>
    </dsp:sp>
    <dsp:sp modelId="{94466061-1474-42BF-9B24-4DB3FFDBFA1C}">
      <dsp:nvSpPr>
        <dsp:cNvPr id="0" name=""/>
        <dsp:cNvSpPr/>
      </dsp:nvSpPr>
      <dsp:spPr>
        <a:xfrm>
          <a:off x="9168172" y="4732843"/>
          <a:ext cx="742780" cy="742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>
            <a:solidFill>
              <a:schemeClr val="bg1"/>
            </a:solidFill>
          </a:endParaRPr>
        </a:p>
      </dsp:txBody>
      <dsp:txXfrm>
        <a:off x="9335297" y="4732843"/>
        <a:ext cx="408530" cy="55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9644-65F0-49CE-9570-1A03773E849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EA26-1805-4834-9D63-57E7D855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inoculars Icon Stock Video Footage - 4K and HD Video Clips ...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Binoculars Icon Stock Video Footage - 4K and HD Video Clips ...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37228"/>
              </p:ext>
            </p:extLst>
          </p:nvPr>
        </p:nvGraphicFramePr>
        <p:xfrm>
          <a:off x="2847703" y="1825625"/>
          <a:ext cx="4663440" cy="3203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00769087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96549314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648127693"/>
                    </a:ext>
                  </a:extLst>
                </a:gridCol>
              </a:tblGrid>
              <a:tr h="106785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85857"/>
                  </a:ext>
                </a:extLst>
              </a:tr>
              <a:tr h="106785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37813"/>
                  </a:ext>
                </a:extLst>
              </a:tr>
              <a:tr h="106785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1965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625634" y="1825625"/>
            <a:ext cx="13063" cy="10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25634" y="1619794"/>
            <a:ext cx="1345475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8960" y="15022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3566" y="21292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095896" y="2506680"/>
            <a:ext cx="587829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2690949" y="1836428"/>
            <a:ext cx="836022" cy="585636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 or 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451798"/>
              </p:ext>
            </p:extLst>
          </p:nvPr>
        </p:nvGraphicFramePr>
        <p:xfrm>
          <a:off x="838200" y="574766"/>
          <a:ext cx="10515600" cy="560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5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58764"/>
              </p:ext>
            </p:extLst>
          </p:nvPr>
        </p:nvGraphicFramePr>
        <p:xfrm>
          <a:off x="838200" y="209006"/>
          <a:ext cx="10515600" cy="596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38977"/>
              </p:ext>
            </p:extLst>
          </p:nvPr>
        </p:nvGraphicFramePr>
        <p:xfrm>
          <a:off x="838200" y="418011"/>
          <a:ext cx="10515600" cy="634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Left Arrow 7"/>
          <p:cNvSpPr/>
          <p:nvPr/>
        </p:nvSpPr>
        <p:spPr>
          <a:xfrm rot="9836557">
            <a:off x="392119" y="2391332"/>
            <a:ext cx="2404292" cy="4718173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39" y="4293218"/>
            <a:ext cx="1854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Iterate for Improvement </a:t>
            </a:r>
          </a:p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And Refinement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124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2020-05-17T21:23:04Z</dcterms:created>
  <dcterms:modified xsi:type="dcterms:W3CDTF">2020-05-22T16:18:09Z</dcterms:modified>
</cp:coreProperties>
</file>