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8C25C-D77A-4380-996C-24CF0B30F8CA}" v="5" dt="2023-11-19T16:11:03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haykin" userId="c43c23ddfab48438" providerId="LiveId" clId="{4478C25C-D77A-4380-996C-24CF0B30F8CA}"/>
    <pc:docChg chg="undo custSel addSld modSld">
      <pc:chgData name="Alex Khaykin" userId="c43c23ddfab48438" providerId="LiveId" clId="{4478C25C-D77A-4380-996C-24CF0B30F8CA}" dt="2023-11-19T16:11:15.106" v="35" actId="122"/>
      <pc:docMkLst>
        <pc:docMk/>
      </pc:docMkLst>
      <pc:sldChg chg="modSp new mod">
        <pc:chgData name="Alex Khaykin" userId="c43c23ddfab48438" providerId="LiveId" clId="{4478C25C-D77A-4380-996C-24CF0B30F8CA}" dt="2023-11-19T16:11:15.106" v="35" actId="122"/>
        <pc:sldMkLst>
          <pc:docMk/>
          <pc:sldMk cId="2420261640" sldId="261"/>
        </pc:sldMkLst>
        <pc:spChg chg="mod">
          <ac:chgData name="Alex Khaykin" userId="c43c23ddfab48438" providerId="LiveId" clId="{4478C25C-D77A-4380-996C-24CF0B30F8CA}" dt="2023-11-19T16:11:15.106" v="35" actId="122"/>
          <ac:spMkLst>
            <pc:docMk/>
            <pc:sldMk cId="2420261640" sldId="261"/>
            <ac:spMk id="2" creationId="{09A313E2-A188-4324-EB4F-0EB3F245771A}"/>
          </ac:spMkLst>
        </pc:spChg>
        <pc:spChg chg="mod">
          <ac:chgData name="Alex Khaykin" userId="c43c23ddfab48438" providerId="LiveId" clId="{4478C25C-D77A-4380-996C-24CF0B30F8CA}" dt="2023-11-19T16:11:07.289" v="27" actId="14100"/>
          <ac:spMkLst>
            <pc:docMk/>
            <pc:sldMk cId="2420261640" sldId="261"/>
            <ac:spMk id="3" creationId="{CAE595C6-A16C-F6B3-A251-D20987833C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6162-FF95-87E1-AF88-52D9A03FA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E97FA-860D-9976-C8AF-F529E7762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E358-47AA-81B0-2502-6AEB4CAD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ACD1-0176-7F8B-59F0-BFED68A5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CECF-867A-F16B-3CD5-CEA898CD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5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53B8-77B8-3AC6-7E14-5869BB44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05087-FFC2-BF1F-7640-9A4EE590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B762-E086-A9F8-8E8C-CF412AEF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AF19-37DA-70AD-CACF-30AFAE0D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1C96-84C4-9A0B-6318-9BA57B4E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6898E-1069-3868-CB62-5BBD9AF46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2EC2F-4C89-BE6B-EFC2-B61BE5B45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7458-EF9D-835B-94CA-6750902E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1EB9-F612-CD85-16A7-F2F115AD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FE8C-BD51-6687-D452-4E1DD43C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AED8-0ECA-9579-7FFA-3DE660A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D746-EEB2-6DD2-2276-BAF89DB2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7A18-9C52-E4C1-3997-44960C7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5D2F-E3E6-99EE-D2D5-E278080F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5816-80AB-E9C2-70F5-B1A39AB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6F96-7444-EEAE-ADCD-B9B42821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6D67-4816-35F0-66DE-61C414BB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9A16-22C1-88B3-5C48-24613474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8E07-CB8E-700E-2A85-BA2DAC6E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ECFD-882F-B1FC-1180-4E6B0ECB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8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16E0-5A17-18E5-30C7-5AF0ABA1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2E04-DF56-1A03-FDE2-9E65B6DD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9C30-C157-E410-BAC9-37AE81A6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0CA4-10BD-3490-E2D3-47C348F2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5E757-118F-78B9-18A7-BBA3C88D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0C32-F453-C213-122F-BEBEB42F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2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F962-920F-810A-9177-F1B9F9B4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8040B-97A7-2ABF-F111-975292F7E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AA23-629E-1B36-223F-AF2FC211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2E17D-4375-1CBE-A791-847D09877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52D88-03BC-45EE-B216-D6F006ADC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B1E60-94FC-A32F-4550-A5F2CA6C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5392A-18BC-6281-58EE-0F777878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E4835-B50D-92CC-CD5E-EE4749C9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3173-AE01-2D6A-7000-B10D636F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5C360-71BC-4BAE-1AC2-7AC0E9E9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0F2A-0EE7-93CA-FF62-1A66AC00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F73C-CC9F-35E7-BCB0-38E8CE83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7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92125-2C31-ADE3-14F3-CAFF81C3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48CE7-A0F9-6761-7E0E-F8029A32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94D1-80A1-2F10-670C-50612CEA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52A4-E44C-5223-7F51-C48E6BE3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A143-D577-E916-896A-386ED611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6086-F6F8-2FCC-90BB-4BCA2D261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9455A-6BE5-DC27-DDCF-645EF3CB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8E4C-D109-C716-BC06-8525EF5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C56E-B56A-2881-C911-4FED920E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C80A-BB68-59D2-59FF-AE76132C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C0B2C-A0AA-D345-7431-AE057D7F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2B397-331A-6865-8967-9F955B5E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767C9-5D7D-A93C-C10A-C86D2FD2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5E8E-F5F2-E24F-7FC7-A53BD420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99EC-64F3-A655-92F0-691F9323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57095-A9BA-BC0C-3795-F98B94A1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CF2C-EE10-5CE6-98A6-D3F79131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A41C-04B8-FD24-1323-40AB3B7CA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2940-1CB4-49B8-AA9E-017D6AAD3925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B302-269B-7C04-0CC9-2FE789A42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B021-8221-1028-3BBB-1E731D0D7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2563-6CE2-4AD1-9A70-5533E4B1A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4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ns.usda.gov/pd/supplemental-nutrition-assistance-program-snap" TargetMode="External"/><Relationship Id="rId2" Type="http://schemas.openxmlformats.org/officeDocument/2006/relationships/hyperlink" Target="https://www.ers.usda.gov/topics/food-nutrition-assistance/food-security-in-the-u-s/key-statistics-graphics/#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series/TTLH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3EB4-B0C5-B7AD-649A-5DC1BEC22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Poverty and Food Insecurity rates in the United States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35EFC-FFEA-4EEE-F6EE-51871BE88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Story 6</a:t>
            </a:r>
          </a:p>
          <a:p>
            <a:r>
              <a:rPr lang="en-US" dirty="0"/>
              <a:t>Alex Khaykin</a:t>
            </a:r>
          </a:p>
        </p:txBody>
      </p:sp>
    </p:spTree>
    <p:extLst>
      <p:ext uri="{BB962C8B-B14F-4D97-AF65-F5344CB8AC3E}">
        <p14:creationId xmlns:p14="http://schemas.microsoft.com/office/powerpoint/2010/main" val="1052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3B02-49CB-D3A2-9F7F-2E412A65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DF57-F4DC-0F8B-56FE-5F50E052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61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US households experiencing food insecurity and SNAP benefit participation from 2001 to 2022.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The data shows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that the percentage of food-insecure households has increased over time, with a sharp increase in 2022. Further, SNAP benefit participation has increased over time, with a slight decrease in 2022. Overall, the plot suggests that food insecurity is a growing problem in the US that requires attention and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C8353-B9DC-69C8-F824-DB6891A62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610395"/>
            <a:ext cx="7073762" cy="4858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95AA8-3629-2EBF-97E1-650F53D14BE3}"/>
              </a:ext>
            </a:extLst>
          </p:cNvPr>
          <p:cNvSpPr txBox="1"/>
          <p:nvPr/>
        </p:nvSpPr>
        <p:spPr>
          <a:xfrm>
            <a:off x="622852" y="5764696"/>
            <a:ext cx="101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The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percentage of food-insecure households has increased over time, with a sharp increase in 2022.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4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7164-3D1B-5A8D-7093-40F4418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86" y="5856845"/>
            <a:ext cx="10515600" cy="478641"/>
          </a:xfrm>
        </p:spPr>
        <p:txBody>
          <a:bodyPr>
            <a:normAutofit/>
          </a:bodyPr>
          <a:lstStyle/>
          <a:p>
            <a:r>
              <a:rPr lang="en-US" sz="1600" dirty="0"/>
              <a:t>The bar plot shows the rate of food insecurity for children and mature adults (50-59 years old) in each state in 2019.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B4487-7BE1-1809-34D8-DAEB416DF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20" y="429004"/>
            <a:ext cx="8767457" cy="5361916"/>
          </a:xfrm>
        </p:spPr>
      </p:pic>
    </p:spTree>
    <p:extLst>
      <p:ext uri="{BB962C8B-B14F-4D97-AF65-F5344CB8AC3E}">
        <p14:creationId xmlns:p14="http://schemas.microsoft.com/office/powerpoint/2010/main" val="193376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487F-237F-F279-D160-0CF0AD5A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EFA5-CF7F-E0D1-3756-DD3E52BD4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88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According to the United States Department of Agriculture (USDA) Economic Research Service (ERS), 12.8% of US households were food insecure at least some time during the year 2022, meaning they had difficulty providing enough food for all their members because of a lack of resources. Poverty in childhood also has been linked to serious, long-term economic consequences, including higher health care expenditures, lower educational achievement, lost productivity and lower earnings in adulthood, and increased risk of poverty later in 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13E2-A188-4324-EB4F-0EB3F245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95C6-A16C-F6B3-A251-D2098783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98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https://www.ers.usda.gov/topics/food-nutrition-assistance/food-security-in-the-u-s/key-statistics-graphics/#map</a:t>
            </a:r>
            <a:endParaRPr lang="en-US" dirty="0"/>
          </a:p>
          <a:p>
            <a:r>
              <a:rPr lang="en-US" dirty="0">
                <a:hlinkClick r:id="rId3"/>
              </a:rPr>
              <a:t>https://www.fns.usda.gov/pd/supplemental-nutrition-assistance-program-snap</a:t>
            </a:r>
            <a:endParaRPr lang="en-US" dirty="0"/>
          </a:p>
          <a:p>
            <a:r>
              <a:rPr lang="en-US" dirty="0">
                <a:hlinkClick r:id="rId4"/>
              </a:rPr>
              <a:t>https://fred.stlouisfed.org/series/TTLHH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6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Poverty and Food Insecurity rates in the United States </vt:lpstr>
      <vt:lpstr>INTRODUCTION</vt:lpstr>
      <vt:lpstr>PowerPoint Presentation</vt:lpstr>
      <vt:lpstr>The bar plot shows the rate of food insecurity for children and mature adults (50-59 years old) in each state in 2019. 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and Food Insecurity rates in the United States </dc:title>
  <dc:creator>Yana Khaykin</dc:creator>
  <cp:lastModifiedBy>Alex Khaykin</cp:lastModifiedBy>
  <cp:revision>1</cp:revision>
  <dcterms:created xsi:type="dcterms:W3CDTF">2023-11-19T15:39:37Z</dcterms:created>
  <dcterms:modified xsi:type="dcterms:W3CDTF">2023-11-19T16:11:16Z</dcterms:modified>
</cp:coreProperties>
</file>