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57" r:id="rId5"/>
    <p:sldId id="261" r:id="rId6"/>
    <p:sldId id="258" r:id="rId7"/>
    <p:sldId id="262" r:id="rId8"/>
    <p:sldId id="259" r:id="rId9"/>
    <p:sldId id="264" r:id="rId10"/>
    <p:sldId id="260" r:id="rId11"/>
    <p:sldId id="263" r:id="rId12"/>
    <p:sldId id="265" r:id="rId13"/>
    <p:sldId id="266" r:id="rId14"/>
    <p:sldId id="267" r:id="rId15"/>
    <p:sldId id="272" r:id="rId16"/>
    <p:sldId id="271" r:id="rId17"/>
    <p:sldId id="268" r:id="rId18"/>
    <p:sldId id="269" r:id="rId19"/>
    <p:sldId id="270" r:id="rId20"/>
    <p:sldId id="273" r:id="rId21"/>
    <p:sldId id="274" r:id="rId22"/>
    <p:sldId id="275" r:id="rId23"/>
    <p:sldId id="276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3197-736A-5142-9549-3754EE1E157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AF4-FEB6-3840-B7E6-503040FF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7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3197-736A-5142-9549-3754EE1E157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AF4-FEB6-3840-B7E6-503040FF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3197-736A-5142-9549-3754EE1E157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AF4-FEB6-3840-B7E6-503040FF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3197-736A-5142-9549-3754EE1E157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AF4-FEB6-3840-B7E6-503040FF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5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3197-736A-5142-9549-3754EE1E157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AF4-FEB6-3840-B7E6-503040FF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3197-736A-5142-9549-3754EE1E157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AF4-FEB6-3840-B7E6-503040FF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8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3197-736A-5142-9549-3754EE1E157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AF4-FEB6-3840-B7E6-503040FF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3197-736A-5142-9549-3754EE1E157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AF4-FEB6-3840-B7E6-503040FF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3197-736A-5142-9549-3754EE1E157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AF4-FEB6-3840-B7E6-503040FF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2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3197-736A-5142-9549-3754EE1E157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AF4-FEB6-3840-B7E6-503040FF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7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3197-736A-5142-9549-3754EE1E157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AF4-FEB6-3840-B7E6-503040FF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53197-736A-5142-9549-3754EE1E157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6AF4-FEB6-3840-B7E6-503040FF0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Advanced </a:t>
            </a:r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class to implement pow(x, 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9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393700"/>
            <a:ext cx="67183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3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72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a Python class program to reverse a string word by word.</a:t>
            </a:r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hello world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world hello</a:t>
            </a:r>
          </a:p>
          <a:p>
            <a:pPr lvl="1"/>
            <a:endParaRPr lang="en-US" dirty="0"/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split by space</a:t>
            </a:r>
          </a:p>
          <a:p>
            <a:pPr lvl="1"/>
            <a:r>
              <a:rPr lang="en-US" dirty="0" smtClean="0"/>
              <a:t>reversed()</a:t>
            </a:r>
          </a:p>
          <a:p>
            <a:pPr lvl="1"/>
            <a:r>
              <a:rPr lang="en-US" dirty="0" smtClean="0"/>
              <a:t>join by space</a:t>
            </a:r>
          </a:p>
          <a:p>
            <a:pPr lvl="1"/>
            <a:r>
              <a:rPr lang="en-US" dirty="0" smtClean="0"/>
              <a:t>implement with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2457450"/>
            <a:ext cx="7188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0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that matches a string that has an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followed by </a:t>
            </a:r>
            <a:r>
              <a:rPr lang="en-US" dirty="0" smtClean="0">
                <a:solidFill>
                  <a:srgbClr val="FF0000"/>
                </a:solidFill>
              </a:rPr>
              <a:t>zero or more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's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/>
              <a:t>c</a:t>
            </a:r>
            <a:r>
              <a:rPr lang="en-US" dirty="0" smtClean="0"/>
              <a:t>   match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ab</a:t>
            </a:r>
            <a:r>
              <a:rPr lang="en-US" dirty="0" err="1" smtClean="0"/>
              <a:t>c</a:t>
            </a:r>
            <a:r>
              <a:rPr lang="en-US" dirty="0" smtClean="0"/>
              <a:t> match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abb</a:t>
            </a:r>
            <a:r>
              <a:rPr lang="en-US" dirty="0" err="1" smtClean="0"/>
              <a:t>c</a:t>
            </a:r>
            <a:r>
              <a:rPr lang="en-US" dirty="0" smtClean="0"/>
              <a:t> match</a:t>
            </a:r>
          </a:p>
          <a:p>
            <a:pPr lvl="1"/>
            <a:r>
              <a:rPr lang="en-US" dirty="0" err="1" smtClean="0"/>
              <a:t>a</a:t>
            </a:r>
            <a:r>
              <a:rPr lang="en-US" b="1" dirty="0" err="1" smtClean="0">
                <a:solidFill>
                  <a:srgbClr val="FF0000"/>
                </a:solidFill>
              </a:rPr>
              <a:t>abb</a:t>
            </a:r>
            <a:r>
              <a:rPr lang="en-US" dirty="0" err="1" smtClean="0"/>
              <a:t>cc</a:t>
            </a:r>
            <a:r>
              <a:rPr lang="en-US" dirty="0" smtClean="0"/>
              <a:t>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4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955800"/>
            <a:ext cx="7493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4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that matches a string that has an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followed by </a:t>
            </a:r>
            <a:r>
              <a:rPr lang="en-US" dirty="0" smtClean="0">
                <a:solidFill>
                  <a:srgbClr val="FF0000"/>
                </a:solidFill>
              </a:rPr>
              <a:t>zero or one 'b'.</a:t>
            </a:r>
          </a:p>
          <a:p>
            <a:r>
              <a:rPr lang="en-US" dirty="0" smtClean="0"/>
              <a:t>Input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ab</a:t>
            </a:r>
            <a:r>
              <a:rPr lang="en-US" dirty="0" smtClean="0"/>
              <a:t>   match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ab</a:t>
            </a:r>
            <a:r>
              <a:rPr lang="en-US" dirty="0" err="1" smtClean="0"/>
              <a:t>c</a:t>
            </a:r>
            <a:r>
              <a:rPr lang="en-US" dirty="0" smtClean="0"/>
              <a:t> match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ab</a:t>
            </a:r>
            <a:r>
              <a:rPr lang="en-US" dirty="0" err="1" smtClean="0"/>
              <a:t>bc</a:t>
            </a:r>
            <a:r>
              <a:rPr lang="en-US" dirty="0" smtClean="0"/>
              <a:t> match</a:t>
            </a:r>
          </a:p>
          <a:p>
            <a:pPr lvl="1"/>
            <a:r>
              <a:rPr lang="en-US" dirty="0" err="1" smtClean="0"/>
              <a:t>a</a:t>
            </a:r>
            <a:r>
              <a:rPr lang="en-US" b="1" dirty="0" err="1" smtClean="0">
                <a:solidFill>
                  <a:srgbClr val="FF0000"/>
                </a:solidFill>
              </a:rPr>
              <a:t>ab</a:t>
            </a:r>
            <a:r>
              <a:rPr lang="en-US" dirty="0" err="1" smtClean="0"/>
              <a:t>bcc</a:t>
            </a:r>
            <a:r>
              <a:rPr lang="en-US" dirty="0" smtClean="0"/>
              <a:t> match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7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701800"/>
            <a:ext cx="7112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6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that matches a string that has an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followed by </a:t>
            </a:r>
            <a:r>
              <a:rPr lang="en-US" dirty="0" smtClean="0">
                <a:solidFill>
                  <a:srgbClr val="FF0000"/>
                </a:solidFill>
              </a:rPr>
              <a:t>three 'b’</a:t>
            </a:r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abbb</a:t>
            </a:r>
            <a:r>
              <a:rPr lang="en-US" dirty="0" smtClean="0"/>
              <a:t> match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abb</a:t>
            </a:r>
            <a:r>
              <a:rPr lang="en-US" dirty="0" smtClean="0"/>
              <a:t> not match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abbb</a:t>
            </a:r>
            <a:r>
              <a:rPr lang="en-US" dirty="0" err="1" smtClean="0"/>
              <a:t>bbb</a:t>
            </a:r>
            <a:r>
              <a:rPr lang="en-US" dirty="0" smtClean="0"/>
              <a:t> 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9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68500"/>
            <a:ext cx="7620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5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class which has two methods </a:t>
            </a:r>
            <a:r>
              <a:rPr lang="en-US" dirty="0" err="1" smtClean="0"/>
              <a:t>get_String</a:t>
            </a:r>
            <a:r>
              <a:rPr lang="en-US" dirty="0" smtClean="0"/>
              <a:t> and </a:t>
            </a:r>
            <a:r>
              <a:rPr lang="en-US" dirty="0" err="1" smtClean="0"/>
              <a:t>print_String</a:t>
            </a:r>
            <a:r>
              <a:rPr lang="en-US" dirty="0" smtClean="0"/>
              <a:t>. </a:t>
            </a:r>
            <a:r>
              <a:rPr lang="en-US" dirty="0" err="1" smtClean="0"/>
              <a:t>get_String</a:t>
            </a:r>
            <a:r>
              <a:rPr lang="en-US" dirty="0" smtClean="0"/>
              <a:t> accept a string from the user and </a:t>
            </a:r>
            <a:r>
              <a:rPr lang="en-US" dirty="0" err="1" smtClean="0"/>
              <a:t>print_String</a:t>
            </a:r>
            <a:r>
              <a:rPr lang="en-US" dirty="0" smtClean="0"/>
              <a:t> print the string in upper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2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to replace </a:t>
            </a:r>
            <a:r>
              <a:rPr lang="en-US" dirty="0" smtClean="0">
                <a:solidFill>
                  <a:srgbClr val="FF0000"/>
                </a:solidFill>
              </a:rPr>
              <a:t>maximum 2 occurrences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space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comma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FF0000"/>
                </a:solidFill>
              </a:rPr>
              <a:t>dot</a:t>
            </a:r>
            <a:r>
              <a:rPr lang="en-US" dirty="0" smtClean="0"/>
              <a:t> with a </a:t>
            </a:r>
            <a:r>
              <a:rPr lang="en-US" dirty="0" smtClean="0">
                <a:solidFill>
                  <a:srgbClr val="FF0000"/>
                </a:solidFill>
              </a:rPr>
              <a:t>colon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Python Exercises, PHP exercises.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err="1" smtClean="0"/>
              <a:t>Python</a:t>
            </a:r>
            <a:r>
              <a:rPr lang="en-US" dirty="0" err="1" smtClean="0">
                <a:solidFill>
                  <a:srgbClr val="FF0000"/>
                </a:solidFill>
              </a:rPr>
              <a:t>:</a:t>
            </a:r>
            <a:r>
              <a:rPr lang="en-US" dirty="0" err="1" smtClean="0"/>
              <a:t>Exercises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PHP exercises.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4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851150"/>
            <a:ext cx="6819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to convert snake case string to camel case string.</a:t>
            </a:r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err="1" smtClean="0"/>
              <a:t>python_exercises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err="1" smtClean="0"/>
              <a:t>PythonExercises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5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09850"/>
            <a:ext cx="8432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6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marL="457200" lvl="1" indent="0">
              <a:buNone/>
            </a:pPr>
            <a:r>
              <a:rPr lang="en-US" dirty="0" smtClean="0"/>
              <a:t>[</a:t>
            </a:r>
          </a:p>
          <a:p>
            <a:pPr marL="914400" lvl="2" indent="0">
              <a:buNone/>
            </a:pPr>
            <a:r>
              <a:rPr lang="en-US" dirty="0" smtClean="0"/>
              <a:t>{’first_name’:’</a:t>
            </a:r>
            <a:r>
              <a:rPr lang="en-US" dirty="0" err="1" smtClean="0"/>
              <a:t>ade</a:t>
            </a:r>
            <a:r>
              <a:rPr lang="en-US" dirty="0" smtClean="0"/>
              <a:t>’, ‘last_name’:’dodi’,’age’:20,’income’:4000,’sex’:’M’},</a:t>
            </a:r>
          </a:p>
          <a:p>
            <a:pPr marL="914400" lvl="2" indent="0">
              <a:buNone/>
            </a:pPr>
            <a:r>
              <a:rPr lang="en-US" dirty="0" smtClean="0"/>
              <a:t>{’first_name’:’</a:t>
            </a:r>
            <a:r>
              <a:rPr lang="en-US" dirty="0" err="1" smtClean="0"/>
              <a:t>ayu</a:t>
            </a:r>
            <a:r>
              <a:rPr lang="en-US" dirty="0" smtClean="0"/>
              <a:t>’, ‘last_name’:’dodi’,’age’:40,’income’:4000,’sex’:’M’},</a:t>
            </a:r>
          </a:p>
          <a:p>
            <a:pPr marL="914400" lvl="2" indent="0">
              <a:buNone/>
            </a:pPr>
            <a:r>
              <a:rPr lang="en-US" dirty="0" smtClean="0"/>
              <a:t>{’first_name’:’</a:t>
            </a:r>
            <a:r>
              <a:rPr lang="en-US" dirty="0" err="1" smtClean="0"/>
              <a:t>adi</a:t>
            </a:r>
            <a:r>
              <a:rPr lang="en-US" dirty="0" smtClean="0"/>
              <a:t>’, ‘last_name’:’dodi’,’age’:50,’income’:4000,’sex’:’M’},</a:t>
            </a:r>
          </a:p>
          <a:p>
            <a:pPr marL="914400" lvl="2" indent="0">
              <a:buNone/>
            </a:pPr>
            <a:r>
              <a:rPr lang="en-US" dirty="0" smtClean="0"/>
              <a:t>{’</a:t>
            </a:r>
            <a:r>
              <a:rPr lang="en-US" dirty="0" err="1" smtClean="0"/>
              <a:t>first_name’:’dodo</a:t>
            </a:r>
            <a:r>
              <a:rPr lang="en-US" dirty="0" smtClean="0"/>
              <a:t>’, ‘last_name’:’dodi’,’age’:30,’income’:4000,’sex’:’M’},</a:t>
            </a:r>
          </a:p>
          <a:p>
            <a:pPr marL="914400" lvl="2" indent="0">
              <a:buNone/>
            </a:pPr>
            <a:r>
              <a:rPr lang="en-US" dirty="0" smtClean="0"/>
              <a:t>{’first_name’:’</a:t>
            </a:r>
            <a:r>
              <a:rPr lang="en-US" dirty="0" err="1" smtClean="0"/>
              <a:t>edi</a:t>
            </a:r>
            <a:r>
              <a:rPr lang="en-US" dirty="0" smtClean="0"/>
              <a:t>’, ‘last_name’:’dodi’,’age’:24,’income’:4000,’sex’:’M’},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]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Output	</a:t>
            </a:r>
          </a:p>
          <a:p>
            <a:pPr marL="457200" lvl="1" indent="0">
              <a:buNone/>
            </a:pPr>
            <a:r>
              <a:rPr lang="en-US" dirty="0" smtClean="0"/>
              <a:t>Insert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EMPLOYEE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85" y="0"/>
            <a:ext cx="9555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91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984250"/>
            <a:ext cx="111887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2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568450"/>
            <a:ext cx="82804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class to convert an integer to a roman numeral.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7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94" y="0"/>
            <a:ext cx="6968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5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class to convert a roman numeral to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2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447800"/>
            <a:ext cx="9779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2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class to find validity of a string of parentheses, '(', ')', '{', '}', '[' and ']. These brackets must be close in the correct order, for example "()" and "()[]{}" are valid but "[)", "({[)]" and "{{{" are invalid.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587500"/>
            <a:ext cx="9067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4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407</Words>
  <Application>Microsoft Macintosh PowerPoint</Application>
  <PresentationFormat>Widescreen</PresentationFormat>
  <Paragraphs>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Arial</vt:lpstr>
      <vt:lpstr>Office Theme</vt:lpstr>
      <vt:lpstr>Python Advanced Excercise</vt:lpstr>
      <vt:lpstr>Ex1</vt:lpstr>
      <vt:lpstr>PowerPoint Presentation</vt:lpstr>
      <vt:lpstr>Ex1</vt:lpstr>
      <vt:lpstr>PowerPoint Presentation</vt:lpstr>
      <vt:lpstr>Ex2</vt:lpstr>
      <vt:lpstr>PowerPoint Presentation</vt:lpstr>
      <vt:lpstr>Ex3</vt:lpstr>
      <vt:lpstr>PowerPoint Presentation</vt:lpstr>
      <vt:lpstr>Ex4</vt:lpstr>
      <vt:lpstr>PowerPoint Presentation</vt:lpstr>
      <vt:lpstr>Ex6</vt:lpstr>
      <vt:lpstr>PowerPoint Presentation</vt:lpstr>
      <vt:lpstr>Ex7</vt:lpstr>
      <vt:lpstr>PowerPoint Presentation</vt:lpstr>
      <vt:lpstr>Ex7</vt:lpstr>
      <vt:lpstr>PowerPoint Presentation</vt:lpstr>
      <vt:lpstr>Ex8</vt:lpstr>
      <vt:lpstr>PowerPoint Presentation</vt:lpstr>
      <vt:lpstr>Ex11</vt:lpstr>
      <vt:lpstr>PowerPoint Presentation</vt:lpstr>
      <vt:lpstr>PowerPoint Presentation</vt:lpstr>
      <vt:lpstr>PowerPoint Presentation</vt:lpstr>
      <vt:lpstr>Mysql Excercise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Excercise</dc:title>
  <dc:creator>akhmad d sembiring</dc:creator>
  <cp:lastModifiedBy>akhmad d sembiring</cp:lastModifiedBy>
  <cp:revision>31</cp:revision>
  <dcterms:created xsi:type="dcterms:W3CDTF">2018-07-25T08:00:13Z</dcterms:created>
  <dcterms:modified xsi:type="dcterms:W3CDTF">2018-07-26T06:20:58Z</dcterms:modified>
</cp:coreProperties>
</file>