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13"/>
  </p:handoutMasterIdLst>
  <p:sldIdLst>
    <p:sldId id="262" r:id="rId2"/>
    <p:sldId id="301" r:id="rId3"/>
    <p:sldId id="268" r:id="rId4"/>
    <p:sldId id="272" r:id="rId5"/>
    <p:sldId id="357" r:id="rId6"/>
    <p:sldId id="361" r:id="rId7"/>
    <p:sldId id="358" r:id="rId8"/>
    <p:sldId id="360" r:id="rId9"/>
    <p:sldId id="362" r:id="rId10"/>
    <p:sldId id="35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soft1420"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C8C8"/>
    <a:srgbClr val="D276CE"/>
    <a:srgbClr val="F41362"/>
    <a:srgbClr val="E5E5E5"/>
    <a:srgbClr val="8100FF"/>
    <a:srgbClr val="10E634"/>
    <a:srgbClr val="994EC2"/>
    <a:srgbClr val="FCFCFC"/>
    <a:srgbClr val="D545B7"/>
    <a:srgbClr val="D2E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0" autoAdjust="0"/>
    <p:restoredTop sz="94249" autoAdjust="0"/>
  </p:normalViewPr>
  <p:slideViewPr>
    <p:cSldViewPr snapToGrid="0">
      <p:cViewPr>
        <p:scale>
          <a:sx n="91" d="100"/>
          <a:sy n="91" d="100"/>
        </p:scale>
        <p:origin x="6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handoutMaster" Target="handoutMasters/handoutMaster1.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commentAuthors" Target="commentAuthor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7/18/2022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3EFD42F7-718C-4B98-AAEC-167E6DDD60A7}" type="datetimeFigureOut">
              <a:rPr lang="en-US" smtClean="0"/>
              <a:t>7/18/2022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2192000" cy="6858000"/>
          </a:xfrm>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6629766" y="1347294"/>
            <a:ext cx="1359674" cy="1359674"/>
          </a:xfrm>
          <a:custGeom>
            <a:avLst/>
            <a:gdLst>
              <a:gd name="connsiteX0" fmla="*/ 679837 w 1359674"/>
              <a:gd name="connsiteY0" fmla="*/ 0 h 1359674"/>
              <a:gd name="connsiteX1" fmla="*/ 1359674 w 1359674"/>
              <a:gd name="connsiteY1" fmla="*/ 679837 h 1359674"/>
              <a:gd name="connsiteX2" fmla="*/ 679837 w 1359674"/>
              <a:gd name="connsiteY2" fmla="*/ 1359674 h 1359674"/>
              <a:gd name="connsiteX3" fmla="*/ 0 w 1359674"/>
              <a:gd name="connsiteY3" fmla="*/ 679837 h 1359674"/>
              <a:gd name="connsiteX4" fmla="*/ 679837 w 1359674"/>
              <a:gd name="connsiteY4" fmla="*/ 0 h 13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9674" h="1359674">
                <a:moveTo>
                  <a:pt x="679837" y="0"/>
                </a:moveTo>
                <a:cubicBezTo>
                  <a:pt x="1055301" y="0"/>
                  <a:pt x="1359674" y="304373"/>
                  <a:pt x="1359674" y="679837"/>
                </a:cubicBezTo>
                <a:cubicBezTo>
                  <a:pt x="1359674" y="1055301"/>
                  <a:pt x="1055301" y="1359674"/>
                  <a:pt x="679837" y="1359674"/>
                </a:cubicBezTo>
                <a:cubicBezTo>
                  <a:pt x="304373" y="1359674"/>
                  <a:pt x="0" y="1055301"/>
                  <a:pt x="0" y="679837"/>
                </a:cubicBezTo>
                <a:cubicBezTo>
                  <a:pt x="0" y="304373"/>
                  <a:pt x="304373" y="0"/>
                  <a:pt x="679837" y="0"/>
                </a:cubicBezTo>
                <a:close/>
              </a:path>
            </a:pathLst>
          </a:custGeom>
        </p:spPr>
        <p:txBody>
          <a:bodyPr wrap="square">
            <a:noAutofit/>
          </a:bodyPr>
          <a:lstStyle/>
          <a:p>
            <a:endParaRPr lang="en-US" dirty="0"/>
          </a:p>
        </p:txBody>
      </p:sp>
      <p:sp>
        <p:nvSpPr>
          <p:cNvPr id="16" name="Picture Placeholder 15"/>
          <p:cNvSpPr>
            <a:spLocks noGrp="1"/>
          </p:cNvSpPr>
          <p:nvPr>
            <p:ph type="pic" sz="quarter" idx="12"/>
          </p:nvPr>
        </p:nvSpPr>
        <p:spPr>
          <a:xfrm>
            <a:off x="8156813" y="1347294"/>
            <a:ext cx="1359674" cy="1359674"/>
          </a:xfrm>
          <a:custGeom>
            <a:avLst/>
            <a:gdLst>
              <a:gd name="connsiteX0" fmla="*/ 679837 w 1359674"/>
              <a:gd name="connsiteY0" fmla="*/ 0 h 1359674"/>
              <a:gd name="connsiteX1" fmla="*/ 1359674 w 1359674"/>
              <a:gd name="connsiteY1" fmla="*/ 679837 h 1359674"/>
              <a:gd name="connsiteX2" fmla="*/ 679837 w 1359674"/>
              <a:gd name="connsiteY2" fmla="*/ 1359674 h 1359674"/>
              <a:gd name="connsiteX3" fmla="*/ 0 w 1359674"/>
              <a:gd name="connsiteY3" fmla="*/ 679837 h 1359674"/>
              <a:gd name="connsiteX4" fmla="*/ 679837 w 1359674"/>
              <a:gd name="connsiteY4" fmla="*/ 0 h 13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9674" h="1359674">
                <a:moveTo>
                  <a:pt x="679837" y="0"/>
                </a:moveTo>
                <a:cubicBezTo>
                  <a:pt x="1055301" y="0"/>
                  <a:pt x="1359674" y="304373"/>
                  <a:pt x="1359674" y="679837"/>
                </a:cubicBezTo>
                <a:cubicBezTo>
                  <a:pt x="1359674" y="1055301"/>
                  <a:pt x="1055301" y="1359674"/>
                  <a:pt x="679837" y="1359674"/>
                </a:cubicBezTo>
                <a:cubicBezTo>
                  <a:pt x="304373" y="1359674"/>
                  <a:pt x="0" y="1055301"/>
                  <a:pt x="0" y="679837"/>
                </a:cubicBezTo>
                <a:cubicBezTo>
                  <a:pt x="0" y="304373"/>
                  <a:pt x="304373" y="0"/>
                  <a:pt x="679837" y="0"/>
                </a:cubicBezTo>
                <a:close/>
              </a:path>
            </a:pathLst>
          </a:custGeom>
        </p:spPr>
        <p:txBody>
          <a:bodyPr wrap="square">
            <a:noAutofit/>
          </a:bodyPr>
          <a:lstStyle/>
          <a:p>
            <a:endParaRPr lang="en-US"/>
          </a:p>
        </p:txBody>
      </p:sp>
      <p:sp>
        <p:nvSpPr>
          <p:cNvPr id="18" name="Picture Placeholder 17"/>
          <p:cNvSpPr>
            <a:spLocks noGrp="1"/>
          </p:cNvSpPr>
          <p:nvPr>
            <p:ph type="pic" sz="quarter" idx="13"/>
          </p:nvPr>
        </p:nvSpPr>
        <p:spPr>
          <a:xfrm>
            <a:off x="9683860" y="1347294"/>
            <a:ext cx="1359674" cy="1359674"/>
          </a:xfrm>
          <a:custGeom>
            <a:avLst/>
            <a:gdLst>
              <a:gd name="connsiteX0" fmla="*/ 679837 w 1359674"/>
              <a:gd name="connsiteY0" fmla="*/ 0 h 1359674"/>
              <a:gd name="connsiteX1" fmla="*/ 1359674 w 1359674"/>
              <a:gd name="connsiteY1" fmla="*/ 679837 h 1359674"/>
              <a:gd name="connsiteX2" fmla="*/ 679837 w 1359674"/>
              <a:gd name="connsiteY2" fmla="*/ 1359674 h 1359674"/>
              <a:gd name="connsiteX3" fmla="*/ 0 w 1359674"/>
              <a:gd name="connsiteY3" fmla="*/ 679837 h 1359674"/>
              <a:gd name="connsiteX4" fmla="*/ 679837 w 1359674"/>
              <a:gd name="connsiteY4" fmla="*/ 0 h 13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9674" h="1359674">
                <a:moveTo>
                  <a:pt x="679837" y="0"/>
                </a:moveTo>
                <a:cubicBezTo>
                  <a:pt x="1055301" y="0"/>
                  <a:pt x="1359674" y="304373"/>
                  <a:pt x="1359674" y="679837"/>
                </a:cubicBezTo>
                <a:cubicBezTo>
                  <a:pt x="1359674" y="1055301"/>
                  <a:pt x="1055301" y="1359674"/>
                  <a:pt x="679837" y="1359674"/>
                </a:cubicBezTo>
                <a:cubicBezTo>
                  <a:pt x="304373" y="1359674"/>
                  <a:pt x="0" y="1055301"/>
                  <a:pt x="0" y="679837"/>
                </a:cubicBezTo>
                <a:cubicBezTo>
                  <a:pt x="0" y="304373"/>
                  <a:pt x="304373" y="0"/>
                  <a:pt x="679837" y="0"/>
                </a:cubicBezTo>
                <a:close/>
              </a:path>
            </a:pathLst>
          </a:custGeom>
        </p:spPr>
        <p:txBody>
          <a:bodyPr wrap="square">
            <a:noAutofit/>
          </a:bodyPr>
          <a:lstStyle/>
          <a:p>
            <a:endParaRPr lang="en-US"/>
          </a:p>
        </p:txBody>
      </p:sp>
      <p:sp>
        <p:nvSpPr>
          <p:cNvPr id="20" name="Picture Placeholder 19"/>
          <p:cNvSpPr>
            <a:spLocks noGrp="1"/>
          </p:cNvSpPr>
          <p:nvPr>
            <p:ph type="pic" sz="quarter" idx="14"/>
          </p:nvPr>
        </p:nvSpPr>
        <p:spPr>
          <a:xfrm>
            <a:off x="6629766" y="2854430"/>
            <a:ext cx="1359674" cy="1359674"/>
          </a:xfrm>
          <a:custGeom>
            <a:avLst/>
            <a:gdLst>
              <a:gd name="connsiteX0" fmla="*/ 679837 w 1359674"/>
              <a:gd name="connsiteY0" fmla="*/ 0 h 1359674"/>
              <a:gd name="connsiteX1" fmla="*/ 1359674 w 1359674"/>
              <a:gd name="connsiteY1" fmla="*/ 679837 h 1359674"/>
              <a:gd name="connsiteX2" fmla="*/ 679837 w 1359674"/>
              <a:gd name="connsiteY2" fmla="*/ 1359674 h 1359674"/>
              <a:gd name="connsiteX3" fmla="*/ 0 w 1359674"/>
              <a:gd name="connsiteY3" fmla="*/ 679837 h 1359674"/>
              <a:gd name="connsiteX4" fmla="*/ 679837 w 1359674"/>
              <a:gd name="connsiteY4" fmla="*/ 0 h 13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9674" h="1359674">
                <a:moveTo>
                  <a:pt x="679837" y="0"/>
                </a:moveTo>
                <a:cubicBezTo>
                  <a:pt x="1055301" y="0"/>
                  <a:pt x="1359674" y="304373"/>
                  <a:pt x="1359674" y="679837"/>
                </a:cubicBezTo>
                <a:cubicBezTo>
                  <a:pt x="1359674" y="1055301"/>
                  <a:pt x="1055301" y="1359674"/>
                  <a:pt x="679837" y="1359674"/>
                </a:cubicBezTo>
                <a:cubicBezTo>
                  <a:pt x="304373" y="1359674"/>
                  <a:pt x="0" y="1055301"/>
                  <a:pt x="0" y="679837"/>
                </a:cubicBezTo>
                <a:cubicBezTo>
                  <a:pt x="0" y="304373"/>
                  <a:pt x="304373" y="0"/>
                  <a:pt x="679837" y="0"/>
                </a:cubicBezTo>
                <a:close/>
              </a:path>
            </a:pathLst>
          </a:custGeom>
        </p:spPr>
        <p:txBody>
          <a:bodyPr wrap="square">
            <a:noAutofit/>
          </a:bodyPr>
          <a:lstStyle/>
          <a:p>
            <a:endParaRPr lang="en-US"/>
          </a:p>
        </p:txBody>
      </p:sp>
      <p:sp>
        <p:nvSpPr>
          <p:cNvPr id="22" name="Picture Placeholder 21"/>
          <p:cNvSpPr>
            <a:spLocks noGrp="1"/>
          </p:cNvSpPr>
          <p:nvPr>
            <p:ph type="pic" sz="quarter" idx="15"/>
          </p:nvPr>
        </p:nvSpPr>
        <p:spPr>
          <a:xfrm>
            <a:off x="8156813" y="2854430"/>
            <a:ext cx="1359674" cy="1359674"/>
          </a:xfrm>
          <a:custGeom>
            <a:avLst/>
            <a:gdLst>
              <a:gd name="connsiteX0" fmla="*/ 679837 w 1359674"/>
              <a:gd name="connsiteY0" fmla="*/ 0 h 1359674"/>
              <a:gd name="connsiteX1" fmla="*/ 1359674 w 1359674"/>
              <a:gd name="connsiteY1" fmla="*/ 679837 h 1359674"/>
              <a:gd name="connsiteX2" fmla="*/ 679837 w 1359674"/>
              <a:gd name="connsiteY2" fmla="*/ 1359674 h 1359674"/>
              <a:gd name="connsiteX3" fmla="*/ 0 w 1359674"/>
              <a:gd name="connsiteY3" fmla="*/ 679837 h 1359674"/>
              <a:gd name="connsiteX4" fmla="*/ 679837 w 1359674"/>
              <a:gd name="connsiteY4" fmla="*/ 0 h 13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9674" h="1359674">
                <a:moveTo>
                  <a:pt x="679837" y="0"/>
                </a:moveTo>
                <a:cubicBezTo>
                  <a:pt x="1055301" y="0"/>
                  <a:pt x="1359674" y="304373"/>
                  <a:pt x="1359674" y="679837"/>
                </a:cubicBezTo>
                <a:cubicBezTo>
                  <a:pt x="1359674" y="1055301"/>
                  <a:pt x="1055301" y="1359674"/>
                  <a:pt x="679837" y="1359674"/>
                </a:cubicBezTo>
                <a:cubicBezTo>
                  <a:pt x="304373" y="1359674"/>
                  <a:pt x="0" y="1055301"/>
                  <a:pt x="0" y="679837"/>
                </a:cubicBezTo>
                <a:cubicBezTo>
                  <a:pt x="0" y="304373"/>
                  <a:pt x="304373" y="0"/>
                  <a:pt x="679837" y="0"/>
                </a:cubicBezTo>
                <a:close/>
              </a:path>
            </a:pathLst>
          </a:custGeom>
        </p:spPr>
        <p:txBody>
          <a:bodyPr wrap="square">
            <a:noAutofit/>
          </a:bodyPr>
          <a:lstStyle/>
          <a:p>
            <a:endParaRPr lang="en-US"/>
          </a:p>
        </p:txBody>
      </p:sp>
      <p:sp>
        <p:nvSpPr>
          <p:cNvPr id="24" name="Picture Placeholder 23"/>
          <p:cNvSpPr>
            <a:spLocks noGrp="1"/>
          </p:cNvSpPr>
          <p:nvPr>
            <p:ph type="pic" sz="quarter" idx="16"/>
          </p:nvPr>
        </p:nvSpPr>
        <p:spPr>
          <a:xfrm>
            <a:off x="9683860" y="2854430"/>
            <a:ext cx="1359674" cy="1359674"/>
          </a:xfrm>
          <a:custGeom>
            <a:avLst/>
            <a:gdLst>
              <a:gd name="connsiteX0" fmla="*/ 679837 w 1359674"/>
              <a:gd name="connsiteY0" fmla="*/ 0 h 1359674"/>
              <a:gd name="connsiteX1" fmla="*/ 1359674 w 1359674"/>
              <a:gd name="connsiteY1" fmla="*/ 679837 h 1359674"/>
              <a:gd name="connsiteX2" fmla="*/ 679837 w 1359674"/>
              <a:gd name="connsiteY2" fmla="*/ 1359674 h 1359674"/>
              <a:gd name="connsiteX3" fmla="*/ 0 w 1359674"/>
              <a:gd name="connsiteY3" fmla="*/ 679837 h 1359674"/>
              <a:gd name="connsiteX4" fmla="*/ 679837 w 1359674"/>
              <a:gd name="connsiteY4" fmla="*/ 0 h 13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9674" h="1359674">
                <a:moveTo>
                  <a:pt x="679837" y="0"/>
                </a:moveTo>
                <a:cubicBezTo>
                  <a:pt x="1055301" y="0"/>
                  <a:pt x="1359674" y="304373"/>
                  <a:pt x="1359674" y="679837"/>
                </a:cubicBezTo>
                <a:cubicBezTo>
                  <a:pt x="1359674" y="1055301"/>
                  <a:pt x="1055301" y="1359674"/>
                  <a:pt x="679837" y="1359674"/>
                </a:cubicBezTo>
                <a:cubicBezTo>
                  <a:pt x="304373" y="1359674"/>
                  <a:pt x="0" y="1055301"/>
                  <a:pt x="0" y="679837"/>
                </a:cubicBezTo>
                <a:cubicBezTo>
                  <a:pt x="0" y="304373"/>
                  <a:pt x="304373" y="0"/>
                  <a:pt x="679837" y="0"/>
                </a:cubicBezTo>
                <a:close/>
              </a:path>
            </a:pathLst>
          </a:custGeom>
        </p:spPr>
        <p:txBody>
          <a:bodyPr wrap="square">
            <a:noAutofit/>
          </a:bodyPr>
          <a:lstStyle/>
          <a:p>
            <a:endParaRPr lang="en-US"/>
          </a:p>
        </p:txBody>
      </p:sp>
      <p:sp>
        <p:nvSpPr>
          <p:cNvPr id="26" name="Picture Placeholder 25"/>
          <p:cNvSpPr>
            <a:spLocks noGrp="1"/>
          </p:cNvSpPr>
          <p:nvPr>
            <p:ph type="pic" sz="quarter" idx="17"/>
          </p:nvPr>
        </p:nvSpPr>
        <p:spPr>
          <a:xfrm>
            <a:off x="6629766" y="4361566"/>
            <a:ext cx="1359674" cy="1359674"/>
          </a:xfrm>
          <a:custGeom>
            <a:avLst/>
            <a:gdLst>
              <a:gd name="connsiteX0" fmla="*/ 679837 w 1359674"/>
              <a:gd name="connsiteY0" fmla="*/ 0 h 1359674"/>
              <a:gd name="connsiteX1" fmla="*/ 1359674 w 1359674"/>
              <a:gd name="connsiteY1" fmla="*/ 679837 h 1359674"/>
              <a:gd name="connsiteX2" fmla="*/ 679837 w 1359674"/>
              <a:gd name="connsiteY2" fmla="*/ 1359674 h 1359674"/>
              <a:gd name="connsiteX3" fmla="*/ 0 w 1359674"/>
              <a:gd name="connsiteY3" fmla="*/ 679837 h 1359674"/>
              <a:gd name="connsiteX4" fmla="*/ 679837 w 1359674"/>
              <a:gd name="connsiteY4" fmla="*/ 0 h 13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9674" h="1359674">
                <a:moveTo>
                  <a:pt x="679837" y="0"/>
                </a:moveTo>
                <a:cubicBezTo>
                  <a:pt x="1055301" y="0"/>
                  <a:pt x="1359674" y="304373"/>
                  <a:pt x="1359674" y="679837"/>
                </a:cubicBezTo>
                <a:cubicBezTo>
                  <a:pt x="1359674" y="1055301"/>
                  <a:pt x="1055301" y="1359674"/>
                  <a:pt x="679837" y="1359674"/>
                </a:cubicBezTo>
                <a:cubicBezTo>
                  <a:pt x="304373" y="1359674"/>
                  <a:pt x="0" y="1055301"/>
                  <a:pt x="0" y="679837"/>
                </a:cubicBezTo>
                <a:cubicBezTo>
                  <a:pt x="0" y="304373"/>
                  <a:pt x="304373" y="0"/>
                  <a:pt x="679837" y="0"/>
                </a:cubicBezTo>
                <a:close/>
              </a:path>
            </a:pathLst>
          </a:custGeom>
        </p:spPr>
        <p:txBody>
          <a:bodyPr wrap="square">
            <a:noAutofit/>
          </a:bodyPr>
          <a:lstStyle/>
          <a:p>
            <a:endParaRPr lang="en-US"/>
          </a:p>
        </p:txBody>
      </p:sp>
      <p:sp>
        <p:nvSpPr>
          <p:cNvPr id="28" name="Picture Placeholder 27"/>
          <p:cNvSpPr>
            <a:spLocks noGrp="1"/>
          </p:cNvSpPr>
          <p:nvPr>
            <p:ph type="pic" sz="quarter" idx="18"/>
          </p:nvPr>
        </p:nvSpPr>
        <p:spPr>
          <a:xfrm>
            <a:off x="8156813" y="4361566"/>
            <a:ext cx="1359674" cy="1359674"/>
          </a:xfrm>
          <a:custGeom>
            <a:avLst/>
            <a:gdLst>
              <a:gd name="connsiteX0" fmla="*/ 679837 w 1359674"/>
              <a:gd name="connsiteY0" fmla="*/ 0 h 1359674"/>
              <a:gd name="connsiteX1" fmla="*/ 1359674 w 1359674"/>
              <a:gd name="connsiteY1" fmla="*/ 679837 h 1359674"/>
              <a:gd name="connsiteX2" fmla="*/ 679837 w 1359674"/>
              <a:gd name="connsiteY2" fmla="*/ 1359674 h 1359674"/>
              <a:gd name="connsiteX3" fmla="*/ 0 w 1359674"/>
              <a:gd name="connsiteY3" fmla="*/ 679837 h 1359674"/>
              <a:gd name="connsiteX4" fmla="*/ 679837 w 1359674"/>
              <a:gd name="connsiteY4" fmla="*/ 0 h 13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9674" h="1359674">
                <a:moveTo>
                  <a:pt x="679837" y="0"/>
                </a:moveTo>
                <a:cubicBezTo>
                  <a:pt x="1055301" y="0"/>
                  <a:pt x="1359674" y="304373"/>
                  <a:pt x="1359674" y="679837"/>
                </a:cubicBezTo>
                <a:cubicBezTo>
                  <a:pt x="1359674" y="1055301"/>
                  <a:pt x="1055301" y="1359674"/>
                  <a:pt x="679837" y="1359674"/>
                </a:cubicBezTo>
                <a:cubicBezTo>
                  <a:pt x="304373" y="1359674"/>
                  <a:pt x="0" y="1055301"/>
                  <a:pt x="0" y="679837"/>
                </a:cubicBezTo>
                <a:cubicBezTo>
                  <a:pt x="0" y="304373"/>
                  <a:pt x="304373" y="0"/>
                  <a:pt x="679837" y="0"/>
                </a:cubicBezTo>
                <a:close/>
              </a:path>
            </a:pathLst>
          </a:custGeom>
        </p:spPr>
        <p:txBody>
          <a:bodyPr wrap="square">
            <a:noAutofit/>
          </a:bodyPr>
          <a:lstStyle/>
          <a:p>
            <a:endParaRPr lang="en-US"/>
          </a:p>
        </p:txBody>
      </p:sp>
      <p:sp>
        <p:nvSpPr>
          <p:cNvPr id="30" name="Picture Placeholder 29"/>
          <p:cNvSpPr>
            <a:spLocks noGrp="1"/>
          </p:cNvSpPr>
          <p:nvPr>
            <p:ph type="pic" sz="quarter" idx="19"/>
          </p:nvPr>
        </p:nvSpPr>
        <p:spPr>
          <a:xfrm>
            <a:off x="9683860" y="4361566"/>
            <a:ext cx="1359674" cy="1359674"/>
          </a:xfrm>
          <a:custGeom>
            <a:avLst/>
            <a:gdLst>
              <a:gd name="connsiteX0" fmla="*/ 679837 w 1359674"/>
              <a:gd name="connsiteY0" fmla="*/ 0 h 1359674"/>
              <a:gd name="connsiteX1" fmla="*/ 1359674 w 1359674"/>
              <a:gd name="connsiteY1" fmla="*/ 679837 h 1359674"/>
              <a:gd name="connsiteX2" fmla="*/ 679837 w 1359674"/>
              <a:gd name="connsiteY2" fmla="*/ 1359674 h 1359674"/>
              <a:gd name="connsiteX3" fmla="*/ 0 w 1359674"/>
              <a:gd name="connsiteY3" fmla="*/ 679837 h 1359674"/>
              <a:gd name="connsiteX4" fmla="*/ 679837 w 1359674"/>
              <a:gd name="connsiteY4" fmla="*/ 0 h 13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9674" h="1359674">
                <a:moveTo>
                  <a:pt x="679837" y="0"/>
                </a:moveTo>
                <a:cubicBezTo>
                  <a:pt x="1055301" y="0"/>
                  <a:pt x="1359674" y="304373"/>
                  <a:pt x="1359674" y="679837"/>
                </a:cubicBezTo>
                <a:cubicBezTo>
                  <a:pt x="1359674" y="1055301"/>
                  <a:pt x="1055301" y="1359674"/>
                  <a:pt x="679837" y="1359674"/>
                </a:cubicBezTo>
                <a:cubicBezTo>
                  <a:pt x="304373" y="1359674"/>
                  <a:pt x="0" y="1055301"/>
                  <a:pt x="0" y="679837"/>
                </a:cubicBezTo>
                <a:cubicBezTo>
                  <a:pt x="0" y="304373"/>
                  <a:pt x="304373" y="0"/>
                  <a:pt x="679837" y="0"/>
                </a:cubicBezTo>
                <a:close/>
              </a:path>
            </a:pathLst>
          </a:custGeom>
        </p:spPr>
        <p:txBody>
          <a:bodyPr wrap="square">
            <a:no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nodePh="1">
                                  <p:stCondLst>
                                    <p:cond delay="1000"/>
                                  </p:stCondLst>
                                  <p:endCondLst>
                                    <p:cond evt="begin" delay="0">
                                      <p:tn val="5"/>
                                    </p:cond>
                                  </p:end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 calcmode="lin" valueType="num">
                                      <p:cBhvr>
                                        <p:cTn id="9" dur="500" fill="hold"/>
                                        <p:tgtEl>
                                          <p:spTgt spid="26"/>
                                        </p:tgtEl>
                                        <p:attrNameLst>
                                          <p:attrName>style.rotation</p:attrName>
                                        </p:attrNameLst>
                                      </p:cBhvr>
                                      <p:tavLst>
                                        <p:tav tm="0">
                                          <p:val>
                                            <p:fltVal val="360"/>
                                          </p:val>
                                        </p:tav>
                                        <p:tav tm="100000">
                                          <p:val>
                                            <p:fltVal val="0"/>
                                          </p:val>
                                        </p:tav>
                                      </p:tavLst>
                                    </p:anim>
                                    <p:animEffect transition="in" filter="fade">
                                      <p:cBhvr>
                                        <p:cTn id="10" dur="500"/>
                                        <p:tgtEl>
                                          <p:spTgt spid="26"/>
                                        </p:tgtEl>
                                      </p:cBhvr>
                                    </p:animEffect>
                                  </p:childTnLst>
                                </p:cTn>
                              </p:par>
                              <p:par>
                                <p:cTn id="11" presetID="49" presetClass="entr" presetSubtype="0" decel="100000" fill="hold" grpId="0" nodeType="withEffect" nodePh="1">
                                  <p:stCondLst>
                                    <p:cond delay="1200"/>
                                  </p:stCondLst>
                                  <p:endCondLst>
                                    <p:cond evt="begin" delay="0">
                                      <p:tn val="11"/>
                                    </p:cond>
                                  </p:endCondLst>
                                  <p:childTnLst>
                                    <p:set>
                                      <p:cBhvr>
                                        <p:cTn id="12" dur="1" fill="hold">
                                          <p:stCondLst>
                                            <p:cond delay="0"/>
                                          </p:stCondLst>
                                        </p:cTn>
                                        <p:tgtEl>
                                          <p:spTgt spid="28"/>
                                        </p:tgtEl>
                                        <p:attrNameLst>
                                          <p:attrName>style.visibility</p:attrName>
                                        </p:attrNameLst>
                                      </p:cBhvr>
                                      <p:to>
                                        <p:strVal val="visible"/>
                                      </p:to>
                                    </p:set>
                                    <p:anim calcmode="lin" valueType="num">
                                      <p:cBhvr>
                                        <p:cTn id="13" dur="500" fill="hold"/>
                                        <p:tgtEl>
                                          <p:spTgt spid="28"/>
                                        </p:tgtEl>
                                        <p:attrNameLst>
                                          <p:attrName>ppt_w</p:attrName>
                                        </p:attrNameLst>
                                      </p:cBhvr>
                                      <p:tavLst>
                                        <p:tav tm="0">
                                          <p:val>
                                            <p:fltVal val="0"/>
                                          </p:val>
                                        </p:tav>
                                        <p:tav tm="100000">
                                          <p:val>
                                            <p:strVal val="#ppt_w"/>
                                          </p:val>
                                        </p:tav>
                                      </p:tavLst>
                                    </p:anim>
                                    <p:anim calcmode="lin" valueType="num">
                                      <p:cBhvr>
                                        <p:cTn id="14" dur="500" fill="hold"/>
                                        <p:tgtEl>
                                          <p:spTgt spid="28"/>
                                        </p:tgtEl>
                                        <p:attrNameLst>
                                          <p:attrName>ppt_h</p:attrName>
                                        </p:attrNameLst>
                                      </p:cBhvr>
                                      <p:tavLst>
                                        <p:tav tm="0">
                                          <p:val>
                                            <p:fltVal val="0"/>
                                          </p:val>
                                        </p:tav>
                                        <p:tav tm="100000">
                                          <p:val>
                                            <p:strVal val="#ppt_h"/>
                                          </p:val>
                                        </p:tav>
                                      </p:tavLst>
                                    </p:anim>
                                    <p:anim calcmode="lin" valueType="num">
                                      <p:cBhvr>
                                        <p:cTn id="15" dur="500" fill="hold"/>
                                        <p:tgtEl>
                                          <p:spTgt spid="28"/>
                                        </p:tgtEl>
                                        <p:attrNameLst>
                                          <p:attrName>style.rotation</p:attrName>
                                        </p:attrNameLst>
                                      </p:cBhvr>
                                      <p:tavLst>
                                        <p:tav tm="0">
                                          <p:val>
                                            <p:fltVal val="360"/>
                                          </p:val>
                                        </p:tav>
                                        <p:tav tm="100000">
                                          <p:val>
                                            <p:fltVal val="0"/>
                                          </p:val>
                                        </p:tav>
                                      </p:tavLst>
                                    </p:anim>
                                    <p:animEffect transition="in" filter="fade">
                                      <p:cBhvr>
                                        <p:cTn id="16" dur="500"/>
                                        <p:tgtEl>
                                          <p:spTgt spid="28"/>
                                        </p:tgtEl>
                                      </p:cBhvr>
                                    </p:animEffect>
                                  </p:childTnLst>
                                </p:cTn>
                              </p:par>
                              <p:par>
                                <p:cTn id="17" presetID="49" presetClass="entr" presetSubtype="0" decel="100000" fill="hold" grpId="0" nodeType="withEffect" nodePh="1">
                                  <p:stCondLst>
                                    <p:cond delay="1400"/>
                                  </p:stCondLst>
                                  <p:endCondLst>
                                    <p:cond evt="begin" delay="0">
                                      <p:tn val="17"/>
                                    </p:cond>
                                  </p:endCondLst>
                                  <p:childTnLst>
                                    <p:set>
                                      <p:cBhvr>
                                        <p:cTn id="18" dur="1" fill="hold">
                                          <p:stCondLst>
                                            <p:cond delay="0"/>
                                          </p:stCondLst>
                                        </p:cTn>
                                        <p:tgtEl>
                                          <p:spTgt spid="30"/>
                                        </p:tgtEl>
                                        <p:attrNameLst>
                                          <p:attrName>style.visibility</p:attrName>
                                        </p:attrNameLst>
                                      </p:cBhvr>
                                      <p:to>
                                        <p:strVal val="visible"/>
                                      </p:to>
                                    </p:set>
                                    <p:anim calcmode="lin" valueType="num">
                                      <p:cBhvr>
                                        <p:cTn id="19" dur="500" fill="hold"/>
                                        <p:tgtEl>
                                          <p:spTgt spid="30"/>
                                        </p:tgtEl>
                                        <p:attrNameLst>
                                          <p:attrName>ppt_w</p:attrName>
                                        </p:attrNameLst>
                                      </p:cBhvr>
                                      <p:tavLst>
                                        <p:tav tm="0">
                                          <p:val>
                                            <p:fltVal val="0"/>
                                          </p:val>
                                        </p:tav>
                                        <p:tav tm="100000">
                                          <p:val>
                                            <p:strVal val="#ppt_w"/>
                                          </p:val>
                                        </p:tav>
                                      </p:tavLst>
                                    </p:anim>
                                    <p:anim calcmode="lin" valueType="num">
                                      <p:cBhvr>
                                        <p:cTn id="20" dur="500" fill="hold"/>
                                        <p:tgtEl>
                                          <p:spTgt spid="30"/>
                                        </p:tgtEl>
                                        <p:attrNameLst>
                                          <p:attrName>ppt_h</p:attrName>
                                        </p:attrNameLst>
                                      </p:cBhvr>
                                      <p:tavLst>
                                        <p:tav tm="0">
                                          <p:val>
                                            <p:fltVal val="0"/>
                                          </p:val>
                                        </p:tav>
                                        <p:tav tm="100000">
                                          <p:val>
                                            <p:strVal val="#ppt_h"/>
                                          </p:val>
                                        </p:tav>
                                      </p:tavLst>
                                    </p:anim>
                                    <p:anim calcmode="lin" valueType="num">
                                      <p:cBhvr>
                                        <p:cTn id="21" dur="500" fill="hold"/>
                                        <p:tgtEl>
                                          <p:spTgt spid="30"/>
                                        </p:tgtEl>
                                        <p:attrNameLst>
                                          <p:attrName>style.rotation</p:attrName>
                                        </p:attrNameLst>
                                      </p:cBhvr>
                                      <p:tavLst>
                                        <p:tav tm="0">
                                          <p:val>
                                            <p:fltVal val="360"/>
                                          </p:val>
                                        </p:tav>
                                        <p:tav tm="100000">
                                          <p:val>
                                            <p:fltVal val="0"/>
                                          </p:val>
                                        </p:tav>
                                      </p:tavLst>
                                    </p:anim>
                                    <p:animEffect transition="in" filter="fade">
                                      <p:cBhvr>
                                        <p:cTn id="22" dur="500"/>
                                        <p:tgtEl>
                                          <p:spTgt spid="30"/>
                                        </p:tgtEl>
                                      </p:cBhvr>
                                    </p:animEffect>
                                  </p:childTnLst>
                                </p:cTn>
                              </p:par>
                              <p:par>
                                <p:cTn id="23" presetID="49" presetClass="entr" presetSubtype="0" decel="100000" fill="hold" grpId="0" nodeType="withEffect" nodePh="1">
                                  <p:stCondLst>
                                    <p:cond delay="1600"/>
                                  </p:stCondLst>
                                  <p:endCondLst>
                                    <p:cond evt="begin" delay="0">
                                      <p:tn val="23"/>
                                    </p:cond>
                                  </p:endCondLst>
                                  <p:childTnLst>
                                    <p:set>
                                      <p:cBhvr>
                                        <p:cTn id="24" dur="1" fill="hold">
                                          <p:stCondLst>
                                            <p:cond delay="0"/>
                                          </p:stCondLst>
                                        </p:cTn>
                                        <p:tgtEl>
                                          <p:spTgt spid="24"/>
                                        </p:tgtEl>
                                        <p:attrNameLst>
                                          <p:attrName>style.visibility</p:attrName>
                                        </p:attrNameLst>
                                      </p:cBhvr>
                                      <p:to>
                                        <p:strVal val="visible"/>
                                      </p:to>
                                    </p:set>
                                    <p:anim calcmode="lin" valueType="num">
                                      <p:cBhvr>
                                        <p:cTn id="25" dur="500" fill="hold"/>
                                        <p:tgtEl>
                                          <p:spTgt spid="24"/>
                                        </p:tgtEl>
                                        <p:attrNameLst>
                                          <p:attrName>ppt_w</p:attrName>
                                        </p:attrNameLst>
                                      </p:cBhvr>
                                      <p:tavLst>
                                        <p:tav tm="0">
                                          <p:val>
                                            <p:fltVal val="0"/>
                                          </p:val>
                                        </p:tav>
                                        <p:tav tm="100000">
                                          <p:val>
                                            <p:strVal val="#ppt_w"/>
                                          </p:val>
                                        </p:tav>
                                      </p:tavLst>
                                    </p:anim>
                                    <p:anim calcmode="lin" valueType="num">
                                      <p:cBhvr>
                                        <p:cTn id="26" dur="500" fill="hold"/>
                                        <p:tgtEl>
                                          <p:spTgt spid="24"/>
                                        </p:tgtEl>
                                        <p:attrNameLst>
                                          <p:attrName>ppt_h</p:attrName>
                                        </p:attrNameLst>
                                      </p:cBhvr>
                                      <p:tavLst>
                                        <p:tav tm="0">
                                          <p:val>
                                            <p:fltVal val="0"/>
                                          </p:val>
                                        </p:tav>
                                        <p:tav tm="100000">
                                          <p:val>
                                            <p:strVal val="#ppt_h"/>
                                          </p:val>
                                        </p:tav>
                                      </p:tavLst>
                                    </p:anim>
                                    <p:anim calcmode="lin" valueType="num">
                                      <p:cBhvr>
                                        <p:cTn id="27" dur="500" fill="hold"/>
                                        <p:tgtEl>
                                          <p:spTgt spid="24"/>
                                        </p:tgtEl>
                                        <p:attrNameLst>
                                          <p:attrName>style.rotation</p:attrName>
                                        </p:attrNameLst>
                                      </p:cBhvr>
                                      <p:tavLst>
                                        <p:tav tm="0">
                                          <p:val>
                                            <p:fltVal val="360"/>
                                          </p:val>
                                        </p:tav>
                                        <p:tav tm="100000">
                                          <p:val>
                                            <p:fltVal val="0"/>
                                          </p:val>
                                        </p:tav>
                                      </p:tavLst>
                                    </p:anim>
                                    <p:animEffect transition="in" filter="fade">
                                      <p:cBhvr>
                                        <p:cTn id="28" dur="500"/>
                                        <p:tgtEl>
                                          <p:spTgt spid="24"/>
                                        </p:tgtEl>
                                      </p:cBhvr>
                                    </p:animEffect>
                                  </p:childTnLst>
                                </p:cTn>
                              </p:par>
                              <p:par>
                                <p:cTn id="29" presetID="49" presetClass="entr" presetSubtype="0" decel="100000" fill="hold" grpId="0" nodeType="withEffect" nodePh="1">
                                  <p:stCondLst>
                                    <p:cond delay="1800"/>
                                  </p:stCondLst>
                                  <p:endCondLst>
                                    <p:cond evt="begin" delay="0">
                                      <p:tn val="29"/>
                                    </p:cond>
                                  </p:end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 calcmode="lin" valueType="num">
                                      <p:cBhvr>
                                        <p:cTn id="33" dur="500" fill="hold"/>
                                        <p:tgtEl>
                                          <p:spTgt spid="22"/>
                                        </p:tgtEl>
                                        <p:attrNameLst>
                                          <p:attrName>style.rotation</p:attrName>
                                        </p:attrNameLst>
                                      </p:cBhvr>
                                      <p:tavLst>
                                        <p:tav tm="0">
                                          <p:val>
                                            <p:fltVal val="360"/>
                                          </p:val>
                                        </p:tav>
                                        <p:tav tm="100000">
                                          <p:val>
                                            <p:fltVal val="0"/>
                                          </p:val>
                                        </p:tav>
                                      </p:tavLst>
                                    </p:anim>
                                    <p:animEffect transition="in" filter="fade">
                                      <p:cBhvr>
                                        <p:cTn id="34" dur="500"/>
                                        <p:tgtEl>
                                          <p:spTgt spid="22"/>
                                        </p:tgtEl>
                                      </p:cBhvr>
                                    </p:animEffect>
                                  </p:childTnLst>
                                </p:cTn>
                              </p:par>
                              <p:par>
                                <p:cTn id="35" presetID="49" presetClass="entr" presetSubtype="0" decel="100000" fill="hold" grpId="0" nodeType="withEffect" nodePh="1">
                                  <p:stCondLst>
                                    <p:cond delay="2000"/>
                                  </p:stCondLst>
                                  <p:endCondLst>
                                    <p:cond evt="begin" delay="0">
                                      <p:tn val="35"/>
                                    </p:cond>
                                  </p:endCondLst>
                                  <p:childTnLst>
                                    <p:set>
                                      <p:cBhvr>
                                        <p:cTn id="36" dur="1" fill="hold">
                                          <p:stCondLst>
                                            <p:cond delay="0"/>
                                          </p:stCondLst>
                                        </p:cTn>
                                        <p:tgtEl>
                                          <p:spTgt spid="20"/>
                                        </p:tgtEl>
                                        <p:attrNameLst>
                                          <p:attrName>style.visibility</p:attrName>
                                        </p:attrNameLst>
                                      </p:cBhvr>
                                      <p:to>
                                        <p:strVal val="visible"/>
                                      </p:to>
                                    </p:set>
                                    <p:anim calcmode="lin" valueType="num">
                                      <p:cBhvr>
                                        <p:cTn id="37" dur="500" fill="hold"/>
                                        <p:tgtEl>
                                          <p:spTgt spid="20"/>
                                        </p:tgtEl>
                                        <p:attrNameLst>
                                          <p:attrName>ppt_w</p:attrName>
                                        </p:attrNameLst>
                                      </p:cBhvr>
                                      <p:tavLst>
                                        <p:tav tm="0">
                                          <p:val>
                                            <p:fltVal val="0"/>
                                          </p:val>
                                        </p:tav>
                                        <p:tav tm="100000">
                                          <p:val>
                                            <p:strVal val="#ppt_w"/>
                                          </p:val>
                                        </p:tav>
                                      </p:tavLst>
                                    </p:anim>
                                    <p:anim calcmode="lin" valueType="num">
                                      <p:cBhvr>
                                        <p:cTn id="38" dur="500" fill="hold"/>
                                        <p:tgtEl>
                                          <p:spTgt spid="20"/>
                                        </p:tgtEl>
                                        <p:attrNameLst>
                                          <p:attrName>ppt_h</p:attrName>
                                        </p:attrNameLst>
                                      </p:cBhvr>
                                      <p:tavLst>
                                        <p:tav tm="0">
                                          <p:val>
                                            <p:fltVal val="0"/>
                                          </p:val>
                                        </p:tav>
                                        <p:tav tm="100000">
                                          <p:val>
                                            <p:strVal val="#ppt_h"/>
                                          </p:val>
                                        </p:tav>
                                      </p:tavLst>
                                    </p:anim>
                                    <p:anim calcmode="lin" valueType="num">
                                      <p:cBhvr>
                                        <p:cTn id="39" dur="500" fill="hold"/>
                                        <p:tgtEl>
                                          <p:spTgt spid="20"/>
                                        </p:tgtEl>
                                        <p:attrNameLst>
                                          <p:attrName>style.rotation</p:attrName>
                                        </p:attrNameLst>
                                      </p:cBhvr>
                                      <p:tavLst>
                                        <p:tav tm="0">
                                          <p:val>
                                            <p:fltVal val="360"/>
                                          </p:val>
                                        </p:tav>
                                        <p:tav tm="100000">
                                          <p:val>
                                            <p:fltVal val="0"/>
                                          </p:val>
                                        </p:tav>
                                      </p:tavLst>
                                    </p:anim>
                                    <p:animEffect transition="in" filter="fade">
                                      <p:cBhvr>
                                        <p:cTn id="40" dur="500"/>
                                        <p:tgtEl>
                                          <p:spTgt spid="20"/>
                                        </p:tgtEl>
                                      </p:cBhvr>
                                    </p:animEffect>
                                  </p:childTnLst>
                                </p:cTn>
                              </p:par>
                              <p:par>
                                <p:cTn id="41" presetID="49" presetClass="entr" presetSubtype="0" decel="100000" fill="hold" grpId="0" nodeType="withEffect" nodePh="1">
                                  <p:stCondLst>
                                    <p:cond delay="2200"/>
                                  </p:stCondLst>
                                  <p:endCondLst>
                                    <p:cond evt="begin" delay="0">
                                      <p:tn val="41"/>
                                    </p:cond>
                                  </p:endCondLst>
                                  <p:childTnLst>
                                    <p:set>
                                      <p:cBhvr>
                                        <p:cTn id="42" dur="1" fill="hold">
                                          <p:stCondLst>
                                            <p:cond delay="0"/>
                                          </p:stCondLst>
                                        </p:cTn>
                                        <p:tgtEl>
                                          <p:spTgt spid="14"/>
                                        </p:tgtEl>
                                        <p:attrNameLst>
                                          <p:attrName>style.visibility</p:attrName>
                                        </p:attrNameLst>
                                      </p:cBhvr>
                                      <p:to>
                                        <p:strVal val="visible"/>
                                      </p:to>
                                    </p:set>
                                    <p:anim calcmode="lin" valueType="num">
                                      <p:cBhvr>
                                        <p:cTn id="43" dur="500" fill="hold"/>
                                        <p:tgtEl>
                                          <p:spTgt spid="14"/>
                                        </p:tgtEl>
                                        <p:attrNameLst>
                                          <p:attrName>ppt_w</p:attrName>
                                        </p:attrNameLst>
                                      </p:cBhvr>
                                      <p:tavLst>
                                        <p:tav tm="0">
                                          <p:val>
                                            <p:fltVal val="0"/>
                                          </p:val>
                                        </p:tav>
                                        <p:tav tm="100000">
                                          <p:val>
                                            <p:strVal val="#ppt_w"/>
                                          </p:val>
                                        </p:tav>
                                      </p:tavLst>
                                    </p:anim>
                                    <p:anim calcmode="lin" valueType="num">
                                      <p:cBhvr>
                                        <p:cTn id="44" dur="500" fill="hold"/>
                                        <p:tgtEl>
                                          <p:spTgt spid="14"/>
                                        </p:tgtEl>
                                        <p:attrNameLst>
                                          <p:attrName>ppt_h</p:attrName>
                                        </p:attrNameLst>
                                      </p:cBhvr>
                                      <p:tavLst>
                                        <p:tav tm="0">
                                          <p:val>
                                            <p:fltVal val="0"/>
                                          </p:val>
                                        </p:tav>
                                        <p:tav tm="100000">
                                          <p:val>
                                            <p:strVal val="#ppt_h"/>
                                          </p:val>
                                        </p:tav>
                                      </p:tavLst>
                                    </p:anim>
                                    <p:anim calcmode="lin" valueType="num">
                                      <p:cBhvr>
                                        <p:cTn id="45" dur="500" fill="hold"/>
                                        <p:tgtEl>
                                          <p:spTgt spid="14"/>
                                        </p:tgtEl>
                                        <p:attrNameLst>
                                          <p:attrName>style.rotation</p:attrName>
                                        </p:attrNameLst>
                                      </p:cBhvr>
                                      <p:tavLst>
                                        <p:tav tm="0">
                                          <p:val>
                                            <p:fltVal val="360"/>
                                          </p:val>
                                        </p:tav>
                                        <p:tav tm="100000">
                                          <p:val>
                                            <p:fltVal val="0"/>
                                          </p:val>
                                        </p:tav>
                                      </p:tavLst>
                                    </p:anim>
                                    <p:animEffect transition="in" filter="fade">
                                      <p:cBhvr>
                                        <p:cTn id="46" dur="500"/>
                                        <p:tgtEl>
                                          <p:spTgt spid="14"/>
                                        </p:tgtEl>
                                      </p:cBhvr>
                                    </p:animEffect>
                                  </p:childTnLst>
                                </p:cTn>
                              </p:par>
                              <p:par>
                                <p:cTn id="47" presetID="49" presetClass="entr" presetSubtype="0" decel="100000" fill="hold" grpId="0" nodeType="withEffect" nodePh="1">
                                  <p:stCondLst>
                                    <p:cond delay="2400"/>
                                  </p:stCondLst>
                                  <p:endCondLst>
                                    <p:cond evt="begin" delay="0">
                                      <p:tn val="47"/>
                                    </p:cond>
                                  </p:endCondLst>
                                  <p:childTnLst>
                                    <p:set>
                                      <p:cBhvr>
                                        <p:cTn id="48" dur="1" fill="hold">
                                          <p:stCondLst>
                                            <p:cond delay="0"/>
                                          </p:stCondLst>
                                        </p:cTn>
                                        <p:tgtEl>
                                          <p:spTgt spid="16"/>
                                        </p:tgtEl>
                                        <p:attrNameLst>
                                          <p:attrName>style.visibility</p:attrName>
                                        </p:attrNameLst>
                                      </p:cBhvr>
                                      <p:to>
                                        <p:strVal val="visible"/>
                                      </p:to>
                                    </p:set>
                                    <p:anim calcmode="lin" valueType="num">
                                      <p:cBhvr>
                                        <p:cTn id="49" dur="500" fill="hold"/>
                                        <p:tgtEl>
                                          <p:spTgt spid="16"/>
                                        </p:tgtEl>
                                        <p:attrNameLst>
                                          <p:attrName>ppt_w</p:attrName>
                                        </p:attrNameLst>
                                      </p:cBhvr>
                                      <p:tavLst>
                                        <p:tav tm="0">
                                          <p:val>
                                            <p:fltVal val="0"/>
                                          </p:val>
                                        </p:tav>
                                        <p:tav tm="100000">
                                          <p:val>
                                            <p:strVal val="#ppt_w"/>
                                          </p:val>
                                        </p:tav>
                                      </p:tavLst>
                                    </p:anim>
                                    <p:anim calcmode="lin" valueType="num">
                                      <p:cBhvr>
                                        <p:cTn id="50" dur="500" fill="hold"/>
                                        <p:tgtEl>
                                          <p:spTgt spid="16"/>
                                        </p:tgtEl>
                                        <p:attrNameLst>
                                          <p:attrName>ppt_h</p:attrName>
                                        </p:attrNameLst>
                                      </p:cBhvr>
                                      <p:tavLst>
                                        <p:tav tm="0">
                                          <p:val>
                                            <p:fltVal val="0"/>
                                          </p:val>
                                        </p:tav>
                                        <p:tav tm="100000">
                                          <p:val>
                                            <p:strVal val="#ppt_h"/>
                                          </p:val>
                                        </p:tav>
                                      </p:tavLst>
                                    </p:anim>
                                    <p:anim calcmode="lin" valueType="num">
                                      <p:cBhvr>
                                        <p:cTn id="51" dur="500" fill="hold"/>
                                        <p:tgtEl>
                                          <p:spTgt spid="16"/>
                                        </p:tgtEl>
                                        <p:attrNameLst>
                                          <p:attrName>style.rotation</p:attrName>
                                        </p:attrNameLst>
                                      </p:cBhvr>
                                      <p:tavLst>
                                        <p:tav tm="0">
                                          <p:val>
                                            <p:fltVal val="360"/>
                                          </p:val>
                                        </p:tav>
                                        <p:tav tm="100000">
                                          <p:val>
                                            <p:fltVal val="0"/>
                                          </p:val>
                                        </p:tav>
                                      </p:tavLst>
                                    </p:anim>
                                    <p:animEffect transition="in" filter="fade">
                                      <p:cBhvr>
                                        <p:cTn id="52" dur="500"/>
                                        <p:tgtEl>
                                          <p:spTgt spid="16"/>
                                        </p:tgtEl>
                                      </p:cBhvr>
                                    </p:animEffect>
                                  </p:childTnLst>
                                </p:cTn>
                              </p:par>
                              <p:par>
                                <p:cTn id="53" presetID="49" presetClass="entr" presetSubtype="0" decel="100000" fill="hold" grpId="0" nodeType="withEffect" nodePh="1">
                                  <p:stCondLst>
                                    <p:cond delay="2600"/>
                                  </p:stCondLst>
                                  <p:endCondLst>
                                    <p:cond evt="begin" delay="0">
                                      <p:tn val="53"/>
                                    </p:cond>
                                  </p:endCondLst>
                                  <p:childTnLst>
                                    <p:set>
                                      <p:cBhvr>
                                        <p:cTn id="54" dur="1" fill="hold">
                                          <p:stCondLst>
                                            <p:cond delay="0"/>
                                          </p:stCondLst>
                                        </p:cTn>
                                        <p:tgtEl>
                                          <p:spTgt spid="18"/>
                                        </p:tgtEl>
                                        <p:attrNameLst>
                                          <p:attrName>style.visibility</p:attrName>
                                        </p:attrNameLst>
                                      </p:cBhvr>
                                      <p:to>
                                        <p:strVal val="visible"/>
                                      </p:to>
                                    </p:set>
                                    <p:anim calcmode="lin" valueType="num">
                                      <p:cBhvr>
                                        <p:cTn id="55" dur="500" fill="hold"/>
                                        <p:tgtEl>
                                          <p:spTgt spid="18"/>
                                        </p:tgtEl>
                                        <p:attrNameLst>
                                          <p:attrName>ppt_w</p:attrName>
                                        </p:attrNameLst>
                                      </p:cBhvr>
                                      <p:tavLst>
                                        <p:tav tm="0">
                                          <p:val>
                                            <p:fltVal val="0"/>
                                          </p:val>
                                        </p:tav>
                                        <p:tav tm="100000">
                                          <p:val>
                                            <p:strVal val="#ppt_w"/>
                                          </p:val>
                                        </p:tav>
                                      </p:tavLst>
                                    </p:anim>
                                    <p:anim calcmode="lin" valueType="num">
                                      <p:cBhvr>
                                        <p:cTn id="56" dur="500" fill="hold"/>
                                        <p:tgtEl>
                                          <p:spTgt spid="18"/>
                                        </p:tgtEl>
                                        <p:attrNameLst>
                                          <p:attrName>ppt_h</p:attrName>
                                        </p:attrNameLst>
                                      </p:cBhvr>
                                      <p:tavLst>
                                        <p:tav tm="0">
                                          <p:val>
                                            <p:fltVal val="0"/>
                                          </p:val>
                                        </p:tav>
                                        <p:tav tm="100000">
                                          <p:val>
                                            <p:strVal val="#ppt_h"/>
                                          </p:val>
                                        </p:tav>
                                      </p:tavLst>
                                    </p:anim>
                                    <p:anim calcmode="lin" valueType="num">
                                      <p:cBhvr>
                                        <p:cTn id="57" dur="500" fill="hold"/>
                                        <p:tgtEl>
                                          <p:spTgt spid="18"/>
                                        </p:tgtEl>
                                        <p:attrNameLst>
                                          <p:attrName>style.rotation</p:attrName>
                                        </p:attrNameLst>
                                      </p:cBhvr>
                                      <p:tavLst>
                                        <p:tav tm="0">
                                          <p:val>
                                            <p:fltVal val="360"/>
                                          </p:val>
                                        </p:tav>
                                        <p:tav tm="100000">
                                          <p:val>
                                            <p:fltVal val="0"/>
                                          </p:val>
                                        </p:tav>
                                      </p:tavLst>
                                    </p:anim>
                                    <p:animEffect transition="in" filter="fade">
                                      <p:cBhvr>
                                        <p:cTn id="5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8" grpId="0"/>
      <p:bldP spid="20" grpId="0"/>
      <p:bldP spid="22" grpId="0"/>
      <p:bldP spid="24" grpId="0"/>
      <p:bldP spid="26" grpId="0"/>
      <p:bldP spid="28" grpId="0"/>
      <p:bldP spid="30"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8876324" y="2218042"/>
            <a:ext cx="1382836" cy="1382836"/>
          </a:xfrm>
          <a:custGeom>
            <a:avLst/>
            <a:gdLst>
              <a:gd name="connsiteX0" fmla="*/ 691418 w 1382836"/>
              <a:gd name="connsiteY0" fmla="*/ 0 h 1382836"/>
              <a:gd name="connsiteX1" fmla="*/ 1382836 w 1382836"/>
              <a:gd name="connsiteY1" fmla="*/ 691418 h 1382836"/>
              <a:gd name="connsiteX2" fmla="*/ 691418 w 1382836"/>
              <a:gd name="connsiteY2" fmla="*/ 1382836 h 1382836"/>
              <a:gd name="connsiteX3" fmla="*/ 0 w 1382836"/>
              <a:gd name="connsiteY3" fmla="*/ 691418 h 1382836"/>
              <a:gd name="connsiteX4" fmla="*/ 691418 w 1382836"/>
              <a:gd name="connsiteY4" fmla="*/ 0 h 1382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2836" h="1382836">
                <a:moveTo>
                  <a:pt x="691418" y="0"/>
                </a:moveTo>
                <a:cubicBezTo>
                  <a:pt x="1073278" y="0"/>
                  <a:pt x="1382836" y="309558"/>
                  <a:pt x="1382836" y="691418"/>
                </a:cubicBezTo>
                <a:cubicBezTo>
                  <a:pt x="1382836" y="1073278"/>
                  <a:pt x="1073278" y="1382836"/>
                  <a:pt x="691418" y="1382836"/>
                </a:cubicBezTo>
                <a:cubicBezTo>
                  <a:pt x="309558" y="1382836"/>
                  <a:pt x="0" y="1073278"/>
                  <a:pt x="0" y="691418"/>
                </a:cubicBezTo>
                <a:cubicBezTo>
                  <a:pt x="0" y="309558"/>
                  <a:pt x="309558" y="0"/>
                  <a:pt x="691418" y="0"/>
                </a:cubicBezTo>
                <a:close/>
              </a:path>
            </a:pathLst>
          </a:custGeom>
        </p:spPr>
        <p:txBody>
          <a:bodyPr wrap="square">
            <a:noAutofit/>
          </a:bodyPr>
          <a:lstStyle/>
          <a:p>
            <a:endParaRPr lang="en-US"/>
          </a:p>
        </p:txBody>
      </p:sp>
      <p:sp>
        <p:nvSpPr>
          <p:cNvPr id="7" name="Picture Placeholder 6"/>
          <p:cNvSpPr>
            <a:spLocks noGrp="1"/>
          </p:cNvSpPr>
          <p:nvPr>
            <p:ph type="pic" sz="quarter" idx="11"/>
          </p:nvPr>
        </p:nvSpPr>
        <p:spPr>
          <a:xfrm>
            <a:off x="8876324" y="4689231"/>
            <a:ext cx="1382836" cy="1382836"/>
          </a:xfrm>
          <a:custGeom>
            <a:avLst/>
            <a:gdLst>
              <a:gd name="connsiteX0" fmla="*/ 691418 w 1382836"/>
              <a:gd name="connsiteY0" fmla="*/ 0 h 1382836"/>
              <a:gd name="connsiteX1" fmla="*/ 1382836 w 1382836"/>
              <a:gd name="connsiteY1" fmla="*/ 691418 h 1382836"/>
              <a:gd name="connsiteX2" fmla="*/ 691418 w 1382836"/>
              <a:gd name="connsiteY2" fmla="*/ 1382836 h 1382836"/>
              <a:gd name="connsiteX3" fmla="*/ 0 w 1382836"/>
              <a:gd name="connsiteY3" fmla="*/ 691418 h 1382836"/>
              <a:gd name="connsiteX4" fmla="*/ 691418 w 1382836"/>
              <a:gd name="connsiteY4" fmla="*/ 0 h 1382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2836" h="1382836">
                <a:moveTo>
                  <a:pt x="691418" y="0"/>
                </a:moveTo>
                <a:cubicBezTo>
                  <a:pt x="1073278" y="0"/>
                  <a:pt x="1382836" y="309558"/>
                  <a:pt x="1382836" y="691418"/>
                </a:cubicBezTo>
                <a:cubicBezTo>
                  <a:pt x="1382836" y="1073278"/>
                  <a:pt x="1073278" y="1382836"/>
                  <a:pt x="691418" y="1382836"/>
                </a:cubicBezTo>
                <a:cubicBezTo>
                  <a:pt x="309558" y="1382836"/>
                  <a:pt x="0" y="1073278"/>
                  <a:pt x="0" y="691418"/>
                </a:cubicBezTo>
                <a:cubicBezTo>
                  <a:pt x="0" y="309558"/>
                  <a:pt x="309558" y="0"/>
                  <a:pt x="691418" y="0"/>
                </a:cubicBezTo>
                <a:close/>
              </a:path>
            </a:pathLst>
          </a:custGeom>
        </p:spPr>
        <p:txBody>
          <a:bodyPr wrap="square">
            <a:no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nodePh="1">
                                  <p:stCondLst>
                                    <p:cond delay="220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nodePh="1">
                                  <p:stCondLst>
                                    <p:cond delay="5000"/>
                                  </p:stCondLst>
                                  <p:endCondLst>
                                    <p:cond evt="begin" delay="0">
                                      <p:tn val="11"/>
                                    </p:cond>
                                  </p:end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 calcmode="lin" valueType="num">
                                      <p:cBhvr>
                                        <p:cTn id="15" dur="500" fill="hold"/>
                                        <p:tgtEl>
                                          <p:spTgt spid="7"/>
                                        </p:tgtEl>
                                        <p:attrNameLst>
                                          <p:attrName>style.rotation</p:attrName>
                                        </p:attrNameLst>
                                      </p:cBhvr>
                                      <p:tavLst>
                                        <p:tav tm="0">
                                          <p:val>
                                            <p:fltVal val="360"/>
                                          </p:val>
                                        </p:tav>
                                        <p:tav tm="100000">
                                          <p:val>
                                            <p:fltVal val="0"/>
                                          </p:val>
                                        </p:tav>
                                      </p:tavLst>
                                    </p:anim>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Picture with Caption">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553405" y="1097991"/>
            <a:ext cx="3382895" cy="3305067"/>
          </a:xfrm>
          <a:custGeom>
            <a:avLst/>
            <a:gdLst>
              <a:gd name="connsiteX0" fmla="*/ 429560 w 3382895"/>
              <a:gd name="connsiteY0" fmla="*/ 0 h 3305067"/>
              <a:gd name="connsiteX1" fmla="*/ 2953335 w 3382895"/>
              <a:gd name="connsiteY1" fmla="*/ 0 h 3305067"/>
              <a:gd name="connsiteX2" fmla="*/ 3382895 w 3382895"/>
              <a:gd name="connsiteY2" fmla="*/ 429560 h 3305067"/>
              <a:gd name="connsiteX3" fmla="*/ 3382895 w 3382895"/>
              <a:gd name="connsiteY3" fmla="*/ 2875507 h 3305067"/>
              <a:gd name="connsiteX4" fmla="*/ 2953335 w 3382895"/>
              <a:gd name="connsiteY4" fmla="*/ 3305067 h 3305067"/>
              <a:gd name="connsiteX5" fmla="*/ 429560 w 3382895"/>
              <a:gd name="connsiteY5" fmla="*/ 3305067 h 3305067"/>
              <a:gd name="connsiteX6" fmla="*/ 0 w 3382895"/>
              <a:gd name="connsiteY6" fmla="*/ 2875507 h 3305067"/>
              <a:gd name="connsiteX7" fmla="*/ 0 w 3382895"/>
              <a:gd name="connsiteY7" fmla="*/ 429560 h 3305067"/>
              <a:gd name="connsiteX8" fmla="*/ 429560 w 3382895"/>
              <a:gd name="connsiteY8" fmla="*/ 0 h 3305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82895" h="3305067">
                <a:moveTo>
                  <a:pt x="429560" y="0"/>
                </a:moveTo>
                <a:lnTo>
                  <a:pt x="2953335" y="0"/>
                </a:lnTo>
                <a:cubicBezTo>
                  <a:pt x="3190574" y="0"/>
                  <a:pt x="3382895" y="192321"/>
                  <a:pt x="3382895" y="429560"/>
                </a:cubicBezTo>
                <a:lnTo>
                  <a:pt x="3382895" y="2875507"/>
                </a:lnTo>
                <a:cubicBezTo>
                  <a:pt x="3382895" y="3112746"/>
                  <a:pt x="3190574" y="3305067"/>
                  <a:pt x="2953335" y="3305067"/>
                </a:cubicBezTo>
                <a:lnTo>
                  <a:pt x="429560" y="3305067"/>
                </a:lnTo>
                <a:cubicBezTo>
                  <a:pt x="192321" y="3305067"/>
                  <a:pt x="0" y="3112746"/>
                  <a:pt x="0" y="2875507"/>
                </a:cubicBezTo>
                <a:lnTo>
                  <a:pt x="0" y="429560"/>
                </a:lnTo>
                <a:cubicBezTo>
                  <a:pt x="0" y="192321"/>
                  <a:pt x="192321" y="0"/>
                  <a:pt x="429560" y="0"/>
                </a:cubicBezTo>
                <a:close/>
              </a:path>
            </a:pathLst>
          </a:custGeom>
        </p:spPr>
        <p:txBody>
          <a:bodyPr wrap="square">
            <a:noAutofit/>
          </a:bodyPr>
          <a:lstStyle/>
          <a:p>
            <a:endParaRPr lang="en-US"/>
          </a:p>
        </p:txBody>
      </p:sp>
      <p:sp>
        <p:nvSpPr>
          <p:cNvPr id="10" name="Picture Placeholder 9"/>
          <p:cNvSpPr>
            <a:spLocks noGrp="1"/>
          </p:cNvSpPr>
          <p:nvPr>
            <p:ph type="pic" sz="quarter" idx="11"/>
          </p:nvPr>
        </p:nvSpPr>
        <p:spPr>
          <a:xfrm>
            <a:off x="3164668" y="4654579"/>
            <a:ext cx="1720762" cy="1692941"/>
          </a:xfrm>
          <a:custGeom>
            <a:avLst/>
            <a:gdLst>
              <a:gd name="connsiteX0" fmla="*/ 282162 w 1720762"/>
              <a:gd name="connsiteY0" fmla="*/ 0 h 1692941"/>
              <a:gd name="connsiteX1" fmla="*/ 1438600 w 1720762"/>
              <a:gd name="connsiteY1" fmla="*/ 0 h 1692941"/>
              <a:gd name="connsiteX2" fmla="*/ 1720762 w 1720762"/>
              <a:gd name="connsiteY2" fmla="*/ 282162 h 1692941"/>
              <a:gd name="connsiteX3" fmla="*/ 1720762 w 1720762"/>
              <a:gd name="connsiteY3" fmla="*/ 1410779 h 1692941"/>
              <a:gd name="connsiteX4" fmla="*/ 1438600 w 1720762"/>
              <a:gd name="connsiteY4" fmla="*/ 1692941 h 1692941"/>
              <a:gd name="connsiteX5" fmla="*/ 282162 w 1720762"/>
              <a:gd name="connsiteY5" fmla="*/ 1692941 h 1692941"/>
              <a:gd name="connsiteX6" fmla="*/ 0 w 1720762"/>
              <a:gd name="connsiteY6" fmla="*/ 1410779 h 1692941"/>
              <a:gd name="connsiteX7" fmla="*/ 0 w 1720762"/>
              <a:gd name="connsiteY7" fmla="*/ 282162 h 1692941"/>
              <a:gd name="connsiteX8" fmla="*/ 282162 w 1720762"/>
              <a:gd name="connsiteY8" fmla="*/ 0 h 1692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0762" h="1692941">
                <a:moveTo>
                  <a:pt x="282162" y="0"/>
                </a:moveTo>
                <a:lnTo>
                  <a:pt x="1438600" y="0"/>
                </a:lnTo>
                <a:cubicBezTo>
                  <a:pt x="1594434" y="0"/>
                  <a:pt x="1720762" y="126328"/>
                  <a:pt x="1720762" y="282162"/>
                </a:cubicBezTo>
                <a:lnTo>
                  <a:pt x="1720762" y="1410779"/>
                </a:lnTo>
                <a:cubicBezTo>
                  <a:pt x="1720762" y="1566613"/>
                  <a:pt x="1594434" y="1692941"/>
                  <a:pt x="1438600" y="1692941"/>
                </a:cubicBezTo>
                <a:lnTo>
                  <a:pt x="282162" y="1692941"/>
                </a:lnTo>
                <a:cubicBezTo>
                  <a:pt x="126328" y="1692941"/>
                  <a:pt x="0" y="1566613"/>
                  <a:pt x="0" y="1410779"/>
                </a:cubicBezTo>
                <a:lnTo>
                  <a:pt x="0" y="282162"/>
                </a:lnTo>
                <a:cubicBezTo>
                  <a:pt x="0" y="126328"/>
                  <a:pt x="126328" y="0"/>
                  <a:pt x="282162" y="0"/>
                </a:cubicBezTo>
                <a:close/>
              </a:path>
            </a:pathLst>
          </a:custGeom>
        </p:spPr>
        <p:txBody>
          <a:bodyPr wrap="square">
            <a:noAutofit/>
          </a:bodyPr>
          <a:lstStyle/>
          <a:p>
            <a:endParaRPr lang="en-US"/>
          </a:p>
        </p:txBody>
      </p:sp>
      <p:sp>
        <p:nvSpPr>
          <p:cNvPr id="12" name="Picture Placeholder 11"/>
          <p:cNvSpPr>
            <a:spLocks noGrp="1"/>
          </p:cNvSpPr>
          <p:nvPr>
            <p:ph type="pic" sz="quarter" idx="12"/>
          </p:nvPr>
        </p:nvSpPr>
        <p:spPr>
          <a:xfrm>
            <a:off x="5370781" y="1797803"/>
            <a:ext cx="1727444" cy="1702991"/>
          </a:xfrm>
          <a:custGeom>
            <a:avLst/>
            <a:gdLst>
              <a:gd name="connsiteX0" fmla="*/ 283838 w 1727444"/>
              <a:gd name="connsiteY0" fmla="*/ 0 h 1702991"/>
              <a:gd name="connsiteX1" fmla="*/ 1443606 w 1727444"/>
              <a:gd name="connsiteY1" fmla="*/ 0 h 1702991"/>
              <a:gd name="connsiteX2" fmla="*/ 1727444 w 1727444"/>
              <a:gd name="connsiteY2" fmla="*/ 283838 h 1702991"/>
              <a:gd name="connsiteX3" fmla="*/ 1727444 w 1727444"/>
              <a:gd name="connsiteY3" fmla="*/ 1419153 h 1702991"/>
              <a:gd name="connsiteX4" fmla="*/ 1443606 w 1727444"/>
              <a:gd name="connsiteY4" fmla="*/ 1702991 h 1702991"/>
              <a:gd name="connsiteX5" fmla="*/ 283838 w 1727444"/>
              <a:gd name="connsiteY5" fmla="*/ 1702991 h 1702991"/>
              <a:gd name="connsiteX6" fmla="*/ 0 w 1727444"/>
              <a:gd name="connsiteY6" fmla="*/ 1419153 h 1702991"/>
              <a:gd name="connsiteX7" fmla="*/ 0 w 1727444"/>
              <a:gd name="connsiteY7" fmla="*/ 283838 h 1702991"/>
              <a:gd name="connsiteX8" fmla="*/ 283838 w 1727444"/>
              <a:gd name="connsiteY8" fmla="*/ 0 h 1702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7444" h="1702991">
                <a:moveTo>
                  <a:pt x="283838" y="0"/>
                </a:moveTo>
                <a:lnTo>
                  <a:pt x="1443606" y="0"/>
                </a:lnTo>
                <a:cubicBezTo>
                  <a:pt x="1600365" y="0"/>
                  <a:pt x="1727444" y="127079"/>
                  <a:pt x="1727444" y="283838"/>
                </a:cubicBezTo>
                <a:lnTo>
                  <a:pt x="1727444" y="1419153"/>
                </a:lnTo>
                <a:cubicBezTo>
                  <a:pt x="1727444" y="1575912"/>
                  <a:pt x="1600365" y="1702991"/>
                  <a:pt x="1443606" y="1702991"/>
                </a:cubicBezTo>
                <a:lnTo>
                  <a:pt x="283838" y="1702991"/>
                </a:lnTo>
                <a:cubicBezTo>
                  <a:pt x="127079" y="1702991"/>
                  <a:pt x="0" y="1575912"/>
                  <a:pt x="0" y="1419153"/>
                </a:cubicBezTo>
                <a:lnTo>
                  <a:pt x="0" y="283838"/>
                </a:lnTo>
                <a:cubicBezTo>
                  <a:pt x="0" y="127079"/>
                  <a:pt x="127079" y="0"/>
                  <a:pt x="283838" y="0"/>
                </a:cubicBezTo>
                <a:close/>
              </a:path>
            </a:pathLst>
          </a:custGeom>
        </p:spPr>
        <p:txBody>
          <a:bodyPr wrap="square">
            <a:noAutofit/>
          </a:bodyPr>
          <a:lstStyle/>
          <a:p>
            <a:endParaRPr lang="en-US"/>
          </a:p>
        </p:txBody>
      </p:sp>
      <p:sp>
        <p:nvSpPr>
          <p:cNvPr id="14" name="Picture Placeholder 13"/>
          <p:cNvSpPr>
            <a:spLocks noGrp="1"/>
          </p:cNvSpPr>
          <p:nvPr>
            <p:ph type="pic" sz="quarter" idx="13"/>
          </p:nvPr>
        </p:nvSpPr>
        <p:spPr>
          <a:xfrm>
            <a:off x="5293843" y="3861814"/>
            <a:ext cx="2448732" cy="2416488"/>
          </a:xfrm>
          <a:custGeom>
            <a:avLst/>
            <a:gdLst>
              <a:gd name="connsiteX0" fmla="*/ 402756 w 2448732"/>
              <a:gd name="connsiteY0" fmla="*/ 0 h 2416488"/>
              <a:gd name="connsiteX1" fmla="*/ 2045976 w 2448732"/>
              <a:gd name="connsiteY1" fmla="*/ 0 h 2416488"/>
              <a:gd name="connsiteX2" fmla="*/ 2448732 w 2448732"/>
              <a:gd name="connsiteY2" fmla="*/ 402756 h 2416488"/>
              <a:gd name="connsiteX3" fmla="*/ 2448732 w 2448732"/>
              <a:gd name="connsiteY3" fmla="*/ 2013732 h 2416488"/>
              <a:gd name="connsiteX4" fmla="*/ 2045976 w 2448732"/>
              <a:gd name="connsiteY4" fmla="*/ 2416488 h 2416488"/>
              <a:gd name="connsiteX5" fmla="*/ 402756 w 2448732"/>
              <a:gd name="connsiteY5" fmla="*/ 2416488 h 2416488"/>
              <a:gd name="connsiteX6" fmla="*/ 0 w 2448732"/>
              <a:gd name="connsiteY6" fmla="*/ 2013732 h 2416488"/>
              <a:gd name="connsiteX7" fmla="*/ 0 w 2448732"/>
              <a:gd name="connsiteY7" fmla="*/ 402756 h 2416488"/>
              <a:gd name="connsiteX8" fmla="*/ 402756 w 2448732"/>
              <a:gd name="connsiteY8" fmla="*/ 0 h 2416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8732" h="2416488">
                <a:moveTo>
                  <a:pt x="402756" y="0"/>
                </a:moveTo>
                <a:lnTo>
                  <a:pt x="2045976" y="0"/>
                </a:lnTo>
                <a:cubicBezTo>
                  <a:pt x="2268412" y="0"/>
                  <a:pt x="2448732" y="180320"/>
                  <a:pt x="2448732" y="402756"/>
                </a:cubicBezTo>
                <a:lnTo>
                  <a:pt x="2448732" y="2013732"/>
                </a:lnTo>
                <a:cubicBezTo>
                  <a:pt x="2448732" y="2236168"/>
                  <a:pt x="2268412" y="2416488"/>
                  <a:pt x="2045976" y="2416488"/>
                </a:cubicBezTo>
                <a:lnTo>
                  <a:pt x="402756" y="2416488"/>
                </a:lnTo>
                <a:cubicBezTo>
                  <a:pt x="180320" y="2416488"/>
                  <a:pt x="0" y="2236168"/>
                  <a:pt x="0" y="2013732"/>
                </a:cubicBezTo>
                <a:lnTo>
                  <a:pt x="0" y="402756"/>
                </a:lnTo>
                <a:cubicBezTo>
                  <a:pt x="0" y="180320"/>
                  <a:pt x="180320" y="0"/>
                  <a:pt x="402756" y="0"/>
                </a:cubicBezTo>
                <a:close/>
              </a:path>
            </a:pathLst>
          </a:custGeom>
        </p:spPr>
        <p:txBody>
          <a:bodyPr wrap="square">
            <a:noAutofit/>
          </a:bodyPr>
          <a:lstStyle/>
          <a:p>
            <a:endParaRPr lang="en-US"/>
          </a:p>
        </p:txBody>
      </p:sp>
      <p:sp>
        <p:nvSpPr>
          <p:cNvPr id="16" name="Picture Placeholder 15"/>
          <p:cNvSpPr>
            <a:spLocks noGrp="1"/>
          </p:cNvSpPr>
          <p:nvPr>
            <p:ph type="pic" sz="quarter" idx="14"/>
          </p:nvPr>
        </p:nvSpPr>
        <p:spPr>
          <a:xfrm>
            <a:off x="8060224" y="2133005"/>
            <a:ext cx="2251034" cy="2138767"/>
          </a:xfrm>
          <a:custGeom>
            <a:avLst/>
            <a:gdLst>
              <a:gd name="connsiteX0" fmla="*/ 356468 w 2251034"/>
              <a:gd name="connsiteY0" fmla="*/ 0 h 2138767"/>
              <a:gd name="connsiteX1" fmla="*/ 1894566 w 2251034"/>
              <a:gd name="connsiteY1" fmla="*/ 0 h 2138767"/>
              <a:gd name="connsiteX2" fmla="*/ 2251034 w 2251034"/>
              <a:gd name="connsiteY2" fmla="*/ 356468 h 2138767"/>
              <a:gd name="connsiteX3" fmla="*/ 2251034 w 2251034"/>
              <a:gd name="connsiteY3" fmla="*/ 1782299 h 2138767"/>
              <a:gd name="connsiteX4" fmla="*/ 1894566 w 2251034"/>
              <a:gd name="connsiteY4" fmla="*/ 2138767 h 2138767"/>
              <a:gd name="connsiteX5" fmla="*/ 356468 w 2251034"/>
              <a:gd name="connsiteY5" fmla="*/ 2138767 h 2138767"/>
              <a:gd name="connsiteX6" fmla="*/ 0 w 2251034"/>
              <a:gd name="connsiteY6" fmla="*/ 1782299 h 2138767"/>
              <a:gd name="connsiteX7" fmla="*/ 0 w 2251034"/>
              <a:gd name="connsiteY7" fmla="*/ 356468 h 2138767"/>
              <a:gd name="connsiteX8" fmla="*/ 356468 w 2251034"/>
              <a:gd name="connsiteY8" fmla="*/ 0 h 213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1034" h="2138767">
                <a:moveTo>
                  <a:pt x="356468" y="0"/>
                </a:moveTo>
                <a:lnTo>
                  <a:pt x="1894566" y="0"/>
                </a:lnTo>
                <a:cubicBezTo>
                  <a:pt x="2091438" y="0"/>
                  <a:pt x="2251034" y="159596"/>
                  <a:pt x="2251034" y="356468"/>
                </a:cubicBezTo>
                <a:lnTo>
                  <a:pt x="2251034" y="1782299"/>
                </a:lnTo>
                <a:cubicBezTo>
                  <a:pt x="2251034" y="1979171"/>
                  <a:pt x="2091438" y="2138767"/>
                  <a:pt x="1894566" y="2138767"/>
                </a:cubicBezTo>
                <a:lnTo>
                  <a:pt x="356468" y="2138767"/>
                </a:lnTo>
                <a:cubicBezTo>
                  <a:pt x="159596" y="2138767"/>
                  <a:pt x="0" y="1979171"/>
                  <a:pt x="0" y="1782299"/>
                </a:cubicBezTo>
                <a:lnTo>
                  <a:pt x="0" y="356468"/>
                </a:lnTo>
                <a:cubicBezTo>
                  <a:pt x="0" y="159596"/>
                  <a:pt x="159596" y="0"/>
                  <a:pt x="356468" y="0"/>
                </a:cubicBezTo>
                <a:close/>
              </a:path>
            </a:pathLst>
          </a:custGeom>
        </p:spPr>
        <p:txBody>
          <a:bodyPr wrap="square">
            <a:no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nodePh="1">
                                  <p:stCondLst>
                                    <p:cond delay="100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nodePh="1">
                                  <p:stCondLst>
                                    <p:cond delay="1100"/>
                                  </p:stCondLst>
                                  <p:endCondLst>
                                    <p:cond evt="begin" delay="0">
                                      <p:tn val="9"/>
                                    </p:cond>
                                  </p:endCondLst>
                                  <p:childTnLst>
                                    <p:set>
                                      <p:cBhvr>
                                        <p:cTn id="10" dur="1" fill="hold">
                                          <p:stCondLst>
                                            <p:cond delay="0"/>
                                          </p:stCondLst>
                                        </p:cTn>
                                        <p:tgtEl>
                                          <p:spTgt spid="14"/>
                                        </p:tgtEl>
                                        <p:attrNameLst>
                                          <p:attrName>style.visibility</p:attrName>
                                        </p:attrNameLst>
                                      </p:cBhvr>
                                      <p:to>
                                        <p:strVal val="visible"/>
                                      </p:to>
                                    </p:set>
                                    <p:anim calcmode="lin" valueType="num">
                                      <p:cBhvr>
                                        <p:cTn id="11" dur="1000" fill="hold"/>
                                        <p:tgtEl>
                                          <p:spTgt spid="14"/>
                                        </p:tgtEl>
                                        <p:attrNameLst>
                                          <p:attrName>ppt_w</p:attrName>
                                        </p:attrNameLst>
                                      </p:cBhvr>
                                      <p:tavLst>
                                        <p:tav tm="0">
                                          <p:val>
                                            <p:fltVal val="0"/>
                                          </p:val>
                                        </p:tav>
                                        <p:tav tm="100000">
                                          <p:val>
                                            <p:strVal val="#ppt_w"/>
                                          </p:val>
                                        </p:tav>
                                      </p:tavLst>
                                    </p:anim>
                                    <p:anim calcmode="lin" valueType="num">
                                      <p:cBhvr>
                                        <p:cTn id="12" dur="1000" fill="hold"/>
                                        <p:tgtEl>
                                          <p:spTgt spid="14"/>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nodePh="1">
                                  <p:stCondLst>
                                    <p:cond delay="1400"/>
                                  </p:stCondLst>
                                  <p:endCondLst>
                                    <p:cond evt="begin" delay="0">
                                      <p:tn val="13"/>
                                    </p:cond>
                                  </p:endCondLst>
                                  <p:childTnLst>
                                    <p:set>
                                      <p:cBhvr>
                                        <p:cTn id="14" dur="1" fill="hold">
                                          <p:stCondLst>
                                            <p:cond delay="0"/>
                                          </p:stCondLst>
                                        </p:cTn>
                                        <p:tgtEl>
                                          <p:spTgt spid="10"/>
                                        </p:tgtEl>
                                        <p:attrNameLst>
                                          <p:attrName>style.visibility</p:attrName>
                                        </p:attrNameLst>
                                      </p:cBhvr>
                                      <p:to>
                                        <p:strVal val="visible"/>
                                      </p:to>
                                    </p:set>
                                    <p:anim calcmode="lin" valueType="num">
                                      <p:cBhvr>
                                        <p:cTn id="15" dur="1000" fill="hold"/>
                                        <p:tgtEl>
                                          <p:spTgt spid="10"/>
                                        </p:tgtEl>
                                        <p:attrNameLst>
                                          <p:attrName>ppt_w</p:attrName>
                                        </p:attrNameLst>
                                      </p:cBhvr>
                                      <p:tavLst>
                                        <p:tav tm="0">
                                          <p:val>
                                            <p:fltVal val="0"/>
                                          </p:val>
                                        </p:tav>
                                        <p:tav tm="100000">
                                          <p:val>
                                            <p:strVal val="#ppt_w"/>
                                          </p:val>
                                        </p:tav>
                                      </p:tavLst>
                                    </p:anim>
                                    <p:anim calcmode="lin" valueType="num">
                                      <p:cBhvr>
                                        <p:cTn id="16" dur="1000" fill="hold"/>
                                        <p:tgtEl>
                                          <p:spTgt spid="10"/>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nodePh="1">
                                  <p:stCondLst>
                                    <p:cond delay="1500"/>
                                  </p:stCondLst>
                                  <p:endCondLst>
                                    <p:cond evt="begin" delay="0">
                                      <p:tn val="17"/>
                                    </p:cond>
                                  </p:endCondLst>
                                  <p:childTnLst>
                                    <p:set>
                                      <p:cBhvr>
                                        <p:cTn id="18" dur="1" fill="hold">
                                          <p:stCondLst>
                                            <p:cond delay="0"/>
                                          </p:stCondLst>
                                        </p:cTn>
                                        <p:tgtEl>
                                          <p:spTgt spid="12"/>
                                        </p:tgtEl>
                                        <p:attrNameLst>
                                          <p:attrName>style.visibility</p:attrName>
                                        </p:attrNameLst>
                                      </p:cBhvr>
                                      <p:to>
                                        <p:strVal val="visible"/>
                                      </p:to>
                                    </p:set>
                                    <p:anim calcmode="lin" valueType="num">
                                      <p:cBhvr>
                                        <p:cTn id="19" dur="1000" fill="hold"/>
                                        <p:tgtEl>
                                          <p:spTgt spid="12"/>
                                        </p:tgtEl>
                                        <p:attrNameLst>
                                          <p:attrName>ppt_w</p:attrName>
                                        </p:attrNameLst>
                                      </p:cBhvr>
                                      <p:tavLst>
                                        <p:tav tm="0">
                                          <p:val>
                                            <p:fltVal val="0"/>
                                          </p:val>
                                        </p:tav>
                                        <p:tav tm="100000">
                                          <p:val>
                                            <p:strVal val="#ppt_w"/>
                                          </p:val>
                                        </p:tav>
                                      </p:tavLst>
                                    </p:anim>
                                    <p:anim calcmode="lin" valueType="num">
                                      <p:cBhvr>
                                        <p:cTn id="20" dur="1000" fill="hold"/>
                                        <p:tgtEl>
                                          <p:spTgt spid="12"/>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nodePh="1">
                                  <p:stCondLst>
                                    <p:cond delay="1800"/>
                                  </p:stCondLst>
                                  <p:endCondLst>
                                    <p:cond evt="begin" delay="0">
                                      <p:tn val="21"/>
                                    </p:cond>
                                  </p:endCondLst>
                                  <p:childTnLst>
                                    <p:set>
                                      <p:cBhvr>
                                        <p:cTn id="22" dur="1" fill="hold">
                                          <p:stCondLst>
                                            <p:cond delay="0"/>
                                          </p:stCondLst>
                                        </p:cTn>
                                        <p:tgtEl>
                                          <p:spTgt spid="16"/>
                                        </p:tgtEl>
                                        <p:attrNameLst>
                                          <p:attrName>style.visibility</p:attrName>
                                        </p:attrNameLst>
                                      </p:cBhvr>
                                      <p:to>
                                        <p:strVal val="visible"/>
                                      </p:to>
                                    </p:set>
                                    <p:anim calcmode="lin" valueType="num">
                                      <p:cBhvr>
                                        <p:cTn id="23" dur="1000" fill="hold"/>
                                        <p:tgtEl>
                                          <p:spTgt spid="16"/>
                                        </p:tgtEl>
                                        <p:attrNameLst>
                                          <p:attrName>ppt_w</p:attrName>
                                        </p:attrNameLst>
                                      </p:cBhvr>
                                      <p:tavLst>
                                        <p:tav tm="0">
                                          <p:val>
                                            <p:fltVal val="0"/>
                                          </p:val>
                                        </p:tav>
                                        <p:tav tm="100000">
                                          <p:val>
                                            <p:strVal val="#ppt_w"/>
                                          </p:val>
                                        </p:tav>
                                      </p:tavLst>
                                    </p:anim>
                                    <p:anim calcmode="lin" valueType="num">
                                      <p:cBhvr>
                                        <p:cTn id="24" dur="1000" fill="hold"/>
                                        <p:tgtEl>
                                          <p:spTgt spid="1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4" grpId="0"/>
      <p:bldP spid="16"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Picture with Caption">
    <p:spTree>
      <p:nvGrpSpPr>
        <p:cNvPr id="1" name=""/>
        <p:cNvGrpSpPr/>
        <p:nvPr/>
      </p:nvGrpSpPr>
      <p:grpSpPr>
        <a:xfrm>
          <a:off x="0" y="0"/>
          <a:ext cx="0" cy="0"/>
          <a:chOff x="0" y="0"/>
          <a:chExt cx="0" cy="0"/>
        </a:xfrm>
      </p:grpSpPr>
      <p:sp>
        <p:nvSpPr>
          <p:cNvPr id="14" name="Picture Placeholder 13"/>
          <p:cNvSpPr>
            <a:spLocks noGrp="1"/>
          </p:cNvSpPr>
          <p:nvPr>
            <p:ph type="pic" sz="quarter" idx="14"/>
          </p:nvPr>
        </p:nvSpPr>
        <p:spPr>
          <a:xfrm>
            <a:off x="1711669" y="2400684"/>
            <a:ext cx="1720762" cy="1692941"/>
          </a:xfrm>
          <a:custGeom>
            <a:avLst/>
            <a:gdLst>
              <a:gd name="connsiteX0" fmla="*/ 282162 w 1720762"/>
              <a:gd name="connsiteY0" fmla="*/ 0 h 1692941"/>
              <a:gd name="connsiteX1" fmla="*/ 1438600 w 1720762"/>
              <a:gd name="connsiteY1" fmla="*/ 0 h 1692941"/>
              <a:gd name="connsiteX2" fmla="*/ 1720762 w 1720762"/>
              <a:gd name="connsiteY2" fmla="*/ 282162 h 1692941"/>
              <a:gd name="connsiteX3" fmla="*/ 1720762 w 1720762"/>
              <a:gd name="connsiteY3" fmla="*/ 1410779 h 1692941"/>
              <a:gd name="connsiteX4" fmla="*/ 1438600 w 1720762"/>
              <a:gd name="connsiteY4" fmla="*/ 1692941 h 1692941"/>
              <a:gd name="connsiteX5" fmla="*/ 282162 w 1720762"/>
              <a:gd name="connsiteY5" fmla="*/ 1692941 h 1692941"/>
              <a:gd name="connsiteX6" fmla="*/ 0 w 1720762"/>
              <a:gd name="connsiteY6" fmla="*/ 1410779 h 1692941"/>
              <a:gd name="connsiteX7" fmla="*/ 0 w 1720762"/>
              <a:gd name="connsiteY7" fmla="*/ 282162 h 1692941"/>
              <a:gd name="connsiteX8" fmla="*/ 282162 w 1720762"/>
              <a:gd name="connsiteY8" fmla="*/ 0 h 1692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0762" h="1692941">
                <a:moveTo>
                  <a:pt x="282162" y="0"/>
                </a:moveTo>
                <a:lnTo>
                  <a:pt x="1438600" y="0"/>
                </a:lnTo>
                <a:cubicBezTo>
                  <a:pt x="1594434" y="0"/>
                  <a:pt x="1720762" y="126328"/>
                  <a:pt x="1720762" y="282162"/>
                </a:cubicBezTo>
                <a:lnTo>
                  <a:pt x="1720762" y="1410779"/>
                </a:lnTo>
                <a:cubicBezTo>
                  <a:pt x="1720762" y="1566613"/>
                  <a:pt x="1594434" y="1692941"/>
                  <a:pt x="1438600" y="1692941"/>
                </a:cubicBezTo>
                <a:lnTo>
                  <a:pt x="282162" y="1692941"/>
                </a:lnTo>
                <a:cubicBezTo>
                  <a:pt x="126328" y="1692941"/>
                  <a:pt x="0" y="1566613"/>
                  <a:pt x="0" y="1410779"/>
                </a:cubicBezTo>
                <a:lnTo>
                  <a:pt x="0" y="282162"/>
                </a:lnTo>
                <a:cubicBezTo>
                  <a:pt x="0" y="126328"/>
                  <a:pt x="126328" y="0"/>
                  <a:pt x="282162" y="0"/>
                </a:cubicBezTo>
                <a:close/>
              </a:path>
            </a:pathLst>
          </a:custGeom>
        </p:spPr>
        <p:txBody>
          <a:bodyPr wrap="square">
            <a:noAutofit/>
          </a:bodyPr>
          <a:lstStyle/>
          <a:p>
            <a:endParaRPr lang="en-US"/>
          </a:p>
        </p:txBody>
      </p:sp>
      <p:sp>
        <p:nvSpPr>
          <p:cNvPr id="16" name="Picture Placeholder 15"/>
          <p:cNvSpPr>
            <a:spLocks noGrp="1"/>
          </p:cNvSpPr>
          <p:nvPr>
            <p:ph type="pic" sz="quarter" idx="15"/>
          </p:nvPr>
        </p:nvSpPr>
        <p:spPr>
          <a:xfrm>
            <a:off x="3794192" y="2400684"/>
            <a:ext cx="1720762" cy="1692941"/>
          </a:xfrm>
          <a:custGeom>
            <a:avLst/>
            <a:gdLst>
              <a:gd name="connsiteX0" fmla="*/ 282162 w 1720762"/>
              <a:gd name="connsiteY0" fmla="*/ 0 h 1692941"/>
              <a:gd name="connsiteX1" fmla="*/ 1438600 w 1720762"/>
              <a:gd name="connsiteY1" fmla="*/ 0 h 1692941"/>
              <a:gd name="connsiteX2" fmla="*/ 1720762 w 1720762"/>
              <a:gd name="connsiteY2" fmla="*/ 282162 h 1692941"/>
              <a:gd name="connsiteX3" fmla="*/ 1720762 w 1720762"/>
              <a:gd name="connsiteY3" fmla="*/ 1410779 h 1692941"/>
              <a:gd name="connsiteX4" fmla="*/ 1438600 w 1720762"/>
              <a:gd name="connsiteY4" fmla="*/ 1692941 h 1692941"/>
              <a:gd name="connsiteX5" fmla="*/ 282162 w 1720762"/>
              <a:gd name="connsiteY5" fmla="*/ 1692941 h 1692941"/>
              <a:gd name="connsiteX6" fmla="*/ 0 w 1720762"/>
              <a:gd name="connsiteY6" fmla="*/ 1410779 h 1692941"/>
              <a:gd name="connsiteX7" fmla="*/ 0 w 1720762"/>
              <a:gd name="connsiteY7" fmla="*/ 282162 h 1692941"/>
              <a:gd name="connsiteX8" fmla="*/ 282162 w 1720762"/>
              <a:gd name="connsiteY8" fmla="*/ 0 h 1692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0762" h="1692941">
                <a:moveTo>
                  <a:pt x="282162" y="0"/>
                </a:moveTo>
                <a:lnTo>
                  <a:pt x="1438600" y="0"/>
                </a:lnTo>
                <a:cubicBezTo>
                  <a:pt x="1594434" y="0"/>
                  <a:pt x="1720762" y="126328"/>
                  <a:pt x="1720762" y="282162"/>
                </a:cubicBezTo>
                <a:lnTo>
                  <a:pt x="1720762" y="1410779"/>
                </a:lnTo>
                <a:cubicBezTo>
                  <a:pt x="1720762" y="1566613"/>
                  <a:pt x="1594434" y="1692941"/>
                  <a:pt x="1438600" y="1692941"/>
                </a:cubicBezTo>
                <a:lnTo>
                  <a:pt x="282162" y="1692941"/>
                </a:lnTo>
                <a:cubicBezTo>
                  <a:pt x="126328" y="1692941"/>
                  <a:pt x="0" y="1566613"/>
                  <a:pt x="0" y="1410779"/>
                </a:cubicBezTo>
                <a:lnTo>
                  <a:pt x="0" y="282162"/>
                </a:lnTo>
                <a:cubicBezTo>
                  <a:pt x="0" y="126328"/>
                  <a:pt x="126328" y="0"/>
                  <a:pt x="282162" y="0"/>
                </a:cubicBezTo>
                <a:close/>
              </a:path>
            </a:pathLst>
          </a:custGeom>
        </p:spPr>
        <p:txBody>
          <a:bodyPr wrap="square">
            <a:noAutofit/>
          </a:bodyPr>
          <a:lstStyle/>
          <a:p>
            <a:endParaRPr lang="en-US"/>
          </a:p>
        </p:txBody>
      </p:sp>
      <p:sp>
        <p:nvSpPr>
          <p:cNvPr id="18" name="Picture Placeholder 17"/>
          <p:cNvSpPr>
            <a:spLocks noGrp="1"/>
          </p:cNvSpPr>
          <p:nvPr>
            <p:ph type="pic" sz="quarter" idx="16"/>
          </p:nvPr>
        </p:nvSpPr>
        <p:spPr>
          <a:xfrm>
            <a:off x="5876715" y="2400684"/>
            <a:ext cx="1720762" cy="1692941"/>
          </a:xfrm>
          <a:custGeom>
            <a:avLst/>
            <a:gdLst>
              <a:gd name="connsiteX0" fmla="*/ 282162 w 1720762"/>
              <a:gd name="connsiteY0" fmla="*/ 0 h 1692941"/>
              <a:gd name="connsiteX1" fmla="*/ 1438600 w 1720762"/>
              <a:gd name="connsiteY1" fmla="*/ 0 h 1692941"/>
              <a:gd name="connsiteX2" fmla="*/ 1720762 w 1720762"/>
              <a:gd name="connsiteY2" fmla="*/ 282162 h 1692941"/>
              <a:gd name="connsiteX3" fmla="*/ 1720762 w 1720762"/>
              <a:gd name="connsiteY3" fmla="*/ 1410779 h 1692941"/>
              <a:gd name="connsiteX4" fmla="*/ 1438600 w 1720762"/>
              <a:gd name="connsiteY4" fmla="*/ 1692941 h 1692941"/>
              <a:gd name="connsiteX5" fmla="*/ 282162 w 1720762"/>
              <a:gd name="connsiteY5" fmla="*/ 1692941 h 1692941"/>
              <a:gd name="connsiteX6" fmla="*/ 0 w 1720762"/>
              <a:gd name="connsiteY6" fmla="*/ 1410779 h 1692941"/>
              <a:gd name="connsiteX7" fmla="*/ 0 w 1720762"/>
              <a:gd name="connsiteY7" fmla="*/ 282162 h 1692941"/>
              <a:gd name="connsiteX8" fmla="*/ 282162 w 1720762"/>
              <a:gd name="connsiteY8" fmla="*/ 0 h 1692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0762" h="1692941">
                <a:moveTo>
                  <a:pt x="282162" y="0"/>
                </a:moveTo>
                <a:lnTo>
                  <a:pt x="1438600" y="0"/>
                </a:lnTo>
                <a:cubicBezTo>
                  <a:pt x="1594434" y="0"/>
                  <a:pt x="1720762" y="126328"/>
                  <a:pt x="1720762" y="282162"/>
                </a:cubicBezTo>
                <a:lnTo>
                  <a:pt x="1720762" y="1410779"/>
                </a:lnTo>
                <a:cubicBezTo>
                  <a:pt x="1720762" y="1566613"/>
                  <a:pt x="1594434" y="1692941"/>
                  <a:pt x="1438600" y="1692941"/>
                </a:cubicBezTo>
                <a:lnTo>
                  <a:pt x="282162" y="1692941"/>
                </a:lnTo>
                <a:cubicBezTo>
                  <a:pt x="126328" y="1692941"/>
                  <a:pt x="0" y="1566613"/>
                  <a:pt x="0" y="1410779"/>
                </a:cubicBezTo>
                <a:lnTo>
                  <a:pt x="0" y="282162"/>
                </a:lnTo>
                <a:cubicBezTo>
                  <a:pt x="0" y="126328"/>
                  <a:pt x="126328" y="0"/>
                  <a:pt x="282162" y="0"/>
                </a:cubicBezTo>
                <a:close/>
              </a:path>
            </a:pathLst>
          </a:custGeom>
        </p:spPr>
        <p:txBody>
          <a:bodyPr wrap="square">
            <a:noAutofit/>
          </a:bodyPr>
          <a:lstStyle/>
          <a:p>
            <a:endParaRPr lang="en-US"/>
          </a:p>
        </p:txBody>
      </p:sp>
      <p:sp>
        <p:nvSpPr>
          <p:cNvPr id="20" name="Picture Placeholder 19"/>
          <p:cNvSpPr>
            <a:spLocks noGrp="1"/>
          </p:cNvSpPr>
          <p:nvPr>
            <p:ph type="pic" sz="quarter" idx="17"/>
          </p:nvPr>
        </p:nvSpPr>
        <p:spPr>
          <a:xfrm>
            <a:off x="7959238" y="2400684"/>
            <a:ext cx="1720762" cy="1692941"/>
          </a:xfrm>
          <a:custGeom>
            <a:avLst/>
            <a:gdLst>
              <a:gd name="connsiteX0" fmla="*/ 282162 w 1720762"/>
              <a:gd name="connsiteY0" fmla="*/ 0 h 1692941"/>
              <a:gd name="connsiteX1" fmla="*/ 1438600 w 1720762"/>
              <a:gd name="connsiteY1" fmla="*/ 0 h 1692941"/>
              <a:gd name="connsiteX2" fmla="*/ 1720762 w 1720762"/>
              <a:gd name="connsiteY2" fmla="*/ 282162 h 1692941"/>
              <a:gd name="connsiteX3" fmla="*/ 1720762 w 1720762"/>
              <a:gd name="connsiteY3" fmla="*/ 1410779 h 1692941"/>
              <a:gd name="connsiteX4" fmla="*/ 1438600 w 1720762"/>
              <a:gd name="connsiteY4" fmla="*/ 1692941 h 1692941"/>
              <a:gd name="connsiteX5" fmla="*/ 282162 w 1720762"/>
              <a:gd name="connsiteY5" fmla="*/ 1692941 h 1692941"/>
              <a:gd name="connsiteX6" fmla="*/ 0 w 1720762"/>
              <a:gd name="connsiteY6" fmla="*/ 1410779 h 1692941"/>
              <a:gd name="connsiteX7" fmla="*/ 0 w 1720762"/>
              <a:gd name="connsiteY7" fmla="*/ 282162 h 1692941"/>
              <a:gd name="connsiteX8" fmla="*/ 282162 w 1720762"/>
              <a:gd name="connsiteY8" fmla="*/ 0 h 1692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0762" h="1692941">
                <a:moveTo>
                  <a:pt x="282162" y="0"/>
                </a:moveTo>
                <a:lnTo>
                  <a:pt x="1438600" y="0"/>
                </a:lnTo>
                <a:cubicBezTo>
                  <a:pt x="1594434" y="0"/>
                  <a:pt x="1720762" y="126328"/>
                  <a:pt x="1720762" y="282162"/>
                </a:cubicBezTo>
                <a:lnTo>
                  <a:pt x="1720762" y="1410779"/>
                </a:lnTo>
                <a:cubicBezTo>
                  <a:pt x="1720762" y="1566613"/>
                  <a:pt x="1594434" y="1692941"/>
                  <a:pt x="1438600" y="1692941"/>
                </a:cubicBezTo>
                <a:lnTo>
                  <a:pt x="282162" y="1692941"/>
                </a:lnTo>
                <a:cubicBezTo>
                  <a:pt x="126328" y="1692941"/>
                  <a:pt x="0" y="1566613"/>
                  <a:pt x="0" y="1410779"/>
                </a:cubicBezTo>
                <a:lnTo>
                  <a:pt x="0" y="282162"/>
                </a:lnTo>
                <a:cubicBezTo>
                  <a:pt x="0" y="126328"/>
                  <a:pt x="126328" y="0"/>
                  <a:pt x="282162" y="0"/>
                </a:cubicBezTo>
                <a:close/>
              </a:path>
            </a:pathLst>
          </a:custGeom>
        </p:spPr>
        <p:txBody>
          <a:bodyPr wrap="square">
            <a:noAutofit/>
          </a:bodyPr>
          <a:lstStyle/>
          <a:p>
            <a:endParaRPr lang="en-US"/>
          </a:p>
        </p:txBody>
      </p:sp>
      <p:sp>
        <p:nvSpPr>
          <p:cNvPr id="25" name="Picture Placeholder 24"/>
          <p:cNvSpPr>
            <a:spLocks noGrp="1"/>
          </p:cNvSpPr>
          <p:nvPr>
            <p:ph type="pic" sz="quarter" idx="18"/>
          </p:nvPr>
        </p:nvSpPr>
        <p:spPr>
          <a:xfrm>
            <a:off x="7948821" y="4510786"/>
            <a:ext cx="1720762" cy="1692941"/>
          </a:xfrm>
          <a:custGeom>
            <a:avLst/>
            <a:gdLst>
              <a:gd name="connsiteX0" fmla="*/ 282162 w 1720762"/>
              <a:gd name="connsiteY0" fmla="*/ 0 h 1692941"/>
              <a:gd name="connsiteX1" fmla="*/ 1438600 w 1720762"/>
              <a:gd name="connsiteY1" fmla="*/ 0 h 1692941"/>
              <a:gd name="connsiteX2" fmla="*/ 1720762 w 1720762"/>
              <a:gd name="connsiteY2" fmla="*/ 282162 h 1692941"/>
              <a:gd name="connsiteX3" fmla="*/ 1720762 w 1720762"/>
              <a:gd name="connsiteY3" fmla="*/ 1410779 h 1692941"/>
              <a:gd name="connsiteX4" fmla="*/ 1438600 w 1720762"/>
              <a:gd name="connsiteY4" fmla="*/ 1692941 h 1692941"/>
              <a:gd name="connsiteX5" fmla="*/ 282162 w 1720762"/>
              <a:gd name="connsiteY5" fmla="*/ 1692941 h 1692941"/>
              <a:gd name="connsiteX6" fmla="*/ 0 w 1720762"/>
              <a:gd name="connsiteY6" fmla="*/ 1410779 h 1692941"/>
              <a:gd name="connsiteX7" fmla="*/ 0 w 1720762"/>
              <a:gd name="connsiteY7" fmla="*/ 282162 h 1692941"/>
              <a:gd name="connsiteX8" fmla="*/ 282162 w 1720762"/>
              <a:gd name="connsiteY8" fmla="*/ 0 h 1692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0762" h="1692941">
                <a:moveTo>
                  <a:pt x="282162" y="0"/>
                </a:moveTo>
                <a:lnTo>
                  <a:pt x="1438600" y="0"/>
                </a:lnTo>
                <a:cubicBezTo>
                  <a:pt x="1594434" y="0"/>
                  <a:pt x="1720762" y="126328"/>
                  <a:pt x="1720762" y="282162"/>
                </a:cubicBezTo>
                <a:lnTo>
                  <a:pt x="1720762" y="1410779"/>
                </a:lnTo>
                <a:cubicBezTo>
                  <a:pt x="1720762" y="1566613"/>
                  <a:pt x="1594434" y="1692941"/>
                  <a:pt x="1438600" y="1692941"/>
                </a:cubicBezTo>
                <a:lnTo>
                  <a:pt x="282162" y="1692941"/>
                </a:lnTo>
                <a:cubicBezTo>
                  <a:pt x="126328" y="1692941"/>
                  <a:pt x="0" y="1566613"/>
                  <a:pt x="0" y="1410779"/>
                </a:cubicBezTo>
                <a:lnTo>
                  <a:pt x="0" y="282162"/>
                </a:lnTo>
                <a:cubicBezTo>
                  <a:pt x="0" y="126328"/>
                  <a:pt x="126328" y="0"/>
                  <a:pt x="282162" y="0"/>
                </a:cubicBezTo>
                <a:close/>
              </a:path>
            </a:pathLst>
          </a:custGeom>
        </p:spPr>
        <p:txBody>
          <a:bodyPr wrap="square">
            <a:noAutofit/>
          </a:bodyPr>
          <a:lstStyle/>
          <a:p>
            <a:endParaRPr lang="en-US"/>
          </a:p>
        </p:txBody>
      </p:sp>
      <p:sp>
        <p:nvSpPr>
          <p:cNvPr id="26" name="Picture Placeholder 25"/>
          <p:cNvSpPr>
            <a:spLocks noGrp="1"/>
          </p:cNvSpPr>
          <p:nvPr>
            <p:ph type="pic" sz="quarter" idx="20"/>
          </p:nvPr>
        </p:nvSpPr>
        <p:spPr>
          <a:xfrm>
            <a:off x="5866298" y="4510786"/>
            <a:ext cx="1720762" cy="1692941"/>
          </a:xfrm>
          <a:custGeom>
            <a:avLst/>
            <a:gdLst>
              <a:gd name="connsiteX0" fmla="*/ 282162 w 1720762"/>
              <a:gd name="connsiteY0" fmla="*/ 0 h 1692941"/>
              <a:gd name="connsiteX1" fmla="*/ 1438600 w 1720762"/>
              <a:gd name="connsiteY1" fmla="*/ 0 h 1692941"/>
              <a:gd name="connsiteX2" fmla="*/ 1720762 w 1720762"/>
              <a:gd name="connsiteY2" fmla="*/ 282162 h 1692941"/>
              <a:gd name="connsiteX3" fmla="*/ 1720762 w 1720762"/>
              <a:gd name="connsiteY3" fmla="*/ 1410779 h 1692941"/>
              <a:gd name="connsiteX4" fmla="*/ 1438600 w 1720762"/>
              <a:gd name="connsiteY4" fmla="*/ 1692941 h 1692941"/>
              <a:gd name="connsiteX5" fmla="*/ 282162 w 1720762"/>
              <a:gd name="connsiteY5" fmla="*/ 1692941 h 1692941"/>
              <a:gd name="connsiteX6" fmla="*/ 0 w 1720762"/>
              <a:gd name="connsiteY6" fmla="*/ 1410779 h 1692941"/>
              <a:gd name="connsiteX7" fmla="*/ 0 w 1720762"/>
              <a:gd name="connsiteY7" fmla="*/ 282162 h 1692941"/>
              <a:gd name="connsiteX8" fmla="*/ 282162 w 1720762"/>
              <a:gd name="connsiteY8" fmla="*/ 0 h 1692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0762" h="1692941">
                <a:moveTo>
                  <a:pt x="282162" y="0"/>
                </a:moveTo>
                <a:lnTo>
                  <a:pt x="1438600" y="0"/>
                </a:lnTo>
                <a:cubicBezTo>
                  <a:pt x="1594434" y="0"/>
                  <a:pt x="1720762" y="126328"/>
                  <a:pt x="1720762" y="282162"/>
                </a:cubicBezTo>
                <a:lnTo>
                  <a:pt x="1720762" y="1410779"/>
                </a:lnTo>
                <a:cubicBezTo>
                  <a:pt x="1720762" y="1566613"/>
                  <a:pt x="1594434" y="1692941"/>
                  <a:pt x="1438600" y="1692941"/>
                </a:cubicBezTo>
                <a:lnTo>
                  <a:pt x="282162" y="1692941"/>
                </a:lnTo>
                <a:cubicBezTo>
                  <a:pt x="126328" y="1692941"/>
                  <a:pt x="0" y="1566613"/>
                  <a:pt x="0" y="1410779"/>
                </a:cubicBezTo>
                <a:lnTo>
                  <a:pt x="0" y="282162"/>
                </a:lnTo>
                <a:cubicBezTo>
                  <a:pt x="0" y="126328"/>
                  <a:pt x="126328" y="0"/>
                  <a:pt x="282162" y="0"/>
                </a:cubicBezTo>
                <a:close/>
              </a:path>
            </a:pathLst>
          </a:custGeom>
        </p:spPr>
        <p:txBody>
          <a:bodyPr wrap="square">
            <a:noAutofit/>
          </a:bodyPr>
          <a:lstStyle/>
          <a:p>
            <a:endParaRPr lang="en-US"/>
          </a:p>
        </p:txBody>
      </p:sp>
      <p:sp>
        <p:nvSpPr>
          <p:cNvPr id="27" name="Picture Placeholder 26"/>
          <p:cNvSpPr>
            <a:spLocks noGrp="1"/>
          </p:cNvSpPr>
          <p:nvPr>
            <p:ph type="pic" sz="quarter" idx="21"/>
          </p:nvPr>
        </p:nvSpPr>
        <p:spPr>
          <a:xfrm>
            <a:off x="3783775" y="4510786"/>
            <a:ext cx="1720762" cy="1692941"/>
          </a:xfrm>
          <a:custGeom>
            <a:avLst/>
            <a:gdLst>
              <a:gd name="connsiteX0" fmla="*/ 282162 w 1720762"/>
              <a:gd name="connsiteY0" fmla="*/ 0 h 1692941"/>
              <a:gd name="connsiteX1" fmla="*/ 1438600 w 1720762"/>
              <a:gd name="connsiteY1" fmla="*/ 0 h 1692941"/>
              <a:gd name="connsiteX2" fmla="*/ 1720762 w 1720762"/>
              <a:gd name="connsiteY2" fmla="*/ 282162 h 1692941"/>
              <a:gd name="connsiteX3" fmla="*/ 1720762 w 1720762"/>
              <a:gd name="connsiteY3" fmla="*/ 1410779 h 1692941"/>
              <a:gd name="connsiteX4" fmla="*/ 1438600 w 1720762"/>
              <a:gd name="connsiteY4" fmla="*/ 1692941 h 1692941"/>
              <a:gd name="connsiteX5" fmla="*/ 282162 w 1720762"/>
              <a:gd name="connsiteY5" fmla="*/ 1692941 h 1692941"/>
              <a:gd name="connsiteX6" fmla="*/ 0 w 1720762"/>
              <a:gd name="connsiteY6" fmla="*/ 1410779 h 1692941"/>
              <a:gd name="connsiteX7" fmla="*/ 0 w 1720762"/>
              <a:gd name="connsiteY7" fmla="*/ 282162 h 1692941"/>
              <a:gd name="connsiteX8" fmla="*/ 282162 w 1720762"/>
              <a:gd name="connsiteY8" fmla="*/ 0 h 1692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0762" h="1692941">
                <a:moveTo>
                  <a:pt x="282162" y="0"/>
                </a:moveTo>
                <a:lnTo>
                  <a:pt x="1438600" y="0"/>
                </a:lnTo>
                <a:cubicBezTo>
                  <a:pt x="1594434" y="0"/>
                  <a:pt x="1720762" y="126328"/>
                  <a:pt x="1720762" y="282162"/>
                </a:cubicBezTo>
                <a:lnTo>
                  <a:pt x="1720762" y="1410779"/>
                </a:lnTo>
                <a:cubicBezTo>
                  <a:pt x="1720762" y="1566613"/>
                  <a:pt x="1594434" y="1692941"/>
                  <a:pt x="1438600" y="1692941"/>
                </a:cubicBezTo>
                <a:lnTo>
                  <a:pt x="282162" y="1692941"/>
                </a:lnTo>
                <a:cubicBezTo>
                  <a:pt x="126328" y="1692941"/>
                  <a:pt x="0" y="1566613"/>
                  <a:pt x="0" y="1410779"/>
                </a:cubicBezTo>
                <a:lnTo>
                  <a:pt x="0" y="282162"/>
                </a:lnTo>
                <a:cubicBezTo>
                  <a:pt x="0" y="126328"/>
                  <a:pt x="126328" y="0"/>
                  <a:pt x="282162" y="0"/>
                </a:cubicBezTo>
                <a:close/>
              </a:path>
            </a:pathLst>
          </a:custGeom>
        </p:spPr>
        <p:txBody>
          <a:bodyPr wrap="square">
            <a:noAutofit/>
          </a:bodyPr>
          <a:lstStyle/>
          <a:p>
            <a:endParaRPr lang="en-US"/>
          </a:p>
        </p:txBody>
      </p:sp>
      <p:sp>
        <p:nvSpPr>
          <p:cNvPr id="28" name="Picture Placeholder 27"/>
          <p:cNvSpPr>
            <a:spLocks noGrp="1"/>
          </p:cNvSpPr>
          <p:nvPr>
            <p:ph type="pic" sz="quarter" idx="22"/>
          </p:nvPr>
        </p:nvSpPr>
        <p:spPr>
          <a:xfrm>
            <a:off x="1701252" y="4510786"/>
            <a:ext cx="1720762" cy="1692941"/>
          </a:xfrm>
          <a:custGeom>
            <a:avLst/>
            <a:gdLst>
              <a:gd name="connsiteX0" fmla="*/ 282162 w 1720762"/>
              <a:gd name="connsiteY0" fmla="*/ 0 h 1692941"/>
              <a:gd name="connsiteX1" fmla="*/ 1438600 w 1720762"/>
              <a:gd name="connsiteY1" fmla="*/ 0 h 1692941"/>
              <a:gd name="connsiteX2" fmla="*/ 1720762 w 1720762"/>
              <a:gd name="connsiteY2" fmla="*/ 282162 h 1692941"/>
              <a:gd name="connsiteX3" fmla="*/ 1720762 w 1720762"/>
              <a:gd name="connsiteY3" fmla="*/ 1410779 h 1692941"/>
              <a:gd name="connsiteX4" fmla="*/ 1438600 w 1720762"/>
              <a:gd name="connsiteY4" fmla="*/ 1692941 h 1692941"/>
              <a:gd name="connsiteX5" fmla="*/ 282162 w 1720762"/>
              <a:gd name="connsiteY5" fmla="*/ 1692941 h 1692941"/>
              <a:gd name="connsiteX6" fmla="*/ 0 w 1720762"/>
              <a:gd name="connsiteY6" fmla="*/ 1410779 h 1692941"/>
              <a:gd name="connsiteX7" fmla="*/ 0 w 1720762"/>
              <a:gd name="connsiteY7" fmla="*/ 282162 h 1692941"/>
              <a:gd name="connsiteX8" fmla="*/ 282162 w 1720762"/>
              <a:gd name="connsiteY8" fmla="*/ 0 h 1692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0762" h="1692941">
                <a:moveTo>
                  <a:pt x="282162" y="0"/>
                </a:moveTo>
                <a:lnTo>
                  <a:pt x="1438600" y="0"/>
                </a:lnTo>
                <a:cubicBezTo>
                  <a:pt x="1594434" y="0"/>
                  <a:pt x="1720762" y="126328"/>
                  <a:pt x="1720762" y="282162"/>
                </a:cubicBezTo>
                <a:lnTo>
                  <a:pt x="1720762" y="1410779"/>
                </a:lnTo>
                <a:cubicBezTo>
                  <a:pt x="1720762" y="1566613"/>
                  <a:pt x="1594434" y="1692941"/>
                  <a:pt x="1438600" y="1692941"/>
                </a:cubicBezTo>
                <a:lnTo>
                  <a:pt x="282162" y="1692941"/>
                </a:lnTo>
                <a:cubicBezTo>
                  <a:pt x="126328" y="1692941"/>
                  <a:pt x="0" y="1566613"/>
                  <a:pt x="0" y="1410779"/>
                </a:cubicBezTo>
                <a:lnTo>
                  <a:pt x="0" y="282162"/>
                </a:lnTo>
                <a:cubicBezTo>
                  <a:pt x="0" y="126328"/>
                  <a:pt x="126328" y="0"/>
                  <a:pt x="282162" y="0"/>
                </a:cubicBezTo>
                <a:close/>
              </a:path>
            </a:pathLst>
          </a:custGeom>
        </p:spPr>
        <p:txBody>
          <a:bodyPr wrap="square">
            <a:no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nodePh="1">
                                  <p:stCondLst>
                                    <p:cond delay="1100"/>
                                  </p:stCondLst>
                                  <p:endCondLst>
                                    <p:cond evt="begin" delay="0">
                                      <p:tn val="5"/>
                                    </p:cond>
                                  </p:end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53" presetClass="entr" presetSubtype="16" fill="hold" grpId="0" nodeType="withEffect" nodePh="1">
                                  <p:stCondLst>
                                    <p:cond delay="1500"/>
                                  </p:stCondLst>
                                  <p:endCondLst>
                                    <p:cond evt="begin" delay="0">
                                      <p:tn val="10"/>
                                    </p:cond>
                                  </p:end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par>
                                <p:cTn id="15" presetID="53" presetClass="entr" presetSubtype="16" fill="hold" grpId="0" nodeType="withEffect" nodePh="1">
                                  <p:stCondLst>
                                    <p:cond delay="2000"/>
                                  </p:stCondLst>
                                  <p:endCondLst>
                                    <p:cond evt="begin" delay="0">
                                      <p:tn val="15"/>
                                    </p:cond>
                                  </p:end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ppt_w</p:attrName>
                                        </p:attrNameLst>
                                      </p:cBhvr>
                                      <p:tavLst>
                                        <p:tav tm="0">
                                          <p:val>
                                            <p:fltVal val="0"/>
                                          </p:val>
                                        </p:tav>
                                        <p:tav tm="100000">
                                          <p:val>
                                            <p:strVal val="#ppt_w"/>
                                          </p:val>
                                        </p:tav>
                                      </p:tavLst>
                                    </p:anim>
                                    <p:anim calcmode="lin" valueType="num">
                                      <p:cBhvr>
                                        <p:cTn id="18" dur="500" fill="hold"/>
                                        <p:tgtEl>
                                          <p:spTgt spid="18"/>
                                        </p:tgtEl>
                                        <p:attrNameLst>
                                          <p:attrName>ppt_h</p:attrName>
                                        </p:attrNameLst>
                                      </p:cBhvr>
                                      <p:tavLst>
                                        <p:tav tm="0">
                                          <p:val>
                                            <p:fltVal val="0"/>
                                          </p:val>
                                        </p:tav>
                                        <p:tav tm="100000">
                                          <p:val>
                                            <p:strVal val="#ppt_h"/>
                                          </p:val>
                                        </p:tav>
                                      </p:tavLst>
                                    </p:anim>
                                    <p:animEffect transition="in" filter="fade">
                                      <p:cBhvr>
                                        <p:cTn id="19" dur="500"/>
                                        <p:tgtEl>
                                          <p:spTgt spid="18"/>
                                        </p:tgtEl>
                                      </p:cBhvr>
                                    </p:animEffect>
                                  </p:childTnLst>
                                </p:cTn>
                              </p:par>
                              <p:par>
                                <p:cTn id="20" presetID="53" presetClass="entr" presetSubtype="16" fill="hold" grpId="0" nodeType="withEffect" nodePh="1">
                                  <p:stCondLst>
                                    <p:cond delay="2500"/>
                                  </p:stCondLst>
                                  <p:endCondLst>
                                    <p:cond evt="begin" delay="0">
                                      <p:tn val="20"/>
                                    </p:cond>
                                  </p:end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Effect transition="in" filter="fade">
                                      <p:cBhvr>
                                        <p:cTn id="24" dur="500"/>
                                        <p:tgtEl>
                                          <p:spTgt spid="20"/>
                                        </p:tgtEl>
                                      </p:cBhvr>
                                    </p:animEffect>
                                  </p:childTnLst>
                                </p:cTn>
                              </p:par>
                              <p:par>
                                <p:cTn id="25" presetID="53" presetClass="entr" presetSubtype="16" fill="hold" grpId="0" nodeType="withEffect" nodePh="1">
                                  <p:stCondLst>
                                    <p:cond delay="3000"/>
                                  </p:stCondLst>
                                  <p:endCondLst>
                                    <p:cond evt="begin" delay="0">
                                      <p:tn val="25"/>
                                    </p:cond>
                                  </p:endCondLst>
                                  <p:childTnLst>
                                    <p:set>
                                      <p:cBhvr>
                                        <p:cTn id="26" dur="1" fill="hold">
                                          <p:stCondLst>
                                            <p:cond delay="0"/>
                                          </p:stCondLst>
                                        </p:cTn>
                                        <p:tgtEl>
                                          <p:spTgt spid="25"/>
                                        </p:tgtEl>
                                        <p:attrNameLst>
                                          <p:attrName>style.visibility</p:attrName>
                                        </p:attrNameLst>
                                      </p:cBhvr>
                                      <p:to>
                                        <p:strVal val="visible"/>
                                      </p:to>
                                    </p:set>
                                    <p:anim calcmode="lin" valueType="num">
                                      <p:cBhvr>
                                        <p:cTn id="27" dur="500" fill="hold"/>
                                        <p:tgtEl>
                                          <p:spTgt spid="25"/>
                                        </p:tgtEl>
                                        <p:attrNameLst>
                                          <p:attrName>ppt_w</p:attrName>
                                        </p:attrNameLst>
                                      </p:cBhvr>
                                      <p:tavLst>
                                        <p:tav tm="0">
                                          <p:val>
                                            <p:fltVal val="0"/>
                                          </p:val>
                                        </p:tav>
                                        <p:tav tm="100000">
                                          <p:val>
                                            <p:strVal val="#ppt_w"/>
                                          </p:val>
                                        </p:tav>
                                      </p:tavLst>
                                    </p:anim>
                                    <p:anim calcmode="lin" valueType="num">
                                      <p:cBhvr>
                                        <p:cTn id="28" dur="500" fill="hold"/>
                                        <p:tgtEl>
                                          <p:spTgt spid="25"/>
                                        </p:tgtEl>
                                        <p:attrNameLst>
                                          <p:attrName>ppt_h</p:attrName>
                                        </p:attrNameLst>
                                      </p:cBhvr>
                                      <p:tavLst>
                                        <p:tav tm="0">
                                          <p:val>
                                            <p:fltVal val="0"/>
                                          </p:val>
                                        </p:tav>
                                        <p:tav tm="100000">
                                          <p:val>
                                            <p:strVal val="#ppt_h"/>
                                          </p:val>
                                        </p:tav>
                                      </p:tavLst>
                                    </p:anim>
                                    <p:animEffect transition="in" filter="fade">
                                      <p:cBhvr>
                                        <p:cTn id="29" dur="500"/>
                                        <p:tgtEl>
                                          <p:spTgt spid="25"/>
                                        </p:tgtEl>
                                      </p:cBhvr>
                                    </p:animEffect>
                                  </p:childTnLst>
                                </p:cTn>
                              </p:par>
                              <p:par>
                                <p:cTn id="30" presetID="53" presetClass="entr" presetSubtype="16" fill="hold" grpId="0" nodeType="withEffect" nodePh="1">
                                  <p:stCondLst>
                                    <p:cond delay="3500"/>
                                  </p:stCondLst>
                                  <p:endCondLst>
                                    <p:cond evt="begin" delay="0">
                                      <p:tn val="30"/>
                                    </p:cond>
                                  </p:endCondLst>
                                  <p:childTnLst>
                                    <p:set>
                                      <p:cBhvr>
                                        <p:cTn id="31" dur="1" fill="hold">
                                          <p:stCondLst>
                                            <p:cond delay="0"/>
                                          </p:stCondLst>
                                        </p:cTn>
                                        <p:tgtEl>
                                          <p:spTgt spid="26"/>
                                        </p:tgtEl>
                                        <p:attrNameLst>
                                          <p:attrName>style.visibility</p:attrName>
                                        </p:attrNameLst>
                                      </p:cBhvr>
                                      <p:to>
                                        <p:strVal val="visible"/>
                                      </p:to>
                                    </p:set>
                                    <p:anim calcmode="lin" valueType="num">
                                      <p:cBhvr>
                                        <p:cTn id="32" dur="500" fill="hold"/>
                                        <p:tgtEl>
                                          <p:spTgt spid="26"/>
                                        </p:tgtEl>
                                        <p:attrNameLst>
                                          <p:attrName>ppt_w</p:attrName>
                                        </p:attrNameLst>
                                      </p:cBhvr>
                                      <p:tavLst>
                                        <p:tav tm="0">
                                          <p:val>
                                            <p:fltVal val="0"/>
                                          </p:val>
                                        </p:tav>
                                        <p:tav tm="100000">
                                          <p:val>
                                            <p:strVal val="#ppt_w"/>
                                          </p:val>
                                        </p:tav>
                                      </p:tavLst>
                                    </p:anim>
                                    <p:anim calcmode="lin" valueType="num">
                                      <p:cBhvr>
                                        <p:cTn id="33" dur="500" fill="hold"/>
                                        <p:tgtEl>
                                          <p:spTgt spid="26"/>
                                        </p:tgtEl>
                                        <p:attrNameLst>
                                          <p:attrName>ppt_h</p:attrName>
                                        </p:attrNameLst>
                                      </p:cBhvr>
                                      <p:tavLst>
                                        <p:tav tm="0">
                                          <p:val>
                                            <p:fltVal val="0"/>
                                          </p:val>
                                        </p:tav>
                                        <p:tav tm="100000">
                                          <p:val>
                                            <p:strVal val="#ppt_h"/>
                                          </p:val>
                                        </p:tav>
                                      </p:tavLst>
                                    </p:anim>
                                    <p:animEffect transition="in" filter="fade">
                                      <p:cBhvr>
                                        <p:cTn id="34" dur="500"/>
                                        <p:tgtEl>
                                          <p:spTgt spid="26"/>
                                        </p:tgtEl>
                                      </p:cBhvr>
                                    </p:animEffect>
                                  </p:childTnLst>
                                </p:cTn>
                              </p:par>
                              <p:par>
                                <p:cTn id="35" presetID="53" presetClass="entr" presetSubtype="16" fill="hold" grpId="0" nodeType="withEffect" nodePh="1">
                                  <p:stCondLst>
                                    <p:cond delay="4000"/>
                                  </p:stCondLst>
                                  <p:endCondLst>
                                    <p:cond evt="begin" delay="0">
                                      <p:tn val="35"/>
                                    </p:cond>
                                  </p:endCondLst>
                                  <p:childTnLst>
                                    <p:set>
                                      <p:cBhvr>
                                        <p:cTn id="36" dur="1" fill="hold">
                                          <p:stCondLst>
                                            <p:cond delay="0"/>
                                          </p:stCondLst>
                                        </p:cTn>
                                        <p:tgtEl>
                                          <p:spTgt spid="27"/>
                                        </p:tgtEl>
                                        <p:attrNameLst>
                                          <p:attrName>style.visibility</p:attrName>
                                        </p:attrNameLst>
                                      </p:cBhvr>
                                      <p:to>
                                        <p:strVal val="visible"/>
                                      </p:to>
                                    </p:set>
                                    <p:anim calcmode="lin" valueType="num">
                                      <p:cBhvr>
                                        <p:cTn id="37" dur="500" fill="hold"/>
                                        <p:tgtEl>
                                          <p:spTgt spid="27"/>
                                        </p:tgtEl>
                                        <p:attrNameLst>
                                          <p:attrName>ppt_w</p:attrName>
                                        </p:attrNameLst>
                                      </p:cBhvr>
                                      <p:tavLst>
                                        <p:tav tm="0">
                                          <p:val>
                                            <p:fltVal val="0"/>
                                          </p:val>
                                        </p:tav>
                                        <p:tav tm="100000">
                                          <p:val>
                                            <p:strVal val="#ppt_w"/>
                                          </p:val>
                                        </p:tav>
                                      </p:tavLst>
                                    </p:anim>
                                    <p:anim calcmode="lin" valueType="num">
                                      <p:cBhvr>
                                        <p:cTn id="38" dur="500" fill="hold"/>
                                        <p:tgtEl>
                                          <p:spTgt spid="27"/>
                                        </p:tgtEl>
                                        <p:attrNameLst>
                                          <p:attrName>ppt_h</p:attrName>
                                        </p:attrNameLst>
                                      </p:cBhvr>
                                      <p:tavLst>
                                        <p:tav tm="0">
                                          <p:val>
                                            <p:fltVal val="0"/>
                                          </p:val>
                                        </p:tav>
                                        <p:tav tm="100000">
                                          <p:val>
                                            <p:strVal val="#ppt_h"/>
                                          </p:val>
                                        </p:tav>
                                      </p:tavLst>
                                    </p:anim>
                                    <p:animEffect transition="in" filter="fade">
                                      <p:cBhvr>
                                        <p:cTn id="39" dur="500"/>
                                        <p:tgtEl>
                                          <p:spTgt spid="27"/>
                                        </p:tgtEl>
                                      </p:cBhvr>
                                    </p:animEffect>
                                  </p:childTnLst>
                                </p:cTn>
                              </p:par>
                              <p:par>
                                <p:cTn id="40" presetID="53" presetClass="entr" presetSubtype="16" fill="hold" grpId="0" nodeType="withEffect" nodePh="1">
                                  <p:stCondLst>
                                    <p:cond delay="4500"/>
                                  </p:stCondLst>
                                  <p:endCondLst>
                                    <p:cond evt="begin" delay="0">
                                      <p:tn val="40"/>
                                    </p:cond>
                                  </p:endCondLst>
                                  <p:childTnLst>
                                    <p:set>
                                      <p:cBhvr>
                                        <p:cTn id="41" dur="1" fill="hold">
                                          <p:stCondLst>
                                            <p:cond delay="0"/>
                                          </p:stCondLst>
                                        </p:cTn>
                                        <p:tgtEl>
                                          <p:spTgt spid="28"/>
                                        </p:tgtEl>
                                        <p:attrNameLst>
                                          <p:attrName>style.visibility</p:attrName>
                                        </p:attrNameLst>
                                      </p:cBhvr>
                                      <p:to>
                                        <p:strVal val="visible"/>
                                      </p:to>
                                    </p:set>
                                    <p:anim calcmode="lin" valueType="num">
                                      <p:cBhvr>
                                        <p:cTn id="42" dur="500" fill="hold"/>
                                        <p:tgtEl>
                                          <p:spTgt spid="28"/>
                                        </p:tgtEl>
                                        <p:attrNameLst>
                                          <p:attrName>ppt_w</p:attrName>
                                        </p:attrNameLst>
                                      </p:cBhvr>
                                      <p:tavLst>
                                        <p:tav tm="0">
                                          <p:val>
                                            <p:fltVal val="0"/>
                                          </p:val>
                                        </p:tav>
                                        <p:tav tm="100000">
                                          <p:val>
                                            <p:strVal val="#ppt_w"/>
                                          </p:val>
                                        </p:tav>
                                      </p:tavLst>
                                    </p:anim>
                                    <p:anim calcmode="lin" valueType="num">
                                      <p:cBhvr>
                                        <p:cTn id="43" dur="500" fill="hold"/>
                                        <p:tgtEl>
                                          <p:spTgt spid="28"/>
                                        </p:tgtEl>
                                        <p:attrNameLst>
                                          <p:attrName>ppt_h</p:attrName>
                                        </p:attrNameLst>
                                      </p:cBhvr>
                                      <p:tavLst>
                                        <p:tav tm="0">
                                          <p:val>
                                            <p:fltVal val="0"/>
                                          </p:val>
                                        </p:tav>
                                        <p:tav tm="100000">
                                          <p:val>
                                            <p:strVal val="#ppt_h"/>
                                          </p:val>
                                        </p:tav>
                                      </p:tavLst>
                                    </p:anim>
                                    <p:animEffect transition="in" filter="fade">
                                      <p:cBhvr>
                                        <p:cTn id="4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8" grpId="0"/>
      <p:bldP spid="20" grpId="0"/>
      <p:bldP spid="25" grpId="0"/>
      <p:bldP spid="26" grpId="0"/>
      <p:bldP spid="27" grpId="0"/>
      <p:bldP spid="28"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Picture with Caption">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2485016" y="1645920"/>
            <a:ext cx="2237238" cy="3891915"/>
          </a:xfrm>
          <a:custGeom>
            <a:avLst/>
            <a:gdLst>
              <a:gd name="connsiteX0" fmla="*/ 57631 w 2237238"/>
              <a:gd name="connsiteY0" fmla="*/ 0 h 3891915"/>
              <a:gd name="connsiteX1" fmla="*/ 2179607 w 2237238"/>
              <a:gd name="connsiteY1" fmla="*/ 0 h 3891915"/>
              <a:gd name="connsiteX2" fmla="*/ 2237238 w 2237238"/>
              <a:gd name="connsiteY2" fmla="*/ 57631 h 3891915"/>
              <a:gd name="connsiteX3" fmla="*/ 2237238 w 2237238"/>
              <a:gd name="connsiteY3" fmla="*/ 3834284 h 3891915"/>
              <a:gd name="connsiteX4" fmla="*/ 2179607 w 2237238"/>
              <a:gd name="connsiteY4" fmla="*/ 3891915 h 3891915"/>
              <a:gd name="connsiteX5" fmla="*/ 57631 w 2237238"/>
              <a:gd name="connsiteY5" fmla="*/ 3891915 h 3891915"/>
              <a:gd name="connsiteX6" fmla="*/ 0 w 2237238"/>
              <a:gd name="connsiteY6" fmla="*/ 3834284 h 3891915"/>
              <a:gd name="connsiteX7" fmla="*/ 0 w 2237238"/>
              <a:gd name="connsiteY7" fmla="*/ 57631 h 3891915"/>
              <a:gd name="connsiteX8" fmla="*/ 57631 w 2237238"/>
              <a:gd name="connsiteY8" fmla="*/ 0 h 3891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7238" h="3891915">
                <a:moveTo>
                  <a:pt x="57631" y="0"/>
                </a:moveTo>
                <a:lnTo>
                  <a:pt x="2179607" y="0"/>
                </a:lnTo>
                <a:cubicBezTo>
                  <a:pt x="2211436" y="0"/>
                  <a:pt x="2237238" y="25802"/>
                  <a:pt x="2237238" y="57631"/>
                </a:cubicBezTo>
                <a:lnTo>
                  <a:pt x="2237238" y="3834284"/>
                </a:lnTo>
                <a:cubicBezTo>
                  <a:pt x="2237238" y="3866113"/>
                  <a:pt x="2211436" y="3891915"/>
                  <a:pt x="2179607" y="3891915"/>
                </a:cubicBezTo>
                <a:lnTo>
                  <a:pt x="57631" y="3891915"/>
                </a:lnTo>
                <a:cubicBezTo>
                  <a:pt x="25802" y="3891915"/>
                  <a:pt x="0" y="3866113"/>
                  <a:pt x="0" y="3834284"/>
                </a:cubicBezTo>
                <a:lnTo>
                  <a:pt x="0" y="57631"/>
                </a:lnTo>
                <a:cubicBezTo>
                  <a:pt x="0" y="25802"/>
                  <a:pt x="25802" y="0"/>
                  <a:pt x="57631" y="0"/>
                </a:cubicBezTo>
                <a:close/>
              </a:path>
            </a:pathLst>
          </a:custGeom>
        </p:spPr>
        <p:txBody>
          <a:bodyPr wrap="square">
            <a:no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230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35" presetClass="emph" presetSubtype="0" repeatCount="8000" fill="hold" grpId="1" nodeType="withEffect" nodePh="1">
                                  <p:stCondLst>
                                    <p:cond delay="2800"/>
                                  </p:stCondLst>
                                  <p:endCondLst>
                                    <p:cond evt="begin" delay="0">
                                      <p:tn val="8"/>
                                    </p:cond>
                                  </p:endCondLst>
                                  <p:childTnLst>
                                    <p:anim calcmode="discrete" valueType="str">
                                      <p:cBhvr>
                                        <p:cTn id="9" dur="87" fill="hold"/>
                                        <p:tgtEl>
                                          <p:spTgt spid="4"/>
                                        </p:tgtEl>
                                        <p:attrNameLst>
                                          <p:attrName>style.visibility</p:attrName>
                                        </p:attrNameLst>
                                      </p:cBhvr>
                                      <p:tavLst>
                                        <p:tav tm="0">
                                          <p:val>
                                            <p:strVal val="hidden"/>
                                          </p:val>
                                        </p:tav>
                                        <p:tav tm="50000">
                                          <p:val>
                                            <p:strVal val="visible"/>
                                          </p:val>
                                        </p:tav>
                                      </p:tavLst>
                                    </p:anim>
                                  </p:childTnLst>
                                </p:cTn>
                              </p:par>
                              <p:par>
                                <p:cTn id="10" presetID="10" presetClass="exit" presetSubtype="0" fill="hold" grpId="2" nodeType="withEffect" nodePh="1">
                                  <p:stCondLst>
                                    <p:cond delay="3200"/>
                                  </p:stCondLst>
                                  <p:endCondLst>
                                    <p:cond evt="begin" delay="0">
                                      <p:tn val="10"/>
                                    </p:cond>
                                  </p:endCondLst>
                                  <p:childTnLst>
                                    <p:animEffect transition="out" filter="fade">
                                      <p:cBhvr>
                                        <p:cTn id="11" dur="300"/>
                                        <p:tgtEl>
                                          <p:spTgt spid="4"/>
                                        </p:tgtEl>
                                      </p:cBhvr>
                                    </p:animEffect>
                                    <p:set>
                                      <p:cBhvr>
                                        <p:cTn id="12" dur="1" fill="hold">
                                          <p:stCondLst>
                                            <p:cond delay="299"/>
                                          </p:stCondLst>
                                        </p:cTn>
                                        <p:tgtEl>
                                          <p:spTgt spid="4"/>
                                        </p:tgtEl>
                                        <p:attrNameLst>
                                          <p:attrName>style.visibility</p:attrName>
                                        </p:attrNameLst>
                                      </p:cBhvr>
                                      <p:to>
                                        <p:strVal val="hidden"/>
                                      </p:to>
                                    </p:set>
                                  </p:childTnLst>
                                </p:cTn>
                              </p:par>
                              <p:par>
                                <p:cTn id="13" presetID="10" presetClass="entr" presetSubtype="0" fill="hold" grpId="3" nodeType="withEffect" nodePh="1">
                                  <p:stCondLst>
                                    <p:cond delay="3500"/>
                                  </p:stCondLst>
                                  <p:endCondLst>
                                    <p:cond evt="begin" delay="0">
                                      <p:tn val="13"/>
                                    </p:cond>
                                  </p:end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4" grpId="2"/>
      <p:bldP spid="4" grpId="3"/>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Picture with Caption">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936155" y="1882303"/>
            <a:ext cx="5022960" cy="3151762"/>
          </a:xfrm>
          <a:custGeom>
            <a:avLst/>
            <a:gdLst>
              <a:gd name="connsiteX0" fmla="*/ 13679 w 5022960"/>
              <a:gd name="connsiteY0" fmla="*/ 0 h 3151762"/>
              <a:gd name="connsiteX1" fmla="*/ 5009281 w 5022960"/>
              <a:gd name="connsiteY1" fmla="*/ 0 h 3151762"/>
              <a:gd name="connsiteX2" fmla="*/ 5022960 w 5022960"/>
              <a:gd name="connsiteY2" fmla="*/ 13679 h 3151762"/>
              <a:gd name="connsiteX3" fmla="*/ 5022960 w 5022960"/>
              <a:gd name="connsiteY3" fmla="*/ 3138083 h 3151762"/>
              <a:gd name="connsiteX4" fmla="*/ 5009281 w 5022960"/>
              <a:gd name="connsiteY4" fmla="*/ 3151762 h 3151762"/>
              <a:gd name="connsiteX5" fmla="*/ 13679 w 5022960"/>
              <a:gd name="connsiteY5" fmla="*/ 3151762 h 3151762"/>
              <a:gd name="connsiteX6" fmla="*/ 0 w 5022960"/>
              <a:gd name="connsiteY6" fmla="*/ 3138083 h 3151762"/>
              <a:gd name="connsiteX7" fmla="*/ 0 w 5022960"/>
              <a:gd name="connsiteY7" fmla="*/ 13679 h 3151762"/>
              <a:gd name="connsiteX8" fmla="*/ 13679 w 5022960"/>
              <a:gd name="connsiteY8" fmla="*/ 0 h 3151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22960" h="3151762">
                <a:moveTo>
                  <a:pt x="13679" y="0"/>
                </a:moveTo>
                <a:lnTo>
                  <a:pt x="5009281" y="0"/>
                </a:lnTo>
                <a:cubicBezTo>
                  <a:pt x="5016836" y="0"/>
                  <a:pt x="5022960" y="6124"/>
                  <a:pt x="5022960" y="13679"/>
                </a:cubicBezTo>
                <a:lnTo>
                  <a:pt x="5022960" y="3138083"/>
                </a:lnTo>
                <a:cubicBezTo>
                  <a:pt x="5022960" y="3145638"/>
                  <a:pt x="5016836" y="3151762"/>
                  <a:pt x="5009281" y="3151762"/>
                </a:cubicBezTo>
                <a:lnTo>
                  <a:pt x="13679" y="3151762"/>
                </a:lnTo>
                <a:cubicBezTo>
                  <a:pt x="6124" y="3151762"/>
                  <a:pt x="0" y="3145638"/>
                  <a:pt x="0" y="3138083"/>
                </a:cubicBezTo>
                <a:lnTo>
                  <a:pt x="0" y="13679"/>
                </a:lnTo>
                <a:cubicBezTo>
                  <a:pt x="0" y="6124"/>
                  <a:pt x="6124" y="0"/>
                  <a:pt x="13679" y="0"/>
                </a:cubicBezTo>
                <a:close/>
              </a:path>
            </a:pathLst>
          </a:custGeom>
        </p:spPr>
        <p:txBody>
          <a:bodyPr wrap="square">
            <a:no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23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35" presetClass="emph" presetSubtype="0" repeatCount="8000" fill="hold" grpId="1" nodeType="withEffect" nodePh="1">
                                  <p:stCondLst>
                                    <p:cond delay="2800"/>
                                  </p:stCondLst>
                                  <p:endCondLst>
                                    <p:cond evt="begin" delay="0">
                                      <p:tn val="8"/>
                                    </p:cond>
                                  </p:endCondLst>
                                  <p:childTnLst>
                                    <p:anim calcmode="discrete" valueType="str">
                                      <p:cBhvr>
                                        <p:cTn id="9" dur="100" fill="hold"/>
                                        <p:tgtEl>
                                          <p:spTgt spid="6"/>
                                        </p:tgtEl>
                                        <p:attrNameLst>
                                          <p:attrName>style.visibility</p:attrName>
                                        </p:attrNameLst>
                                      </p:cBhvr>
                                      <p:tavLst>
                                        <p:tav tm="0">
                                          <p:val>
                                            <p:strVal val="hidden"/>
                                          </p:val>
                                        </p:tav>
                                        <p:tav tm="50000">
                                          <p:val>
                                            <p:strVal val="visible"/>
                                          </p:val>
                                        </p:tav>
                                      </p:tavLst>
                                    </p:anim>
                                  </p:childTnLst>
                                </p:cTn>
                              </p:par>
                              <p:par>
                                <p:cTn id="10" presetID="10" presetClass="exit" presetSubtype="0" fill="hold" grpId="2" nodeType="withEffect" nodePh="1">
                                  <p:stCondLst>
                                    <p:cond delay="3200"/>
                                  </p:stCondLst>
                                  <p:endCondLst>
                                    <p:cond evt="begin" delay="0">
                                      <p:tn val="10"/>
                                    </p:cond>
                                  </p:endCondLst>
                                  <p:childTnLst>
                                    <p:animEffect transition="out" filter="fade">
                                      <p:cBhvr>
                                        <p:cTn id="11" dur="300"/>
                                        <p:tgtEl>
                                          <p:spTgt spid="6"/>
                                        </p:tgtEl>
                                      </p:cBhvr>
                                    </p:animEffect>
                                    <p:set>
                                      <p:cBhvr>
                                        <p:cTn id="12" dur="1" fill="hold">
                                          <p:stCondLst>
                                            <p:cond delay="299"/>
                                          </p:stCondLst>
                                        </p:cTn>
                                        <p:tgtEl>
                                          <p:spTgt spid="6"/>
                                        </p:tgtEl>
                                        <p:attrNameLst>
                                          <p:attrName>style.visibility</p:attrName>
                                        </p:attrNameLst>
                                      </p:cBhvr>
                                      <p:to>
                                        <p:strVal val="hidden"/>
                                      </p:to>
                                    </p:set>
                                  </p:childTnLst>
                                </p:cTn>
                              </p:par>
                              <p:par>
                                <p:cTn id="13" presetID="10" presetClass="entr" presetSubtype="0" fill="hold" grpId="3" nodeType="withEffect" nodePh="1">
                                  <p:stCondLst>
                                    <p:cond delay="3500"/>
                                  </p:stCondLst>
                                  <p:endCondLst>
                                    <p:cond evt="begin" delay="0">
                                      <p:tn val="13"/>
                                    </p:cond>
                                  </p:end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6" grpId="2"/>
      <p:bldP spid="6" grpId="3"/>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Picture with Caption">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2540000" y="2413517"/>
            <a:ext cx="1913720" cy="2381814"/>
          </a:xfrm>
          <a:custGeom>
            <a:avLst/>
            <a:gdLst>
              <a:gd name="connsiteX0" fmla="*/ 0 w 1913720"/>
              <a:gd name="connsiteY0" fmla="*/ 0 h 2381814"/>
              <a:gd name="connsiteX1" fmla="*/ 1913720 w 1913720"/>
              <a:gd name="connsiteY1" fmla="*/ 0 h 2381814"/>
              <a:gd name="connsiteX2" fmla="*/ 1913720 w 1913720"/>
              <a:gd name="connsiteY2" fmla="*/ 2381814 h 2381814"/>
              <a:gd name="connsiteX3" fmla="*/ 0 w 1913720"/>
              <a:gd name="connsiteY3" fmla="*/ 2381814 h 2381814"/>
            </a:gdLst>
            <a:ahLst/>
            <a:cxnLst>
              <a:cxn ang="0">
                <a:pos x="connsiteX0" y="connsiteY0"/>
              </a:cxn>
              <a:cxn ang="0">
                <a:pos x="connsiteX1" y="connsiteY1"/>
              </a:cxn>
              <a:cxn ang="0">
                <a:pos x="connsiteX2" y="connsiteY2"/>
              </a:cxn>
              <a:cxn ang="0">
                <a:pos x="connsiteX3" y="connsiteY3"/>
              </a:cxn>
            </a:cxnLst>
            <a:rect l="l" t="t" r="r" b="b"/>
            <a:pathLst>
              <a:path w="1913720" h="2381814">
                <a:moveTo>
                  <a:pt x="0" y="0"/>
                </a:moveTo>
                <a:lnTo>
                  <a:pt x="1913720" y="0"/>
                </a:lnTo>
                <a:lnTo>
                  <a:pt x="1913720" y="2381814"/>
                </a:lnTo>
                <a:lnTo>
                  <a:pt x="0" y="2381814"/>
                </a:lnTo>
                <a:close/>
              </a:path>
            </a:pathLst>
          </a:custGeom>
        </p:spPr>
        <p:txBody>
          <a:bodyPr wrap="square">
            <a:no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230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Picture with Caption">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391CC6-FA4F-4D17-9475-AD907609DE18}" type="datetimeFigureOut">
              <a:rPr lang="en-US" smtClean="0"/>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33B0FE-1F4F-4CE3-8E0F-D6E8107CBE40}"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391CC6-FA4F-4D17-9475-AD907609DE18}" type="datetimeFigureOut">
              <a:rPr lang="en-US" smtClean="0"/>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33B0FE-1F4F-4CE3-8E0F-D6E8107CBE4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0" name="Picture Placeholder 39"/>
          <p:cNvSpPr>
            <a:spLocks noGrp="1"/>
          </p:cNvSpPr>
          <p:nvPr>
            <p:ph type="pic" sz="quarter" idx="10"/>
          </p:nvPr>
        </p:nvSpPr>
        <p:spPr>
          <a:xfrm>
            <a:off x="7925011" y="0"/>
            <a:ext cx="3822495" cy="6858000"/>
          </a:xfrm>
          <a:custGeom>
            <a:avLst/>
            <a:gdLst>
              <a:gd name="connsiteX0" fmla="*/ 2296764 w 3822495"/>
              <a:gd name="connsiteY0" fmla="*/ 6351188 h 6858000"/>
              <a:gd name="connsiteX1" fmla="*/ 3519426 w 3822495"/>
              <a:gd name="connsiteY1" fmla="*/ 6351188 h 6858000"/>
              <a:gd name="connsiteX2" fmla="*/ 3822495 w 3822495"/>
              <a:gd name="connsiteY2" fmla="*/ 6654257 h 6858000"/>
              <a:gd name="connsiteX3" fmla="*/ 3822495 w 3822495"/>
              <a:gd name="connsiteY3" fmla="*/ 6858000 h 6858000"/>
              <a:gd name="connsiteX4" fmla="*/ 1993695 w 3822495"/>
              <a:gd name="connsiteY4" fmla="*/ 6858000 h 6858000"/>
              <a:gd name="connsiteX5" fmla="*/ 1993695 w 3822495"/>
              <a:gd name="connsiteY5" fmla="*/ 6654257 h 6858000"/>
              <a:gd name="connsiteX6" fmla="*/ 2296764 w 3822495"/>
              <a:gd name="connsiteY6" fmla="*/ 6351188 h 6858000"/>
              <a:gd name="connsiteX7" fmla="*/ 2296764 w 3822495"/>
              <a:gd name="connsiteY7" fmla="*/ 4364992 h 6858000"/>
              <a:gd name="connsiteX8" fmla="*/ 3519426 w 3822495"/>
              <a:gd name="connsiteY8" fmla="*/ 4364992 h 6858000"/>
              <a:gd name="connsiteX9" fmla="*/ 3822495 w 3822495"/>
              <a:gd name="connsiteY9" fmla="*/ 4668061 h 6858000"/>
              <a:gd name="connsiteX10" fmla="*/ 3822495 w 3822495"/>
              <a:gd name="connsiteY10" fmla="*/ 5890723 h 6858000"/>
              <a:gd name="connsiteX11" fmla="*/ 3519426 w 3822495"/>
              <a:gd name="connsiteY11" fmla="*/ 6193792 h 6858000"/>
              <a:gd name="connsiteX12" fmla="*/ 2296764 w 3822495"/>
              <a:gd name="connsiteY12" fmla="*/ 6193792 h 6858000"/>
              <a:gd name="connsiteX13" fmla="*/ 1993695 w 3822495"/>
              <a:gd name="connsiteY13" fmla="*/ 5890723 h 6858000"/>
              <a:gd name="connsiteX14" fmla="*/ 1993695 w 3822495"/>
              <a:gd name="connsiteY14" fmla="*/ 4668061 h 6858000"/>
              <a:gd name="connsiteX15" fmla="*/ 2296764 w 3822495"/>
              <a:gd name="connsiteY15" fmla="*/ 4364992 h 6858000"/>
              <a:gd name="connsiteX16" fmla="*/ 303069 w 3822495"/>
              <a:gd name="connsiteY16" fmla="*/ 3445596 h 6858000"/>
              <a:gd name="connsiteX17" fmla="*/ 1525731 w 3822495"/>
              <a:gd name="connsiteY17" fmla="*/ 3445596 h 6858000"/>
              <a:gd name="connsiteX18" fmla="*/ 1828800 w 3822495"/>
              <a:gd name="connsiteY18" fmla="*/ 3748665 h 6858000"/>
              <a:gd name="connsiteX19" fmla="*/ 1828800 w 3822495"/>
              <a:gd name="connsiteY19" fmla="*/ 4971327 h 6858000"/>
              <a:gd name="connsiteX20" fmla="*/ 1525731 w 3822495"/>
              <a:gd name="connsiteY20" fmla="*/ 5274396 h 6858000"/>
              <a:gd name="connsiteX21" fmla="*/ 303069 w 3822495"/>
              <a:gd name="connsiteY21" fmla="*/ 5274396 h 6858000"/>
              <a:gd name="connsiteX22" fmla="*/ 0 w 3822495"/>
              <a:gd name="connsiteY22" fmla="*/ 4971327 h 6858000"/>
              <a:gd name="connsiteX23" fmla="*/ 0 w 3822495"/>
              <a:gd name="connsiteY23" fmla="*/ 3748665 h 6858000"/>
              <a:gd name="connsiteX24" fmla="*/ 303069 w 3822495"/>
              <a:gd name="connsiteY24" fmla="*/ 3445596 h 6858000"/>
              <a:gd name="connsiteX25" fmla="*/ 2296764 w 3822495"/>
              <a:gd name="connsiteY25" fmla="*/ 2413772 h 6858000"/>
              <a:gd name="connsiteX26" fmla="*/ 3519426 w 3822495"/>
              <a:gd name="connsiteY26" fmla="*/ 2413772 h 6858000"/>
              <a:gd name="connsiteX27" fmla="*/ 3822495 w 3822495"/>
              <a:gd name="connsiteY27" fmla="*/ 2716841 h 6858000"/>
              <a:gd name="connsiteX28" fmla="*/ 3822495 w 3822495"/>
              <a:gd name="connsiteY28" fmla="*/ 3939503 h 6858000"/>
              <a:gd name="connsiteX29" fmla="*/ 3519426 w 3822495"/>
              <a:gd name="connsiteY29" fmla="*/ 4242572 h 6858000"/>
              <a:gd name="connsiteX30" fmla="*/ 2296764 w 3822495"/>
              <a:gd name="connsiteY30" fmla="*/ 4242572 h 6858000"/>
              <a:gd name="connsiteX31" fmla="*/ 1993695 w 3822495"/>
              <a:gd name="connsiteY31" fmla="*/ 3939503 h 6858000"/>
              <a:gd name="connsiteX32" fmla="*/ 1993695 w 3822495"/>
              <a:gd name="connsiteY32" fmla="*/ 2716841 h 6858000"/>
              <a:gd name="connsiteX33" fmla="*/ 2296764 w 3822495"/>
              <a:gd name="connsiteY33" fmla="*/ 2413772 h 6858000"/>
              <a:gd name="connsiteX34" fmla="*/ 303069 w 3822495"/>
              <a:gd name="connsiteY34" fmla="*/ 1479387 h 6858000"/>
              <a:gd name="connsiteX35" fmla="*/ 1525731 w 3822495"/>
              <a:gd name="connsiteY35" fmla="*/ 1479387 h 6858000"/>
              <a:gd name="connsiteX36" fmla="*/ 1828800 w 3822495"/>
              <a:gd name="connsiteY36" fmla="*/ 1782456 h 6858000"/>
              <a:gd name="connsiteX37" fmla="*/ 1828800 w 3822495"/>
              <a:gd name="connsiteY37" fmla="*/ 3005117 h 6858000"/>
              <a:gd name="connsiteX38" fmla="*/ 1525731 w 3822495"/>
              <a:gd name="connsiteY38" fmla="*/ 3308186 h 6858000"/>
              <a:gd name="connsiteX39" fmla="*/ 303069 w 3822495"/>
              <a:gd name="connsiteY39" fmla="*/ 3308186 h 6858000"/>
              <a:gd name="connsiteX40" fmla="*/ 0 w 3822495"/>
              <a:gd name="connsiteY40" fmla="*/ 3005117 h 6858000"/>
              <a:gd name="connsiteX41" fmla="*/ 0 w 3822495"/>
              <a:gd name="connsiteY41" fmla="*/ 1782456 h 6858000"/>
              <a:gd name="connsiteX42" fmla="*/ 303069 w 3822495"/>
              <a:gd name="connsiteY42" fmla="*/ 1479387 h 6858000"/>
              <a:gd name="connsiteX43" fmla="*/ 2296764 w 3822495"/>
              <a:gd name="connsiteY43" fmla="*/ 427576 h 6858000"/>
              <a:gd name="connsiteX44" fmla="*/ 3519426 w 3822495"/>
              <a:gd name="connsiteY44" fmla="*/ 427576 h 6858000"/>
              <a:gd name="connsiteX45" fmla="*/ 3822495 w 3822495"/>
              <a:gd name="connsiteY45" fmla="*/ 730645 h 6858000"/>
              <a:gd name="connsiteX46" fmla="*/ 3822495 w 3822495"/>
              <a:gd name="connsiteY46" fmla="*/ 1953307 h 6858000"/>
              <a:gd name="connsiteX47" fmla="*/ 3519426 w 3822495"/>
              <a:gd name="connsiteY47" fmla="*/ 2256376 h 6858000"/>
              <a:gd name="connsiteX48" fmla="*/ 2296764 w 3822495"/>
              <a:gd name="connsiteY48" fmla="*/ 2256376 h 6858000"/>
              <a:gd name="connsiteX49" fmla="*/ 1993695 w 3822495"/>
              <a:gd name="connsiteY49" fmla="*/ 1953307 h 6858000"/>
              <a:gd name="connsiteX50" fmla="*/ 1993695 w 3822495"/>
              <a:gd name="connsiteY50" fmla="*/ 730645 h 6858000"/>
              <a:gd name="connsiteX51" fmla="*/ 2296764 w 3822495"/>
              <a:gd name="connsiteY51" fmla="*/ 427576 h 6858000"/>
              <a:gd name="connsiteX52" fmla="*/ 0 w 3822495"/>
              <a:gd name="connsiteY52" fmla="*/ 0 h 6858000"/>
              <a:gd name="connsiteX53" fmla="*/ 1828800 w 3822495"/>
              <a:gd name="connsiteY53" fmla="*/ 0 h 6858000"/>
              <a:gd name="connsiteX54" fmla="*/ 1828800 w 3822495"/>
              <a:gd name="connsiteY54" fmla="*/ 1038907 h 6858000"/>
              <a:gd name="connsiteX55" fmla="*/ 1525731 w 3822495"/>
              <a:gd name="connsiteY55" fmla="*/ 1341976 h 6858000"/>
              <a:gd name="connsiteX56" fmla="*/ 303069 w 3822495"/>
              <a:gd name="connsiteY56" fmla="*/ 1341976 h 6858000"/>
              <a:gd name="connsiteX57" fmla="*/ 0 w 3822495"/>
              <a:gd name="connsiteY57" fmla="*/ 10389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3822495" h="6858000">
                <a:moveTo>
                  <a:pt x="2296764" y="6351188"/>
                </a:moveTo>
                <a:lnTo>
                  <a:pt x="3519426" y="6351188"/>
                </a:lnTo>
                <a:cubicBezTo>
                  <a:pt x="3686806" y="6351188"/>
                  <a:pt x="3822495" y="6486877"/>
                  <a:pt x="3822495" y="6654257"/>
                </a:cubicBezTo>
                <a:lnTo>
                  <a:pt x="3822495" y="6858000"/>
                </a:lnTo>
                <a:lnTo>
                  <a:pt x="1993695" y="6858000"/>
                </a:lnTo>
                <a:lnTo>
                  <a:pt x="1993695" y="6654257"/>
                </a:lnTo>
                <a:cubicBezTo>
                  <a:pt x="1993695" y="6486877"/>
                  <a:pt x="2129384" y="6351188"/>
                  <a:pt x="2296764" y="6351188"/>
                </a:cubicBezTo>
                <a:close/>
                <a:moveTo>
                  <a:pt x="2296764" y="4364992"/>
                </a:moveTo>
                <a:lnTo>
                  <a:pt x="3519426" y="4364992"/>
                </a:lnTo>
                <a:cubicBezTo>
                  <a:pt x="3686806" y="4364992"/>
                  <a:pt x="3822495" y="4500681"/>
                  <a:pt x="3822495" y="4668061"/>
                </a:cubicBezTo>
                <a:lnTo>
                  <a:pt x="3822495" y="5890723"/>
                </a:lnTo>
                <a:cubicBezTo>
                  <a:pt x="3822495" y="6058103"/>
                  <a:pt x="3686806" y="6193792"/>
                  <a:pt x="3519426" y="6193792"/>
                </a:cubicBezTo>
                <a:lnTo>
                  <a:pt x="2296764" y="6193792"/>
                </a:lnTo>
                <a:cubicBezTo>
                  <a:pt x="2129384" y="6193792"/>
                  <a:pt x="1993695" y="6058103"/>
                  <a:pt x="1993695" y="5890723"/>
                </a:cubicBezTo>
                <a:lnTo>
                  <a:pt x="1993695" y="4668061"/>
                </a:lnTo>
                <a:cubicBezTo>
                  <a:pt x="1993695" y="4500681"/>
                  <a:pt x="2129384" y="4364992"/>
                  <a:pt x="2296764" y="4364992"/>
                </a:cubicBezTo>
                <a:close/>
                <a:moveTo>
                  <a:pt x="303069" y="3445596"/>
                </a:moveTo>
                <a:lnTo>
                  <a:pt x="1525731" y="3445596"/>
                </a:lnTo>
                <a:cubicBezTo>
                  <a:pt x="1693111" y="3445596"/>
                  <a:pt x="1828800" y="3581285"/>
                  <a:pt x="1828800" y="3748665"/>
                </a:cubicBezTo>
                <a:lnTo>
                  <a:pt x="1828800" y="4971327"/>
                </a:lnTo>
                <a:cubicBezTo>
                  <a:pt x="1828800" y="5138707"/>
                  <a:pt x="1693111" y="5274396"/>
                  <a:pt x="1525731" y="5274396"/>
                </a:cubicBezTo>
                <a:lnTo>
                  <a:pt x="303069" y="5274396"/>
                </a:lnTo>
                <a:cubicBezTo>
                  <a:pt x="135689" y="5274396"/>
                  <a:pt x="0" y="5138707"/>
                  <a:pt x="0" y="4971327"/>
                </a:cubicBezTo>
                <a:lnTo>
                  <a:pt x="0" y="3748665"/>
                </a:lnTo>
                <a:cubicBezTo>
                  <a:pt x="0" y="3581285"/>
                  <a:pt x="135689" y="3445596"/>
                  <a:pt x="303069" y="3445596"/>
                </a:cubicBezTo>
                <a:close/>
                <a:moveTo>
                  <a:pt x="2296764" y="2413772"/>
                </a:moveTo>
                <a:lnTo>
                  <a:pt x="3519426" y="2413772"/>
                </a:lnTo>
                <a:cubicBezTo>
                  <a:pt x="3686806" y="2413772"/>
                  <a:pt x="3822495" y="2549461"/>
                  <a:pt x="3822495" y="2716841"/>
                </a:cubicBezTo>
                <a:lnTo>
                  <a:pt x="3822495" y="3939503"/>
                </a:lnTo>
                <a:cubicBezTo>
                  <a:pt x="3822495" y="4106883"/>
                  <a:pt x="3686806" y="4242572"/>
                  <a:pt x="3519426" y="4242572"/>
                </a:cubicBezTo>
                <a:lnTo>
                  <a:pt x="2296764" y="4242572"/>
                </a:lnTo>
                <a:cubicBezTo>
                  <a:pt x="2129384" y="4242572"/>
                  <a:pt x="1993695" y="4106883"/>
                  <a:pt x="1993695" y="3939503"/>
                </a:cubicBezTo>
                <a:lnTo>
                  <a:pt x="1993695" y="2716841"/>
                </a:lnTo>
                <a:cubicBezTo>
                  <a:pt x="1993695" y="2549461"/>
                  <a:pt x="2129384" y="2413772"/>
                  <a:pt x="2296764" y="2413772"/>
                </a:cubicBezTo>
                <a:close/>
                <a:moveTo>
                  <a:pt x="303069" y="1479387"/>
                </a:moveTo>
                <a:lnTo>
                  <a:pt x="1525731" y="1479387"/>
                </a:lnTo>
                <a:cubicBezTo>
                  <a:pt x="1693111" y="1479387"/>
                  <a:pt x="1828800" y="1615076"/>
                  <a:pt x="1828800" y="1782456"/>
                </a:cubicBezTo>
                <a:lnTo>
                  <a:pt x="1828800" y="3005117"/>
                </a:lnTo>
                <a:cubicBezTo>
                  <a:pt x="1828800" y="3172497"/>
                  <a:pt x="1693111" y="3308186"/>
                  <a:pt x="1525731" y="3308186"/>
                </a:cubicBezTo>
                <a:lnTo>
                  <a:pt x="303069" y="3308186"/>
                </a:lnTo>
                <a:cubicBezTo>
                  <a:pt x="135689" y="3308186"/>
                  <a:pt x="0" y="3172497"/>
                  <a:pt x="0" y="3005117"/>
                </a:cubicBezTo>
                <a:lnTo>
                  <a:pt x="0" y="1782456"/>
                </a:lnTo>
                <a:cubicBezTo>
                  <a:pt x="0" y="1615076"/>
                  <a:pt x="135689" y="1479387"/>
                  <a:pt x="303069" y="1479387"/>
                </a:cubicBezTo>
                <a:close/>
                <a:moveTo>
                  <a:pt x="2296764" y="427576"/>
                </a:moveTo>
                <a:lnTo>
                  <a:pt x="3519426" y="427576"/>
                </a:lnTo>
                <a:cubicBezTo>
                  <a:pt x="3686806" y="427576"/>
                  <a:pt x="3822495" y="563265"/>
                  <a:pt x="3822495" y="730645"/>
                </a:cubicBezTo>
                <a:lnTo>
                  <a:pt x="3822495" y="1953307"/>
                </a:lnTo>
                <a:cubicBezTo>
                  <a:pt x="3822495" y="2120687"/>
                  <a:pt x="3686806" y="2256376"/>
                  <a:pt x="3519426" y="2256376"/>
                </a:cubicBezTo>
                <a:lnTo>
                  <a:pt x="2296764" y="2256376"/>
                </a:lnTo>
                <a:cubicBezTo>
                  <a:pt x="2129384" y="2256376"/>
                  <a:pt x="1993695" y="2120687"/>
                  <a:pt x="1993695" y="1953307"/>
                </a:cubicBezTo>
                <a:lnTo>
                  <a:pt x="1993695" y="730645"/>
                </a:lnTo>
                <a:cubicBezTo>
                  <a:pt x="1993695" y="563265"/>
                  <a:pt x="2129384" y="427576"/>
                  <a:pt x="2296764" y="427576"/>
                </a:cubicBezTo>
                <a:close/>
                <a:moveTo>
                  <a:pt x="0" y="0"/>
                </a:moveTo>
                <a:lnTo>
                  <a:pt x="1828800" y="0"/>
                </a:lnTo>
                <a:lnTo>
                  <a:pt x="1828800" y="1038907"/>
                </a:lnTo>
                <a:cubicBezTo>
                  <a:pt x="1828800" y="1206287"/>
                  <a:pt x="1693111" y="1341976"/>
                  <a:pt x="1525731" y="1341976"/>
                </a:cubicBezTo>
                <a:lnTo>
                  <a:pt x="303069" y="1341976"/>
                </a:lnTo>
                <a:cubicBezTo>
                  <a:pt x="135689" y="1341976"/>
                  <a:pt x="0" y="1206287"/>
                  <a:pt x="0" y="1038907"/>
                </a:cubicBezTo>
                <a:close/>
              </a:path>
            </a:pathLst>
          </a:custGeom>
        </p:spPr>
        <p:txBody>
          <a:bodyPr wrap="square">
            <a:no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2192000" cy="3429000"/>
          </a:xfrm>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7505700" cy="6858000"/>
          </a:xfrm>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1+#ppt_w/2"/>
                                          </p:val>
                                        </p:tav>
                                        <p:tav tm="100000">
                                          <p:val>
                                            <p:strVal val="#ppt_x"/>
                                          </p:val>
                                        </p:tav>
                                      </p:tavLst>
                                    </p:anim>
                                    <p:anim calcmode="lin" valueType="num">
                                      <p:cBhvr additive="base">
                                        <p:cTn id="8"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6484447" y="1999475"/>
            <a:ext cx="3382895" cy="3305067"/>
          </a:xfrm>
          <a:custGeom>
            <a:avLst/>
            <a:gdLst>
              <a:gd name="connsiteX0" fmla="*/ 429560 w 3382895"/>
              <a:gd name="connsiteY0" fmla="*/ 0 h 3305067"/>
              <a:gd name="connsiteX1" fmla="*/ 2953335 w 3382895"/>
              <a:gd name="connsiteY1" fmla="*/ 0 h 3305067"/>
              <a:gd name="connsiteX2" fmla="*/ 3382895 w 3382895"/>
              <a:gd name="connsiteY2" fmla="*/ 429560 h 3305067"/>
              <a:gd name="connsiteX3" fmla="*/ 3382895 w 3382895"/>
              <a:gd name="connsiteY3" fmla="*/ 2875507 h 3305067"/>
              <a:gd name="connsiteX4" fmla="*/ 2953335 w 3382895"/>
              <a:gd name="connsiteY4" fmla="*/ 3305067 h 3305067"/>
              <a:gd name="connsiteX5" fmla="*/ 429560 w 3382895"/>
              <a:gd name="connsiteY5" fmla="*/ 3305067 h 3305067"/>
              <a:gd name="connsiteX6" fmla="*/ 0 w 3382895"/>
              <a:gd name="connsiteY6" fmla="*/ 2875507 h 3305067"/>
              <a:gd name="connsiteX7" fmla="*/ 0 w 3382895"/>
              <a:gd name="connsiteY7" fmla="*/ 429560 h 3305067"/>
              <a:gd name="connsiteX8" fmla="*/ 429560 w 3382895"/>
              <a:gd name="connsiteY8" fmla="*/ 0 h 3305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82895" h="3305067">
                <a:moveTo>
                  <a:pt x="429560" y="0"/>
                </a:moveTo>
                <a:lnTo>
                  <a:pt x="2953335" y="0"/>
                </a:lnTo>
                <a:cubicBezTo>
                  <a:pt x="3190574" y="0"/>
                  <a:pt x="3382895" y="192321"/>
                  <a:pt x="3382895" y="429560"/>
                </a:cubicBezTo>
                <a:lnTo>
                  <a:pt x="3382895" y="2875507"/>
                </a:lnTo>
                <a:cubicBezTo>
                  <a:pt x="3382895" y="3112746"/>
                  <a:pt x="3190574" y="3305067"/>
                  <a:pt x="2953335" y="3305067"/>
                </a:cubicBezTo>
                <a:lnTo>
                  <a:pt x="429560" y="3305067"/>
                </a:lnTo>
                <a:cubicBezTo>
                  <a:pt x="192321" y="3305067"/>
                  <a:pt x="0" y="3112746"/>
                  <a:pt x="0" y="2875507"/>
                </a:cubicBezTo>
                <a:lnTo>
                  <a:pt x="0" y="429560"/>
                </a:lnTo>
                <a:cubicBezTo>
                  <a:pt x="0" y="192321"/>
                  <a:pt x="192321" y="0"/>
                  <a:pt x="429560" y="0"/>
                </a:cubicBezTo>
                <a:close/>
              </a:path>
            </a:pathLst>
          </a:custGeom>
        </p:spPr>
        <p:txBody>
          <a:bodyPr wrap="square">
            <a:noAutofit/>
          </a:bodyPr>
          <a:lstStyle/>
          <a:p>
            <a:endParaRPr lang="en-US"/>
          </a:p>
        </p:txBody>
      </p:sp>
      <p:sp>
        <p:nvSpPr>
          <p:cNvPr id="19" name="Picture Placeholder 18"/>
          <p:cNvSpPr>
            <a:spLocks noGrp="1"/>
          </p:cNvSpPr>
          <p:nvPr>
            <p:ph type="pic" sz="quarter" idx="11"/>
          </p:nvPr>
        </p:nvSpPr>
        <p:spPr>
          <a:xfrm>
            <a:off x="8623715" y="599499"/>
            <a:ext cx="2307690" cy="2159000"/>
          </a:xfrm>
          <a:custGeom>
            <a:avLst/>
            <a:gdLst>
              <a:gd name="connsiteX0" fmla="*/ 280605 w 2307690"/>
              <a:gd name="connsiteY0" fmla="*/ 0 h 2159000"/>
              <a:gd name="connsiteX1" fmla="*/ 2027085 w 2307690"/>
              <a:gd name="connsiteY1" fmla="*/ 0 h 2159000"/>
              <a:gd name="connsiteX2" fmla="*/ 2307690 w 2307690"/>
              <a:gd name="connsiteY2" fmla="*/ 280605 h 2159000"/>
              <a:gd name="connsiteX3" fmla="*/ 2307690 w 2307690"/>
              <a:gd name="connsiteY3" fmla="*/ 1878395 h 2159000"/>
              <a:gd name="connsiteX4" fmla="*/ 2027085 w 2307690"/>
              <a:gd name="connsiteY4" fmla="*/ 2159000 h 2159000"/>
              <a:gd name="connsiteX5" fmla="*/ 280605 w 2307690"/>
              <a:gd name="connsiteY5" fmla="*/ 2159000 h 2159000"/>
              <a:gd name="connsiteX6" fmla="*/ 0 w 2307690"/>
              <a:gd name="connsiteY6" fmla="*/ 1878395 h 2159000"/>
              <a:gd name="connsiteX7" fmla="*/ 0 w 2307690"/>
              <a:gd name="connsiteY7" fmla="*/ 280605 h 2159000"/>
              <a:gd name="connsiteX8" fmla="*/ 280605 w 2307690"/>
              <a:gd name="connsiteY8" fmla="*/ 0 h 215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7690" h="2159000">
                <a:moveTo>
                  <a:pt x="280605" y="0"/>
                </a:moveTo>
                <a:lnTo>
                  <a:pt x="2027085" y="0"/>
                </a:lnTo>
                <a:cubicBezTo>
                  <a:pt x="2182059" y="0"/>
                  <a:pt x="2307690" y="125631"/>
                  <a:pt x="2307690" y="280605"/>
                </a:cubicBezTo>
                <a:lnTo>
                  <a:pt x="2307690" y="1878395"/>
                </a:lnTo>
                <a:cubicBezTo>
                  <a:pt x="2307690" y="2033369"/>
                  <a:pt x="2182059" y="2159000"/>
                  <a:pt x="2027085" y="2159000"/>
                </a:cubicBezTo>
                <a:lnTo>
                  <a:pt x="280605" y="2159000"/>
                </a:lnTo>
                <a:cubicBezTo>
                  <a:pt x="125631" y="2159000"/>
                  <a:pt x="0" y="2033369"/>
                  <a:pt x="0" y="1878395"/>
                </a:cubicBezTo>
                <a:lnTo>
                  <a:pt x="0" y="280605"/>
                </a:lnTo>
                <a:cubicBezTo>
                  <a:pt x="0" y="125631"/>
                  <a:pt x="125631" y="0"/>
                  <a:pt x="280605" y="0"/>
                </a:cubicBezTo>
                <a:close/>
              </a:path>
            </a:pathLst>
          </a:custGeom>
        </p:spPr>
        <p:txBody>
          <a:bodyPr wrap="square">
            <a:noAutofit/>
          </a:bodyPr>
          <a:lstStyle/>
          <a:p>
            <a:endParaRPr lang="en-US"/>
          </a:p>
        </p:txBody>
      </p:sp>
      <p:sp>
        <p:nvSpPr>
          <p:cNvPr id="21" name="Picture Placeholder 20"/>
          <p:cNvSpPr>
            <a:spLocks noGrp="1"/>
          </p:cNvSpPr>
          <p:nvPr>
            <p:ph type="pic" sz="quarter" idx="12"/>
          </p:nvPr>
        </p:nvSpPr>
        <p:spPr>
          <a:xfrm>
            <a:off x="8893059" y="2963746"/>
            <a:ext cx="3102410" cy="3094081"/>
          </a:xfrm>
          <a:custGeom>
            <a:avLst/>
            <a:gdLst>
              <a:gd name="connsiteX0" fmla="*/ 402138 w 3102410"/>
              <a:gd name="connsiteY0" fmla="*/ 0 h 3094081"/>
              <a:gd name="connsiteX1" fmla="*/ 2700272 w 3102410"/>
              <a:gd name="connsiteY1" fmla="*/ 0 h 3094081"/>
              <a:gd name="connsiteX2" fmla="*/ 3102410 w 3102410"/>
              <a:gd name="connsiteY2" fmla="*/ 402138 h 3094081"/>
              <a:gd name="connsiteX3" fmla="*/ 3102410 w 3102410"/>
              <a:gd name="connsiteY3" fmla="*/ 2691943 h 3094081"/>
              <a:gd name="connsiteX4" fmla="*/ 2700272 w 3102410"/>
              <a:gd name="connsiteY4" fmla="*/ 3094081 h 3094081"/>
              <a:gd name="connsiteX5" fmla="*/ 402138 w 3102410"/>
              <a:gd name="connsiteY5" fmla="*/ 3094081 h 3094081"/>
              <a:gd name="connsiteX6" fmla="*/ 0 w 3102410"/>
              <a:gd name="connsiteY6" fmla="*/ 2691943 h 3094081"/>
              <a:gd name="connsiteX7" fmla="*/ 0 w 3102410"/>
              <a:gd name="connsiteY7" fmla="*/ 402138 h 3094081"/>
              <a:gd name="connsiteX8" fmla="*/ 402138 w 3102410"/>
              <a:gd name="connsiteY8" fmla="*/ 0 h 3094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02410" h="3094081">
                <a:moveTo>
                  <a:pt x="402138" y="0"/>
                </a:moveTo>
                <a:lnTo>
                  <a:pt x="2700272" y="0"/>
                </a:lnTo>
                <a:cubicBezTo>
                  <a:pt x="2922367" y="0"/>
                  <a:pt x="3102410" y="180043"/>
                  <a:pt x="3102410" y="402138"/>
                </a:cubicBezTo>
                <a:lnTo>
                  <a:pt x="3102410" y="2691943"/>
                </a:lnTo>
                <a:cubicBezTo>
                  <a:pt x="3102410" y="2914038"/>
                  <a:pt x="2922367" y="3094081"/>
                  <a:pt x="2700272" y="3094081"/>
                </a:cubicBezTo>
                <a:lnTo>
                  <a:pt x="402138" y="3094081"/>
                </a:lnTo>
                <a:cubicBezTo>
                  <a:pt x="180043" y="3094081"/>
                  <a:pt x="0" y="2914038"/>
                  <a:pt x="0" y="2691943"/>
                </a:cubicBezTo>
                <a:lnTo>
                  <a:pt x="0" y="402138"/>
                </a:lnTo>
                <a:cubicBezTo>
                  <a:pt x="0" y="180043"/>
                  <a:pt x="180043" y="0"/>
                  <a:pt x="402138" y="0"/>
                </a:cubicBezTo>
                <a:close/>
              </a:path>
            </a:pathLst>
          </a:custGeom>
        </p:spPr>
        <p:txBody>
          <a:bodyPr wrap="square">
            <a:no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900"/>
                                  </p:stCondLst>
                                  <p:endCondLst>
                                    <p:cond evt="begin" delay="0">
                                      <p:tn val="5"/>
                                    </p:cond>
                                  </p:end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childTnLst>
                                </p:cTn>
                              </p:par>
                              <p:par>
                                <p:cTn id="8" presetID="10" presetClass="entr" presetSubtype="0" fill="hold" grpId="0" nodeType="withEffect" nodePh="1">
                                  <p:stCondLst>
                                    <p:cond delay="1300"/>
                                  </p:stCondLst>
                                  <p:endCondLst>
                                    <p:cond evt="begin" delay="0">
                                      <p:tn val="8"/>
                                    </p:cond>
                                  </p:endCondLst>
                                  <p:childTnLst>
                                    <p:set>
                                      <p:cBhvr>
                                        <p:cTn id="9" dur="1" fill="hold">
                                          <p:stCondLst>
                                            <p:cond delay="0"/>
                                          </p:stCondLst>
                                        </p:cTn>
                                        <p:tgtEl>
                                          <p:spTgt spid="21"/>
                                        </p:tgtEl>
                                        <p:attrNameLst>
                                          <p:attrName>style.visibility</p:attrName>
                                        </p:attrNameLst>
                                      </p:cBhvr>
                                      <p:to>
                                        <p:strVal val="visible"/>
                                      </p:to>
                                    </p:set>
                                    <p:animEffect transition="in" filter="fade">
                                      <p:cBhvr>
                                        <p:cTn id="10" dur="1000"/>
                                        <p:tgtEl>
                                          <p:spTgt spid="21"/>
                                        </p:tgtEl>
                                      </p:cBhvr>
                                    </p:animEffect>
                                  </p:childTnLst>
                                </p:cTn>
                              </p:par>
                              <p:par>
                                <p:cTn id="11" presetID="10" presetClass="entr" presetSubtype="0" fill="hold" grpId="0" nodeType="withEffect" nodePh="1">
                                  <p:stCondLst>
                                    <p:cond delay="1700"/>
                                  </p:stCondLst>
                                  <p:endCondLst>
                                    <p:cond evt="begin" delay="0">
                                      <p:tn val="11"/>
                                    </p:cond>
                                  </p:endCondLst>
                                  <p:childTnLst>
                                    <p:set>
                                      <p:cBhvr>
                                        <p:cTn id="12" dur="1" fill="hold">
                                          <p:stCondLst>
                                            <p:cond delay="0"/>
                                          </p:stCondLst>
                                        </p:cTn>
                                        <p:tgtEl>
                                          <p:spTgt spid="19"/>
                                        </p:tgtEl>
                                        <p:attrNameLst>
                                          <p:attrName>style.visibility</p:attrName>
                                        </p:attrNameLst>
                                      </p:cBhvr>
                                      <p:to>
                                        <p:strVal val="visible"/>
                                      </p:to>
                                    </p:set>
                                    <p:animEffect transition="in" filter="fade">
                                      <p:cBhvr>
                                        <p:cTn id="13"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p:bldP spid="2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5734374" y="0"/>
            <a:ext cx="6457627" cy="3429000"/>
          </a:xfrm>
          <a:custGeom>
            <a:avLst/>
            <a:gdLst>
              <a:gd name="connsiteX0" fmla="*/ 0 w 6457627"/>
              <a:gd name="connsiteY0" fmla="*/ 0 h 6858000"/>
              <a:gd name="connsiteX1" fmla="*/ 6457627 w 6457627"/>
              <a:gd name="connsiteY1" fmla="*/ 0 h 6858000"/>
              <a:gd name="connsiteX2" fmla="*/ 6457627 w 6457627"/>
              <a:gd name="connsiteY2" fmla="*/ 6858000 h 6858000"/>
              <a:gd name="connsiteX3" fmla="*/ 0 w 64576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457627" h="6858000">
                <a:moveTo>
                  <a:pt x="0" y="0"/>
                </a:moveTo>
                <a:lnTo>
                  <a:pt x="6457627" y="0"/>
                </a:lnTo>
                <a:lnTo>
                  <a:pt x="6457627" y="6858000"/>
                </a:lnTo>
                <a:lnTo>
                  <a:pt x="0" y="6858000"/>
                </a:lnTo>
                <a:close/>
              </a:path>
            </a:pathLst>
          </a:custGeom>
        </p:spPr>
        <p:txBody>
          <a:bodyPr wrap="square">
            <a:no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2192000" cy="2933700"/>
          </a:xfrm>
          <a:custGeom>
            <a:avLst/>
            <a:gdLst>
              <a:gd name="connsiteX0" fmla="*/ 0 w 12192000"/>
              <a:gd name="connsiteY0" fmla="*/ 0 h 2933700"/>
              <a:gd name="connsiteX1" fmla="*/ 12192000 w 12192000"/>
              <a:gd name="connsiteY1" fmla="*/ 0 h 2933700"/>
              <a:gd name="connsiteX2" fmla="*/ 12192000 w 12192000"/>
              <a:gd name="connsiteY2" fmla="*/ 2933700 h 2933700"/>
              <a:gd name="connsiteX3" fmla="*/ 0 w 12192000"/>
              <a:gd name="connsiteY3" fmla="*/ 2933700 h 2933700"/>
            </a:gdLst>
            <a:ahLst/>
            <a:cxnLst>
              <a:cxn ang="0">
                <a:pos x="connsiteX0" y="connsiteY0"/>
              </a:cxn>
              <a:cxn ang="0">
                <a:pos x="connsiteX1" y="connsiteY1"/>
              </a:cxn>
              <a:cxn ang="0">
                <a:pos x="connsiteX2" y="connsiteY2"/>
              </a:cxn>
              <a:cxn ang="0">
                <a:pos x="connsiteX3" y="connsiteY3"/>
              </a:cxn>
            </a:cxnLst>
            <a:rect l="l" t="t" r="r" b="b"/>
            <a:pathLst>
              <a:path w="12192000" h="2933700">
                <a:moveTo>
                  <a:pt x="0" y="0"/>
                </a:moveTo>
                <a:lnTo>
                  <a:pt x="12192000" y="0"/>
                </a:lnTo>
                <a:lnTo>
                  <a:pt x="12192000" y="2933700"/>
                </a:lnTo>
                <a:lnTo>
                  <a:pt x="0" y="2933700"/>
                </a:lnTo>
                <a:close/>
              </a:path>
            </a:pathLst>
          </a:custGeom>
        </p:spPr>
        <p:txBody>
          <a:bodyPr wrap="square">
            <a:no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5027711" y="1804002"/>
            <a:ext cx="1371600" cy="1371600"/>
          </a:xfrm>
          <a:custGeom>
            <a:avLst/>
            <a:gdLst>
              <a:gd name="connsiteX0" fmla="*/ 685800 w 1371600"/>
              <a:gd name="connsiteY0" fmla="*/ 0 h 1371600"/>
              <a:gd name="connsiteX1" fmla="*/ 1371600 w 1371600"/>
              <a:gd name="connsiteY1" fmla="*/ 685800 h 1371600"/>
              <a:gd name="connsiteX2" fmla="*/ 685800 w 1371600"/>
              <a:gd name="connsiteY2" fmla="*/ 1371600 h 1371600"/>
              <a:gd name="connsiteX3" fmla="*/ 0 w 1371600"/>
              <a:gd name="connsiteY3" fmla="*/ 685800 h 1371600"/>
              <a:gd name="connsiteX4" fmla="*/ 685800 w 1371600"/>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600" h="1371600">
                <a:moveTo>
                  <a:pt x="685800" y="0"/>
                </a:moveTo>
                <a:cubicBezTo>
                  <a:pt x="1064557" y="0"/>
                  <a:pt x="1371600" y="307043"/>
                  <a:pt x="1371600" y="685800"/>
                </a:cubicBezTo>
                <a:cubicBezTo>
                  <a:pt x="1371600" y="1064557"/>
                  <a:pt x="1064557" y="1371600"/>
                  <a:pt x="685800" y="1371600"/>
                </a:cubicBezTo>
                <a:cubicBezTo>
                  <a:pt x="307043" y="1371600"/>
                  <a:pt x="0" y="1064557"/>
                  <a:pt x="0" y="685800"/>
                </a:cubicBezTo>
                <a:cubicBezTo>
                  <a:pt x="0" y="307043"/>
                  <a:pt x="307043" y="0"/>
                  <a:pt x="685800" y="0"/>
                </a:cubicBezTo>
                <a:close/>
              </a:path>
            </a:pathLst>
          </a:custGeom>
        </p:spPr>
        <p:txBody>
          <a:bodyPr wrap="square">
            <a:noAutofit/>
          </a:bodyPr>
          <a:lstStyle/>
          <a:p>
            <a:endParaRPr lang="en-US"/>
          </a:p>
        </p:txBody>
      </p:sp>
      <p:sp>
        <p:nvSpPr>
          <p:cNvPr id="16" name="Picture Placeholder 15"/>
          <p:cNvSpPr>
            <a:spLocks noGrp="1"/>
          </p:cNvSpPr>
          <p:nvPr>
            <p:ph type="pic" sz="quarter" idx="11"/>
          </p:nvPr>
        </p:nvSpPr>
        <p:spPr>
          <a:xfrm>
            <a:off x="6710592" y="1804002"/>
            <a:ext cx="1371600" cy="1371600"/>
          </a:xfrm>
          <a:custGeom>
            <a:avLst/>
            <a:gdLst>
              <a:gd name="connsiteX0" fmla="*/ 685800 w 1371600"/>
              <a:gd name="connsiteY0" fmla="*/ 0 h 1371600"/>
              <a:gd name="connsiteX1" fmla="*/ 1371600 w 1371600"/>
              <a:gd name="connsiteY1" fmla="*/ 685800 h 1371600"/>
              <a:gd name="connsiteX2" fmla="*/ 685800 w 1371600"/>
              <a:gd name="connsiteY2" fmla="*/ 1371600 h 1371600"/>
              <a:gd name="connsiteX3" fmla="*/ 0 w 1371600"/>
              <a:gd name="connsiteY3" fmla="*/ 685800 h 1371600"/>
              <a:gd name="connsiteX4" fmla="*/ 685800 w 1371600"/>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600" h="1371600">
                <a:moveTo>
                  <a:pt x="685800" y="0"/>
                </a:moveTo>
                <a:cubicBezTo>
                  <a:pt x="1064557" y="0"/>
                  <a:pt x="1371600" y="307043"/>
                  <a:pt x="1371600" y="685800"/>
                </a:cubicBezTo>
                <a:cubicBezTo>
                  <a:pt x="1371600" y="1064557"/>
                  <a:pt x="1064557" y="1371600"/>
                  <a:pt x="685800" y="1371600"/>
                </a:cubicBezTo>
                <a:cubicBezTo>
                  <a:pt x="307043" y="1371600"/>
                  <a:pt x="0" y="1064557"/>
                  <a:pt x="0" y="685800"/>
                </a:cubicBezTo>
                <a:cubicBezTo>
                  <a:pt x="0" y="307043"/>
                  <a:pt x="307043" y="0"/>
                  <a:pt x="685800" y="0"/>
                </a:cubicBezTo>
                <a:close/>
              </a:path>
            </a:pathLst>
          </a:custGeom>
        </p:spPr>
        <p:txBody>
          <a:bodyPr wrap="square">
            <a:noAutofit/>
          </a:bodyPr>
          <a:lstStyle/>
          <a:p>
            <a:endParaRPr lang="en-US"/>
          </a:p>
        </p:txBody>
      </p:sp>
      <p:sp>
        <p:nvSpPr>
          <p:cNvPr id="19" name="Picture Placeholder 18"/>
          <p:cNvSpPr>
            <a:spLocks noGrp="1"/>
          </p:cNvSpPr>
          <p:nvPr>
            <p:ph type="pic" sz="quarter" idx="12"/>
          </p:nvPr>
        </p:nvSpPr>
        <p:spPr>
          <a:xfrm>
            <a:off x="10076354" y="1804002"/>
            <a:ext cx="1371600" cy="1371600"/>
          </a:xfrm>
          <a:custGeom>
            <a:avLst/>
            <a:gdLst>
              <a:gd name="connsiteX0" fmla="*/ 685800 w 1371600"/>
              <a:gd name="connsiteY0" fmla="*/ 0 h 1371600"/>
              <a:gd name="connsiteX1" fmla="*/ 1371600 w 1371600"/>
              <a:gd name="connsiteY1" fmla="*/ 685800 h 1371600"/>
              <a:gd name="connsiteX2" fmla="*/ 685800 w 1371600"/>
              <a:gd name="connsiteY2" fmla="*/ 1371600 h 1371600"/>
              <a:gd name="connsiteX3" fmla="*/ 0 w 1371600"/>
              <a:gd name="connsiteY3" fmla="*/ 685800 h 1371600"/>
              <a:gd name="connsiteX4" fmla="*/ 685800 w 1371600"/>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600" h="1371600">
                <a:moveTo>
                  <a:pt x="685800" y="0"/>
                </a:moveTo>
                <a:cubicBezTo>
                  <a:pt x="1064557" y="0"/>
                  <a:pt x="1371600" y="307043"/>
                  <a:pt x="1371600" y="685800"/>
                </a:cubicBezTo>
                <a:cubicBezTo>
                  <a:pt x="1371600" y="1064557"/>
                  <a:pt x="1064557" y="1371600"/>
                  <a:pt x="685800" y="1371600"/>
                </a:cubicBezTo>
                <a:cubicBezTo>
                  <a:pt x="307043" y="1371600"/>
                  <a:pt x="0" y="1064557"/>
                  <a:pt x="0" y="685800"/>
                </a:cubicBezTo>
                <a:cubicBezTo>
                  <a:pt x="0" y="307043"/>
                  <a:pt x="307043" y="0"/>
                  <a:pt x="685800" y="0"/>
                </a:cubicBezTo>
                <a:close/>
              </a:path>
            </a:pathLst>
          </a:custGeom>
        </p:spPr>
        <p:txBody>
          <a:bodyPr wrap="square">
            <a:noAutofit/>
          </a:bodyPr>
          <a:lstStyle/>
          <a:p>
            <a:endParaRPr lang="en-US"/>
          </a:p>
        </p:txBody>
      </p:sp>
      <p:sp>
        <p:nvSpPr>
          <p:cNvPr id="18" name="Picture Placeholder 17"/>
          <p:cNvSpPr>
            <a:spLocks noGrp="1"/>
          </p:cNvSpPr>
          <p:nvPr>
            <p:ph type="pic" sz="quarter" idx="13"/>
          </p:nvPr>
        </p:nvSpPr>
        <p:spPr>
          <a:xfrm>
            <a:off x="8393473" y="1804002"/>
            <a:ext cx="1371600" cy="1371600"/>
          </a:xfrm>
          <a:custGeom>
            <a:avLst/>
            <a:gdLst>
              <a:gd name="connsiteX0" fmla="*/ 685800 w 1371600"/>
              <a:gd name="connsiteY0" fmla="*/ 0 h 1371600"/>
              <a:gd name="connsiteX1" fmla="*/ 1371600 w 1371600"/>
              <a:gd name="connsiteY1" fmla="*/ 685800 h 1371600"/>
              <a:gd name="connsiteX2" fmla="*/ 685800 w 1371600"/>
              <a:gd name="connsiteY2" fmla="*/ 1371600 h 1371600"/>
              <a:gd name="connsiteX3" fmla="*/ 0 w 1371600"/>
              <a:gd name="connsiteY3" fmla="*/ 685800 h 1371600"/>
              <a:gd name="connsiteX4" fmla="*/ 685800 w 1371600"/>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600" h="1371600">
                <a:moveTo>
                  <a:pt x="685800" y="0"/>
                </a:moveTo>
                <a:cubicBezTo>
                  <a:pt x="1064557" y="0"/>
                  <a:pt x="1371600" y="307043"/>
                  <a:pt x="1371600" y="685800"/>
                </a:cubicBezTo>
                <a:cubicBezTo>
                  <a:pt x="1371600" y="1064557"/>
                  <a:pt x="1064557" y="1371600"/>
                  <a:pt x="685800" y="1371600"/>
                </a:cubicBezTo>
                <a:cubicBezTo>
                  <a:pt x="307043" y="1371600"/>
                  <a:pt x="0" y="1064557"/>
                  <a:pt x="0" y="685800"/>
                </a:cubicBezTo>
                <a:cubicBezTo>
                  <a:pt x="0" y="307043"/>
                  <a:pt x="307043" y="0"/>
                  <a:pt x="685800" y="0"/>
                </a:cubicBezTo>
                <a:close/>
              </a:path>
            </a:pathLst>
          </a:custGeom>
        </p:spPr>
        <p:txBody>
          <a:bodyPr wrap="square">
            <a:no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nodePh="1">
                                  <p:stCondLst>
                                    <p:cond delay="2000"/>
                                  </p:stCondLst>
                                  <p:endCondLst>
                                    <p:cond evt="begin" delay="0">
                                      <p:tn val="5"/>
                                    </p:cond>
                                  </p:end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 calcmode="lin" valueType="num">
                                      <p:cBhvr>
                                        <p:cTn id="9" dur="1000" fill="hold"/>
                                        <p:tgtEl>
                                          <p:spTgt spid="14"/>
                                        </p:tgtEl>
                                        <p:attrNameLst>
                                          <p:attrName>style.rotation</p:attrName>
                                        </p:attrNameLst>
                                      </p:cBhvr>
                                      <p:tavLst>
                                        <p:tav tm="0">
                                          <p:val>
                                            <p:fltVal val="360"/>
                                          </p:val>
                                        </p:tav>
                                        <p:tav tm="100000">
                                          <p:val>
                                            <p:fltVal val="0"/>
                                          </p:val>
                                        </p:tav>
                                      </p:tavLst>
                                    </p:anim>
                                    <p:animEffect transition="in" filter="fade">
                                      <p:cBhvr>
                                        <p:cTn id="10" dur="1000"/>
                                        <p:tgtEl>
                                          <p:spTgt spid="14"/>
                                        </p:tgtEl>
                                      </p:cBhvr>
                                    </p:animEffect>
                                  </p:childTnLst>
                                </p:cTn>
                              </p:par>
                              <p:par>
                                <p:cTn id="11" presetID="49" presetClass="entr" presetSubtype="0" decel="100000" fill="hold" grpId="0" nodeType="withEffect" nodePh="1">
                                  <p:stCondLst>
                                    <p:cond delay="2200"/>
                                  </p:stCondLst>
                                  <p:endCondLst>
                                    <p:cond evt="begin" delay="0">
                                      <p:tn val="11"/>
                                    </p:cond>
                                  </p:endCondLst>
                                  <p:childTnLst>
                                    <p:set>
                                      <p:cBhvr>
                                        <p:cTn id="12" dur="1" fill="hold">
                                          <p:stCondLst>
                                            <p:cond delay="0"/>
                                          </p:stCondLst>
                                        </p:cTn>
                                        <p:tgtEl>
                                          <p:spTgt spid="16"/>
                                        </p:tgtEl>
                                        <p:attrNameLst>
                                          <p:attrName>style.visibility</p:attrName>
                                        </p:attrNameLst>
                                      </p:cBhvr>
                                      <p:to>
                                        <p:strVal val="visible"/>
                                      </p:to>
                                    </p:set>
                                    <p:anim calcmode="lin" valueType="num">
                                      <p:cBhvr>
                                        <p:cTn id="13" dur="1000" fill="hold"/>
                                        <p:tgtEl>
                                          <p:spTgt spid="16"/>
                                        </p:tgtEl>
                                        <p:attrNameLst>
                                          <p:attrName>ppt_w</p:attrName>
                                        </p:attrNameLst>
                                      </p:cBhvr>
                                      <p:tavLst>
                                        <p:tav tm="0">
                                          <p:val>
                                            <p:fltVal val="0"/>
                                          </p:val>
                                        </p:tav>
                                        <p:tav tm="100000">
                                          <p:val>
                                            <p:strVal val="#ppt_w"/>
                                          </p:val>
                                        </p:tav>
                                      </p:tavLst>
                                    </p:anim>
                                    <p:anim calcmode="lin" valueType="num">
                                      <p:cBhvr>
                                        <p:cTn id="14" dur="1000" fill="hold"/>
                                        <p:tgtEl>
                                          <p:spTgt spid="16"/>
                                        </p:tgtEl>
                                        <p:attrNameLst>
                                          <p:attrName>ppt_h</p:attrName>
                                        </p:attrNameLst>
                                      </p:cBhvr>
                                      <p:tavLst>
                                        <p:tav tm="0">
                                          <p:val>
                                            <p:fltVal val="0"/>
                                          </p:val>
                                        </p:tav>
                                        <p:tav tm="100000">
                                          <p:val>
                                            <p:strVal val="#ppt_h"/>
                                          </p:val>
                                        </p:tav>
                                      </p:tavLst>
                                    </p:anim>
                                    <p:anim calcmode="lin" valueType="num">
                                      <p:cBhvr>
                                        <p:cTn id="15" dur="1000" fill="hold"/>
                                        <p:tgtEl>
                                          <p:spTgt spid="16"/>
                                        </p:tgtEl>
                                        <p:attrNameLst>
                                          <p:attrName>style.rotation</p:attrName>
                                        </p:attrNameLst>
                                      </p:cBhvr>
                                      <p:tavLst>
                                        <p:tav tm="0">
                                          <p:val>
                                            <p:fltVal val="360"/>
                                          </p:val>
                                        </p:tav>
                                        <p:tav tm="100000">
                                          <p:val>
                                            <p:fltVal val="0"/>
                                          </p:val>
                                        </p:tav>
                                      </p:tavLst>
                                    </p:anim>
                                    <p:animEffect transition="in" filter="fade">
                                      <p:cBhvr>
                                        <p:cTn id="16" dur="1000"/>
                                        <p:tgtEl>
                                          <p:spTgt spid="16"/>
                                        </p:tgtEl>
                                      </p:cBhvr>
                                    </p:animEffect>
                                  </p:childTnLst>
                                </p:cTn>
                              </p:par>
                              <p:par>
                                <p:cTn id="17" presetID="49" presetClass="entr" presetSubtype="0" decel="100000" fill="hold" grpId="0" nodeType="withEffect" nodePh="1">
                                  <p:stCondLst>
                                    <p:cond delay="2400"/>
                                  </p:stCondLst>
                                  <p:endCondLst>
                                    <p:cond evt="begin" delay="0">
                                      <p:tn val="17"/>
                                    </p:cond>
                                  </p:endCondLst>
                                  <p:childTnLst>
                                    <p:set>
                                      <p:cBhvr>
                                        <p:cTn id="18" dur="1" fill="hold">
                                          <p:stCondLst>
                                            <p:cond delay="0"/>
                                          </p:stCondLst>
                                        </p:cTn>
                                        <p:tgtEl>
                                          <p:spTgt spid="18"/>
                                        </p:tgtEl>
                                        <p:attrNameLst>
                                          <p:attrName>style.visibility</p:attrName>
                                        </p:attrNameLst>
                                      </p:cBhvr>
                                      <p:to>
                                        <p:strVal val="visible"/>
                                      </p:to>
                                    </p:set>
                                    <p:anim calcmode="lin" valueType="num">
                                      <p:cBhvr>
                                        <p:cTn id="19" dur="1000" fill="hold"/>
                                        <p:tgtEl>
                                          <p:spTgt spid="18"/>
                                        </p:tgtEl>
                                        <p:attrNameLst>
                                          <p:attrName>ppt_w</p:attrName>
                                        </p:attrNameLst>
                                      </p:cBhvr>
                                      <p:tavLst>
                                        <p:tav tm="0">
                                          <p:val>
                                            <p:fltVal val="0"/>
                                          </p:val>
                                        </p:tav>
                                        <p:tav tm="100000">
                                          <p:val>
                                            <p:strVal val="#ppt_w"/>
                                          </p:val>
                                        </p:tav>
                                      </p:tavLst>
                                    </p:anim>
                                    <p:anim calcmode="lin" valueType="num">
                                      <p:cBhvr>
                                        <p:cTn id="20" dur="1000" fill="hold"/>
                                        <p:tgtEl>
                                          <p:spTgt spid="18"/>
                                        </p:tgtEl>
                                        <p:attrNameLst>
                                          <p:attrName>ppt_h</p:attrName>
                                        </p:attrNameLst>
                                      </p:cBhvr>
                                      <p:tavLst>
                                        <p:tav tm="0">
                                          <p:val>
                                            <p:fltVal val="0"/>
                                          </p:val>
                                        </p:tav>
                                        <p:tav tm="100000">
                                          <p:val>
                                            <p:strVal val="#ppt_h"/>
                                          </p:val>
                                        </p:tav>
                                      </p:tavLst>
                                    </p:anim>
                                    <p:anim calcmode="lin" valueType="num">
                                      <p:cBhvr>
                                        <p:cTn id="21" dur="1000" fill="hold"/>
                                        <p:tgtEl>
                                          <p:spTgt spid="18"/>
                                        </p:tgtEl>
                                        <p:attrNameLst>
                                          <p:attrName>style.rotation</p:attrName>
                                        </p:attrNameLst>
                                      </p:cBhvr>
                                      <p:tavLst>
                                        <p:tav tm="0">
                                          <p:val>
                                            <p:fltVal val="360"/>
                                          </p:val>
                                        </p:tav>
                                        <p:tav tm="100000">
                                          <p:val>
                                            <p:fltVal val="0"/>
                                          </p:val>
                                        </p:tav>
                                      </p:tavLst>
                                    </p:anim>
                                    <p:animEffect transition="in" filter="fade">
                                      <p:cBhvr>
                                        <p:cTn id="22" dur="1000"/>
                                        <p:tgtEl>
                                          <p:spTgt spid="18"/>
                                        </p:tgtEl>
                                      </p:cBhvr>
                                    </p:animEffect>
                                  </p:childTnLst>
                                </p:cTn>
                              </p:par>
                              <p:par>
                                <p:cTn id="23" presetID="49" presetClass="entr" presetSubtype="0" decel="100000" fill="hold" grpId="0" nodeType="withEffect" nodePh="1">
                                  <p:stCondLst>
                                    <p:cond delay="2600"/>
                                  </p:stCondLst>
                                  <p:endCondLst>
                                    <p:cond evt="begin" delay="0">
                                      <p:tn val="23"/>
                                    </p:cond>
                                  </p:endCondLst>
                                  <p:childTnLst>
                                    <p:set>
                                      <p:cBhvr>
                                        <p:cTn id="24" dur="1" fill="hold">
                                          <p:stCondLst>
                                            <p:cond delay="0"/>
                                          </p:stCondLst>
                                        </p:cTn>
                                        <p:tgtEl>
                                          <p:spTgt spid="19"/>
                                        </p:tgtEl>
                                        <p:attrNameLst>
                                          <p:attrName>style.visibility</p:attrName>
                                        </p:attrNameLst>
                                      </p:cBhvr>
                                      <p:to>
                                        <p:strVal val="visible"/>
                                      </p:to>
                                    </p:set>
                                    <p:anim calcmode="lin" valueType="num">
                                      <p:cBhvr>
                                        <p:cTn id="25" dur="1000" fill="hold"/>
                                        <p:tgtEl>
                                          <p:spTgt spid="19"/>
                                        </p:tgtEl>
                                        <p:attrNameLst>
                                          <p:attrName>ppt_w</p:attrName>
                                        </p:attrNameLst>
                                      </p:cBhvr>
                                      <p:tavLst>
                                        <p:tav tm="0">
                                          <p:val>
                                            <p:fltVal val="0"/>
                                          </p:val>
                                        </p:tav>
                                        <p:tav tm="100000">
                                          <p:val>
                                            <p:strVal val="#ppt_w"/>
                                          </p:val>
                                        </p:tav>
                                      </p:tavLst>
                                    </p:anim>
                                    <p:anim calcmode="lin" valueType="num">
                                      <p:cBhvr>
                                        <p:cTn id="26" dur="1000" fill="hold"/>
                                        <p:tgtEl>
                                          <p:spTgt spid="19"/>
                                        </p:tgtEl>
                                        <p:attrNameLst>
                                          <p:attrName>ppt_h</p:attrName>
                                        </p:attrNameLst>
                                      </p:cBhvr>
                                      <p:tavLst>
                                        <p:tav tm="0">
                                          <p:val>
                                            <p:fltVal val="0"/>
                                          </p:val>
                                        </p:tav>
                                        <p:tav tm="100000">
                                          <p:val>
                                            <p:strVal val="#ppt_h"/>
                                          </p:val>
                                        </p:tav>
                                      </p:tavLst>
                                    </p:anim>
                                    <p:anim calcmode="lin" valueType="num">
                                      <p:cBhvr>
                                        <p:cTn id="27" dur="1000" fill="hold"/>
                                        <p:tgtEl>
                                          <p:spTgt spid="19"/>
                                        </p:tgtEl>
                                        <p:attrNameLst>
                                          <p:attrName>style.rotation</p:attrName>
                                        </p:attrNameLst>
                                      </p:cBhvr>
                                      <p:tavLst>
                                        <p:tav tm="0">
                                          <p:val>
                                            <p:fltVal val="360"/>
                                          </p:val>
                                        </p:tav>
                                        <p:tav tm="100000">
                                          <p:val>
                                            <p:fltVal val="0"/>
                                          </p:val>
                                        </p:tav>
                                      </p:tavLst>
                                    </p:anim>
                                    <p:animEffect transition="in" filter="fade">
                                      <p:cBhvr>
                                        <p:cTn id="28"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9" grpId="0"/>
      <p:bldP spid="18"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779012" y="2130647"/>
            <a:ext cx="1828800" cy="1828800"/>
          </a:xfrm>
          <a:custGeom>
            <a:avLst/>
            <a:gdLst>
              <a:gd name="connsiteX0" fmla="*/ 914400 w 1828800"/>
              <a:gd name="connsiteY0" fmla="*/ 0 h 1828800"/>
              <a:gd name="connsiteX1" fmla="*/ 1828800 w 1828800"/>
              <a:gd name="connsiteY1" fmla="*/ 914400 h 1828800"/>
              <a:gd name="connsiteX2" fmla="*/ 914400 w 1828800"/>
              <a:gd name="connsiteY2" fmla="*/ 1828800 h 1828800"/>
              <a:gd name="connsiteX3" fmla="*/ 0 w 1828800"/>
              <a:gd name="connsiteY3" fmla="*/ 914400 h 1828800"/>
              <a:gd name="connsiteX4" fmla="*/ 914400 w 1828800"/>
              <a:gd name="connsiteY4" fmla="*/ 0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0" h="1828800">
                <a:moveTo>
                  <a:pt x="914400" y="0"/>
                </a:moveTo>
                <a:cubicBezTo>
                  <a:pt x="1419409" y="0"/>
                  <a:pt x="1828800" y="409391"/>
                  <a:pt x="1828800" y="914400"/>
                </a:cubicBezTo>
                <a:cubicBezTo>
                  <a:pt x="1828800" y="1419409"/>
                  <a:pt x="1419409" y="1828800"/>
                  <a:pt x="914400" y="1828800"/>
                </a:cubicBezTo>
                <a:cubicBezTo>
                  <a:pt x="409391" y="1828800"/>
                  <a:pt x="0" y="1419409"/>
                  <a:pt x="0" y="914400"/>
                </a:cubicBezTo>
                <a:cubicBezTo>
                  <a:pt x="0" y="409391"/>
                  <a:pt x="409391" y="0"/>
                  <a:pt x="914400" y="0"/>
                </a:cubicBezTo>
                <a:close/>
              </a:path>
            </a:pathLst>
          </a:custGeom>
        </p:spPr>
        <p:txBody>
          <a:bodyPr wrap="square">
            <a:noAutofit/>
          </a:bodyPr>
          <a:lstStyle/>
          <a:p>
            <a:endParaRPr lang="en-US" dirty="0"/>
          </a:p>
        </p:txBody>
      </p:sp>
      <p:sp>
        <p:nvSpPr>
          <p:cNvPr id="15" name="Picture Placeholder 14"/>
          <p:cNvSpPr>
            <a:spLocks noGrp="1"/>
          </p:cNvSpPr>
          <p:nvPr>
            <p:ph type="pic" sz="quarter" idx="11"/>
          </p:nvPr>
        </p:nvSpPr>
        <p:spPr>
          <a:xfrm>
            <a:off x="779012" y="4334215"/>
            <a:ext cx="1828800" cy="1828800"/>
          </a:xfrm>
          <a:custGeom>
            <a:avLst/>
            <a:gdLst>
              <a:gd name="connsiteX0" fmla="*/ 914400 w 1828800"/>
              <a:gd name="connsiteY0" fmla="*/ 0 h 1828800"/>
              <a:gd name="connsiteX1" fmla="*/ 1828800 w 1828800"/>
              <a:gd name="connsiteY1" fmla="*/ 914400 h 1828800"/>
              <a:gd name="connsiteX2" fmla="*/ 914400 w 1828800"/>
              <a:gd name="connsiteY2" fmla="*/ 1828800 h 1828800"/>
              <a:gd name="connsiteX3" fmla="*/ 0 w 1828800"/>
              <a:gd name="connsiteY3" fmla="*/ 914400 h 1828800"/>
              <a:gd name="connsiteX4" fmla="*/ 914400 w 1828800"/>
              <a:gd name="connsiteY4" fmla="*/ 0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0" h="1828800">
                <a:moveTo>
                  <a:pt x="914400" y="0"/>
                </a:moveTo>
                <a:cubicBezTo>
                  <a:pt x="1419409" y="0"/>
                  <a:pt x="1828800" y="409391"/>
                  <a:pt x="1828800" y="914400"/>
                </a:cubicBezTo>
                <a:cubicBezTo>
                  <a:pt x="1828800" y="1419409"/>
                  <a:pt x="1419409" y="1828800"/>
                  <a:pt x="914400" y="1828800"/>
                </a:cubicBezTo>
                <a:cubicBezTo>
                  <a:pt x="409391" y="1828800"/>
                  <a:pt x="0" y="1419409"/>
                  <a:pt x="0" y="914400"/>
                </a:cubicBezTo>
                <a:cubicBezTo>
                  <a:pt x="0" y="409391"/>
                  <a:pt x="409391" y="0"/>
                  <a:pt x="914400" y="0"/>
                </a:cubicBezTo>
                <a:close/>
              </a:path>
            </a:pathLst>
          </a:custGeom>
        </p:spPr>
        <p:txBody>
          <a:bodyPr wrap="square">
            <a:noAutofit/>
          </a:bodyPr>
          <a:lstStyle/>
          <a:p>
            <a:endParaRPr lang="en-US" dirty="0"/>
          </a:p>
        </p:txBody>
      </p:sp>
      <p:sp>
        <p:nvSpPr>
          <p:cNvPr id="17" name="Picture Placeholder 16"/>
          <p:cNvSpPr>
            <a:spLocks noGrp="1"/>
          </p:cNvSpPr>
          <p:nvPr>
            <p:ph type="pic" sz="quarter" idx="12"/>
          </p:nvPr>
        </p:nvSpPr>
        <p:spPr>
          <a:xfrm>
            <a:off x="6282188" y="2130647"/>
            <a:ext cx="1828800" cy="1828800"/>
          </a:xfrm>
          <a:custGeom>
            <a:avLst/>
            <a:gdLst>
              <a:gd name="connsiteX0" fmla="*/ 914400 w 1828800"/>
              <a:gd name="connsiteY0" fmla="*/ 0 h 1828800"/>
              <a:gd name="connsiteX1" fmla="*/ 1828800 w 1828800"/>
              <a:gd name="connsiteY1" fmla="*/ 914400 h 1828800"/>
              <a:gd name="connsiteX2" fmla="*/ 914400 w 1828800"/>
              <a:gd name="connsiteY2" fmla="*/ 1828800 h 1828800"/>
              <a:gd name="connsiteX3" fmla="*/ 0 w 1828800"/>
              <a:gd name="connsiteY3" fmla="*/ 914400 h 1828800"/>
              <a:gd name="connsiteX4" fmla="*/ 914400 w 1828800"/>
              <a:gd name="connsiteY4" fmla="*/ 0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0" h="1828800">
                <a:moveTo>
                  <a:pt x="914400" y="0"/>
                </a:moveTo>
                <a:cubicBezTo>
                  <a:pt x="1419409" y="0"/>
                  <a:pt x="1828800" y="409391"/>
                  <a:pt x="1828800" y="914400"/>
                </a:cubicBezTo>
                <a:cubicBezTo>
                  <a:pt x="1828800" y="1419409"/>
                  <a:pt x="1419409" y="1828800"/>
                  <a:pt x="914400" y="1828800"/>
                </a:cubicBezTo>
                <a:cubicBezTo>
                  <a:pt x="409391" y="1828800"/>
                  <a:pt x="0" y="1419409"/>
                  <a:pt x="0" y="914400"/>
                </a:cubicBezTo>
                <a:cubicBezTo>
                  <a:pt x="0" y="409391"/>
                  <a:pt x="409391" y="0"/>
                  <a:pt x="914400" y="0"/>
                </a:cubicBezTo>
                <a:close/>
              </a:path>
            </a:pathLst>
          </a:custGeom>
        </p:spPr>
        <p:txBody>
          <a:bodyPr wrap="square">
            <a:noAutofit/>
          </a:bodyPr>
          <a:lstStyle/>
          <a:p>
            <a:endParaRPr lang="en-US"/>
          </a:p>
        </p:txBody>
      </p:sp>
      <p:sp>
        <p:nvSpPr>
          <p:cNvPr id="19" name="Picture Placeholder 18"/>
          <p:cNvSpPr>
            <a:spLocks noGrp="1"/>
          </p:cNvSpPr>
          <p:nvPr>
            <p:ph type="pic" sz="quarter" idx="13"/>
          </p:nvPr>
        </p:nvSpPr>
        <p:spPr>
          <a:xfrm>
            <a:off x="6282188" y="4334216"/>
            <a:ext cx="1828800" cy="1828800"/>
          </a:xfrm>
          <a:custGeom>
            <a:avLst/>
            <a:gdLst>
              <a:gd name="connsiteX0" fmla="*/ 914400 w 1828800"/>
              <a:gd name="connsiteY0" fmla="*/ 0 h 1828800"/>
              <a:gd name="connsiteX1" fmla="*/ 1828800 w 1828800"/>
              <a:gd name="connsiteY1" fmla="*/ 914400 h 1828800"/>
              <a:gd name="connsiteX2" fmla="*/ 914400 w 1828800"/>
              <a:gd name="connsiteY2" fmla="*/ 1828800 h 1828800"/>
              <a:gd name="connsiteX3" fmla="*/ 0 w 1828800"/>
              <a:gd name="connsiteY3" fmla="*/ 914400 h 1828800"/>
              <a:gd name="connsiteX4" fmla="*/ 914400 w 1828800"/>
              <a:gd name="connsiteY4" fmla="*/ 0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0" h="1828800">
                <a:moveTo>
                  <a:pt x="914400" y="0"/>
                </a:moveTo>
                <a:cubicBezTo>
                  <a:pt x="1419409" y="0"/>
                  <a:pt x="1828800" y="409391"/>
                  <a:pt x="1828800" y="914400"/>
                </a:cubicBezTo>
                <a:cubicBezTo>
                  <a:pt x="1828800" y="1419409"/>
                  <a:pt x="1419409" y="1828800"/>
                  <a:pt x="914400" y="1828800"/>
                </a:cubicBezTo>
                <a:cubicBezTo>
                  <a:pt x="409391" y="1828800"/>
                  <a:pt x="0" y="1419409"/>
                  <a:pt x="0" y="914400"/>
                </a:cubicBezTo>
                <a:cubicBezTo>
                  <a:pt x="0" y="409391"/>
                  <a:pt x="409391" y="0"/>
                  <a:pt x="914400" y="0"/>
                </a:cubicBezTo>
                <a:close/>
              </a:path>
            </a:pathLst>
          </a:custGeom>
        </p:spPr>
        <p:txBody>
          <a:bodyPr wrap="square">
            <a:no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nodePh="1">
                                  <p:stCondLst>
                                    <p:cond delay="1700"/>
                                  </p:stCondLst>
                                  <p:endCondLst>
                                    <p:cond evt="begin" delay="0">
                                      <p:tn val="5"/>
                                    </p:cond>
                                  </p:end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nodePh="1">
                                  <p:stCondLst>
                                    <p:cond delay="5200"/>
                                  </p:stCondLst>
                                  <p:endCondLst>
                                    <p:cond evt="begin" delay="0">
                                      <p:tn val="9"/>
                                    </p:cond>
                                  </p:end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fltVal val="0"/>
                                          </p:val>
                                        </p:tav>
                                        <p:tav tm="100000">
                                          <p:val>
                                            <p:strVal val="#ppt_w"/>
                                          </p:val>
                                        </p:tav>
                                      </p:tavLst>
                                    </p:anim>
                                    <p:anim calcmode="lin" valueType="num">
                                      <p:cBhvr>
                                        <p:cTn id="12" dur="500" fill="hold"/>
                                        <p:tgtEl>
                                          <p:spTgt spid="15"/>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nodePh="1">
                                  <p:stCondLst>
                                    <p:cond delay="8700"/>
                                  </p:stCondLst>
                                  <p:endCondLst>
                                    <p:cond evt="begin" delay="0">
                                      <p:tn val="13"/>
                                    </p:cond>
                                  </p:end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nodePh="1">
                                  <p:stCondLst>
                                    <p:cond delay="12200"/>
                                  </p:stCondLst>
                                  <p:endCondLst>
                                    <p:cond evt="begin" delay="0">
                                      <p:tn val="17"/>
                                    </p:cond>
                                  </p:endCondLst>
                                  <p:childTnLst>
                                    <p:set>
                                      <p:cBhvr>
                                        <p:cTn id="18" dur="1" fill="hold">
                                          <p:stCondLst>
                                            <p:cond delay="0"/>
                                          </p:stCondLst>
                                        </p:cTn>
                                        <p:tgtEl>
                                          <p:spTgt spid="17"/>
                                        </p:tgtEl>
                                        <p:attrNameLst>
                                          <p:attrName>style.visibility</p:attrName>
                                        </p:attrNameLst>
                                      </p:cBhvr>
                                      <p:to>
                                        <p:strVal val="visible"/>
                                      </p:to>
                                    </p:set>
                                    <p:anim calcmode="lin" valueType="num">
                                      <p:cBhvr>
                                        <p:cTn id="19" dur="500" fill="hold"/>
                                        <p:tgtEl>
                                          <p:spTgt spid="17"/>
                                        </p:tgtEl>
                                        <p:attrNameLst>
                                          <p:attrName>ppt_w</p:attrName>
                                        </p:attrNameLst>
                                      </p:cBhvr>
                                      <p:tavLst>
                                        <p:tav tm="0">
                                          <p:val>
                                            <p:fltVal val="0"/>
                                          </p:val>
                                        </p:tav>
                                        <p:tav tm="100000">
                                          <p:val>
                                            <p:strVal val="#ppt_w"/>
                                          </p:val>
                                        </p:tav>
                                      </p:tavLst>
                                    </p:anim>
                                    <p:anim calcmode="lin" valueType="num">
                                      <p:cBhvr>
                                        <p:cTn id="20" dur="500" fill="hold"/>
                                        <p:tgtEl>
                                          <p:spTgt spid="1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7" grpId="0"/>
      <p:bldP spid="19"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theme" Target="../theme/theme1.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defRPr>
            </a:lvl1pPr>
          </a:lstStyle>
          <a:p>
            <a:fld id="{42391CC6-FA4F-4D17-9475-AD907609DE18}" type="datetimeFigureOut">
              <a:rPr lang="en-US" smtClean="0"/>
              <a:t>7/18/2022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defRPr>
            </a:lvl1pPr>
          </a:lstStyle>
          <a:p>
            <a:fld id="{7D33B0FE-1F4F-4CE3-8E0F-D6E8107CBE4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 /><Relationship Id="rId2" Type="http://schemas.microsoft.com/office/2007/relationships/media" Target="../media/media1.mp3" /><Relationship Id="rId1" Type="http://schemas.openxmlformats.org/officeDocument/2006/relationships/audio" Target="NULL" TargetMode="External" /><Relationship Id="rId5" Type="http://schemas.openxmlformats.org/officeDocument/2006/relationships/image" Target="../media/image2.png" /><Relationship Id="rId4" Type="http://schemas.openxmlformats.org/officeDocument/2006/relationships/image" Target="../media/image1.jpe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1.xml" /></Relationships>
</file>

<file path=ppt/slides/_rels/slide5.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11.xml" /></Relationships>
</file>

<file path=ppt/slides/_rels/slide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11.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1.xml" /></Relationships>
</file>

<file path=ppt/slides/_rels/slide8.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1.xml" /></Relationships>
</file>

<file path=ppt/slides/_rels/slide9.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p:cNvPicPr>
            <a:picLocks noGrp="1" noChangeAspect="1"/>
          </p:cNvPicPr>
          <p:nvPr>
            <p:ph type="pic" sz="quarter" idx="10"/>
          </p:nvPr>
        </p:nvPicPr>
        <p:blipFill>
          <a:blip r:embed="rId4">
            <a:extLst>
              <a:ext uri="{28A0092B-C50C-407E-A947-70E740481C1C}">
                <a14:useLocalDpi xmlns:a14="http://schemas.microsoft.com/office/drawing/2010/main" val="0"/>
              </a:ext>
            </a:extLst>
          </a:blip>
          <a:srcRect t="7835" b="7835"/>
          <a:stretch>
            <a:fillRect/>
          </a:stretch>
        </p:blipFill>
        <p:spPr/>
      </p:pic>
      <p:sp>
        <p:nvSpPr>
          <p:cNvPr id="10" name="Rectangle 9"/>
          <p:cNvSpPr/>
          <p:nvPr/>
        </p:nvSpPr>
        <p:spPr>
          <a:xfrm>
            <a:off x="0" y="0"/>
            <a:ext cx="12192000" cy="6858000"/>
          </a:xfrm>
          <a:prstGeom prst="rect">
            <a:avLst/>
          </a:prstGeom>
          <a:solidFill>
            <a:schemeClr val="tx1">
              <a:lumMod val="95000"/>
              <a:lumOff val="5000"/>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ndParaRPr>
          </a:p>
        </p:txBody>
      </p:sp>
      <p:sp>
        <p:nvSpPr>
          <p:cNvPr id="5" name="Rectangle: Rounded Corners 4"/>
          <p:cNvSpPr/>
          <p:nvPr/>
        </p:nvSpPr>
        <p:spPr>
          <a:xfrm>
            <a:off x="2716436" y="2759096"/>
            <a:ext cx="6759128" cy="1397955"/>
          </a:xfrm>
          <a:prstGeom prst="roundRect">
            <a:avLst>
              <a:gd name="adj" fmla="val 50000"/>
            </a:avLst>
          </a:prstGeom>
          <a:solidFill>
            <a:schemeClr val="bg1"/>
          </a:solidFill>
          <a:ln>
            <a:noFill/>
          </a:ln>
          <a:effectLst>
            <a:outerShdw blurRad="393700" dist="88900" dir="10320000" sx="104000" sy="104000" algn="ctr" rotWithShape="0">
              <a:schemeClr val="bg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7" name="TextBox 6"/>
          <p:cNvSpPr txBox="1"/>
          <p:nvPr/>
        </p:nvSpPr>
        <p:spPr>
          <a:xfrm>
            <a:off x="4541272" y="2859064"/>
            <a:ext cx="3109506" cy="1200329"/>
          </a:xfrm>
          <a:prstGeom prst="rect">
            <a:avLst/>
          </a:prstGeom>
          <a:noFill/>
        </p:spPr>
        <p:txBody>
          <a:bodyPr wrap="none" rtlCol="0">
            <a:spAutoFit/>
          </a:bodyPr>
          <a:lstStyle/>
          <a:p>
            <a:pPr algn="ctr"/>
            <a:r>
              <a:rPr lang="id-ID" altLang="en-US" sz="7200" dirty="0">
                <a:gradFill>
                  <a:gsLst>
                    <a:gs pos="0">
                      <a:srgbClr val="784FC3"/>
                    </a:gs>
                    <a:gs pos="100000">
                      <a:srgbClr val="D643B5"/>
                    </a:gs>
                  </a:gsLst>
                  <a:lin ang="10800000" scaled="1"/>
                </a:gradFill>
                <a:latin typeface="Avarta Cadavra Personal Use Onl" pitchFamily="2" charset="0"/>
              </a:rPr>
              <a:t>CAR CARE</a:t>
            </a:r>
          </a:p>
        </p:txBody>
      </p:sp>
      <p:sp>
        <p:nvSpPr>
          <p:cNvPr id="6" name="TextBox 5"/>
          <p:cNvSpPr txBox="1"/>
          <p:nvPr/>
        </p:nvSpPr>
        <p:spPr>
          <a:xfrm>
            <a:off x="5240572" y="2225302"/>
            <a:ext cx="1920718" cy="400110"/>
          </a:xfrm>
          <a:prstGeom prst="rect">
            <a:avLst/>
          </a:prstGeom>
          <a:noFill/>
        </p:spPr>
        <p:txBody>
          <a:bodyPr wrap="none" rtlCol="0">
            <a:spAutoFit/>
          </a:bodyPr>
          <a:lstStyle/>
          <a:p>
            <a:pPr algn="ctr"/>
            <a:r>
              <a:rPr lang="en-US" sz="2000" dirty="0">
                <a:solidFill>
                  <a:schemeClr val="bg1"/>
                </a:solidFill>
                <a:latin typeface="Arial" panose="020B0604020202020204" pitchFamily="34" charset="0"/>
              </a:rPr>
              <a:t>WELCOME TO</a:t>
            </a:r>
          </a:p>
        </p:txBody>
      </p:sp>
      <p:pic>
        <p:nvPicPr>
          <p:cNvPr id="2" name="(No Copyright) Corporate Ambient Background Music For Videos &amp; Presentations - by AShamaluevMusic - YouTube">
            <a:hlinkClick r:id="" action="ppaction://media"/>
          </p:cNvPr>
          <p:cNvPicPr>
            <a:picLocks noChangeAspect="1"/>
          </p:cNvPicPr>
          <p:nvPr>
            <a:audioFile r:link="rId1"/>
            <p:extLst>
              <p:ext uri="{DAA4B4D4-6D71-4841-9C94-3DE7FCFB9230}">
                <p14:media xmlns:p14="http://schemas.microsoft.com/office/powerpoint/2010/main" r:embed="rId2">
                  <p14:trim/>
                  <p14:fade/>
                </p14:media>
              </p:ext>
            </p:extLst>
          </p:nvPr>
        </p:nvPicPr>
        <p:blipFill>
          <a:blip r:embed="rId5"/>
          <a:stretch>
            <a:fillRect/>
          </a:stretch>
        </p:blipFill>
        <p:spPr>
          <a:xfrm>
            <a:off x="2525401" y="-758175"/>
            <a:ext cx="609600" cy="609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cut/>
      </p:transition>
    </mc:Choice>
    <mc:Fallback xmlns="">
      <p:transition spd="med">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2"/>
                                        </p:tgtEl>
                                      </p:cBhvr>
                                    </p:cmd>
                                  </p:childTnLst>
                                </p:cTn>
                              </p:par>
                              <p:par>
                                <p:cTn id="7" presetID="49" presetClass="entr" presetSubtype="0" decel="10000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anim calcmode="lin" valueType="num">
                                      <p:cBhvr>
                                        <p:cTn id="9" dur="500" fill="hold"/>
                                        <p:tgtEl>
                                          <p:spTgt spid="6"/>
                                        </p:tgtEl>
                                        <p:attrNameLst>
                                          <p:attrName>ppt_w</p:attrName>
                                        </p:attrNameLst>
                                      </p:cBhvr>
                                      <p:tavLst>
                                        <p:tav tm="0">
                                          <p:val>
                                            <p:fltVal val="0"/>
                                          </p:val>
                                        </p:tav>
                                        <p:tav tm="100000">
                                          <p:val>
                                            <p:strVal val="#ppt_w"/>
                                          </p:val>
                                        </p:tav>
                                      </p:tavLst>
                                    </p:anim>
                                    <p:anim calcmode="lin" valueType="num">
                                      <p:cBhvr>
                                        <p:cTn id="10" dur="500" fill="hold"/>
                                        <p:tgtEl>
                                          <p:spTgt spid="6"/>
                                        </p:tgtEl>
                                        <p:attrNameLst>
                                          <p:attrName>ppt_h</p:attrName>
                                        </p:attrNameLst>
                                      </p:cBhvr>
                                      <p:tavLst>
                                        <p:tav tm="0">
                                          <p:val>
                                            <p:fltVal val="0"/>
                                          </p:val>
                                        </p:tav>
                                        <p:tav tm="100000">
                                          <p:val>
                                            <p:strVal val="#ppt_h"/>
                                          </p:val>
                                        </p:tav>
                                      </p:tavLst>
                                    </p:anim>
                                    <p:anim calcmode="lin" valueType="num">
                                      <p:cBhvr>
                                        <p:cTn id="11" dur="500" fill="hold"/>
                                        <p:tgtEl>
                                          <p:spTgt spid="6"/>
                                        </p:tgtEl>
                                        <p:attrNameLst>
                                          <p:attrName>style.rotation</p:attrName>
                                        </p:attrNameLst>
                                      </p:cBhvr>
                                      <p:tavLst>
                                        <p:tav tm="0">
                                          <p:val>
                                            <p:fltVal val="360"/>
                                          </p:val>
                                        </p:tav>
                                        <p:tav tm="100000">
                                          <p:val>
                                            <p:fltVal val="0"/>
                                          </p:val>
                                        </p:tav>
                                      </p:tavLst>
                                    </p:anim>
                                    <p:animEffect transition="in" filter="fade">
                                      <p:cBhvr>
                                        <p:cTn id="12" dur="500"/>
                                        <p:tgtEl>
                                          <p:spTgt spid="6"/>
                                        </p:tgtEl>
                                      </p:cBhvr>
                                    </p:animEffect>
                                  </p:childTnLst>
                                </p:cTn>
                              </p:par>
                              <p:par>
                                <p:cTn id="13" presetID="23" presetClass="entr" presetSubtype="16" fill="hold" grpId="0" nodeType="withEffect">
                                  <p:stCondLst>
                                    <p:cond delay="50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childTnLst>
                                </p:cTn>
                              </p:par>
                              <p:par>
                                <p:cTn id="17" presetID="10" presetClass="entr" presetSubtype="0" fill="hold" grpId="0" nodeType="withEffect">
                                  <p:stCondLst>
                                    <p:cond delay="150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p:cTn id="20" repeatCount="indefinite" fill="hold" display="0">
                  <p:stCondLst>
                    <p:cond delay="indefinite"/>
                  </p:stCondLst>
                  <p:endCondLst>
                    <p:cond evt="onStopAudio" delay="0">
                      <p:tgtEl>
                        <p:sldTgt/>
                      </p:tgtEl>
                    </p:cond>
                  </p:endCondLst>
                </p:cTn>
                <p:tgtEl>
                  <p:spTgt spid="2"/>
                </p:tgtEl>
              </p:cMediaNode>
            </p:audio>
          </p:childTnLst>
        </p:cTn>
      </p:par>
    </p:tnLst>
    <p:bldLst>
      <p:bldP spid="5" grpId="0" animBg="1"/>
      <p:bldP spid="7"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0"/>
            <a:ext cx="3601028" cy="6858000"/>
          </a:xfrm>
          <a:prstGeom prst="rect">
            <a:avLst/>
          </a:prstGeom>
          <a:solidFill>
            <a:srgbClr val="EDE8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ndParaRPr>
          </a:p>
        </p:txBody>
      </p:sp>
      <p:sp>
        <p:nvSpPr>
          <p:cNvPr id="3" name="Freeform: Shape 2"/>
          <p:cNvSpPr/>
          <p:nvPr/>
        </p:nvSpPr>
        <p:spPr>
          <a:xfrm rot="10800000">
            <a:off x="10853060" y="3039270"/>
            <a:ext cx="1349908" cy="3528462"/>
          </a:xfrm>
          <a:custGeom>
            <a:avLst/>
            <a:gdLst>
              <a:gd name="connsiteX0" fmla="*/ 0 w 1349908"/>
              <a:gd name="connsiteY0" fmla="*/ 0 h 3528462"/>
              <a:gd name="connsiteX1" fmla="*/ 1016758 w 1349908"/>
              <a:gd name="connsiteY1" fmla="*/ 707680 h 3528462"/>
              <a:gd name="connsiteX2" fmla="*/ 1210593 w 1349908"/>
              <a:gd name="connsiteY2" fmla="*/ 1789144 h 3528462"/>
              <a:gd name="connsiteX3" fmla="*/ 0 w 1349908"/>
              <a:gd name="connsiteY3" fmla="*/ 3528462 h 3528462"/>
              <a:gd name="connsiteX4" fmla="*/ 0 w 1349908"/>
              <a:gd name="connsiteY4" fmla="*/ 0 h 3528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9908" h="3528462">
                <a:moveTo>
                  <a:pt x="0" y="0"/>
                </a:moveTo>
                <a:lnTo>
                  <a:pt x="1016758" y="707680"/>
                </a:lnTo>
                <a:cubicBezTo>
                  <a:pt x="1368922" y="952792"/>
                  <a:pt x="1455705" y="1436980"/>
                  <a:pt x="1210593" y="1789144"/>
                </a:cubicBezTo>
                <a:lnTo>
                  <a:pt x="0" y="3528462"/>
                </a:lnTo>
                <a:lnTo>
                  <a:pt x="0" y="0"/>
                </a:lnTo>
                <a:close/>
              </a:path>
            </a:pathLst>
          </a:custGeom>
          <a:gradFill>
            <a:gsLst>
              <a:gs pos="0">
                <a:srgbClr val="784FC3">
                  <a:alpha val="83000"/>
                </a:srgbClr>
              </a:gs>
              <a:gs pos="100000">
                <a:srgbClr val="D643B5">
                  <a:alpha val="71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grpSp>
        <p:nvGrpSpPr>
          <p:cNvPr id="11" name="Group 10"/>
          <p:cNvGrpSpPr/>
          <p:nvPr/>
        </p:nvGrpSpPr>
        <p:grpSpPr>
          <a:xfrm rot="16200000">
            <a:off x="-2574552" y="3641409"/>
            <a:ext cx="6095999" cy="337185"/>
            <a:chOff x="0" y="179517"/>
            <a:chExt cx="6095999" cy="337185"/>
          </a:xfrm>
        </p:grpSpPr>
        <p:sp>
          <p:nvSpPr>
            <p:cNvPr id="9" name="TextBox 8"/>
            <p:cNvSpPr txBox="1"/>
            <p:nvPr/>
          </p:nvSpPr>
          <p:spPr>
            <a:xfrm>
              <a:off x="562953" y="179517"/>
              <a:ext cx="5533046" cy="337185"/>
            </a:xfrm>
            <a:prstGeom prst="rect">
              <a:avLst/>
            </a:prstGeom>
            <a:noFill/>
          </p:spPr>
          <p:txBody>
            <a:bodyPr wrap="square" rtlCol="0">
              <a:spAutoFit/>
            </a:bodyPr>
            <a:lstStyle/>
            <a:p>
              <a:pPr algn="ctr"/>
              <a:r>
                <a:rPr lang="id-ID" altLang="en-US" sz="1600" dirty="0">
                  <a:gradFill>
                    <a:gsLst>
                      <a:gs pos="0">
                        <a:srgbClr val="784FC3">
                          <a:alpha val="83000"/>
                        </a:srgbClr>
                      </a:gs>
                      <a:gs pos="100000">
                        <a:srgbClr val="D643B5">
                          <a:alpha val="71000"/>
                        </a:srgbClr>
                      </a:gs>
                    </a:gsLst>
                    <a:lin ang="2700000" scaled="1"/>
                  </a:gradFill>
                  <a:latin typeface="Arial" panose="020B0604020202020204" pitchFamily="34" charset="0"/>
                </a:rPr>
                <a:t>CAR CARE</a:t>
              </a:r>
            </a:p>
          </p:txBody>
        </p:sp>
        <p:cxnSp>
          <p:nvCxnSpPr>
            <p:cNvPr id="10" name="Straight Connector 9"/>
            <p:cNvCxnSpPr/>
            <p:nvPr/>
          </p:nvCxnSpPr>
          <p:spPr>
            <a:xfrm rot="5400000" flipV="1">
              <a:off x="1037393" y="-672188"/>
              <a:ext cx="0" cy="2074786"/>
            </a:xfrm>
            <a:prstGeom prst="line">
              <a:avLst/>
            </a:prstGeom>
            <a:ln>
              <a:gradFill>
                <a:gsLst>
                  <a:gs pos="0">
                    <a:srgbClr val="D644B6">
                      <a:alpha val="33000"/>
                    </a:srgbClr>
                  </a:gs>
                  <a:gs pos="100000">
                    <a:srgbClr val="7005DB">
                      <a:alpha val="33000"/>
                    </a:srgbClr>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24" name="TextBox 23"/>
          <p:cNvSpPr txBox="1"/>
          <p:nvPr/>
        </p:nvSpPr>
        <p:spPr>
          <a:xfrm>
            <a:off x="4782018" y="2828835"/>
            <a:ext cx="2627964" cy="1200329"/>
          </a:xfrm>
          <a:prstGeom prst="rect">
            <a:avLst/>
          </a:prstGeom>
          <a:noFill/>
        </p:spPr>
        <p:txBody>
          <a:bodyPr wrap="none" rtlCol="0">
            <a:spAutoFit/>
          </a:bodyPr>
          <a:lstStyle/>
          <a:p>
            <a:pPr algn="ctr"/>
            <a:r>
              <a:rPr lang="id-ID" altLang="en-US" sz="7200" dirty="0">
                <a:gradFill>
                  <a:gsLst>
                    <a:gs pos="0">
                      <a:srgbClr val="784FC3"/>
                    </a:gs>
                    <a:gs pos="100000">
                      <a:srgbClr val="D643B5"/>
                    </a:gs>
                  </a:gsLst>
                  <a:lin ang="10800000" scaled="1"/>
                </a:gradFill>
                <a:latin typeface="Avarta Cadavra Personal Use Onl" pitchFamily="2" charset="0"/>
              </a:rPr>
              <a:t>Thankyou</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ppt_x"/>
                                          </p:val>
                                        </p:tav>
                                        <p:tav tm="100000">
                                          <p:val>
                                            <p:strVal val="#ppt_x"/>
                                          </p:val>
                                        </p:tav>
                                      </p:tavLst>
                                    </p:anim>
                                    <p:anim calcmode="lin" valueType="num">
                                      <p:cBhvr additive="base">
                                        <p:cTn id="12" dur="10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6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000" fill="hold"/>
                                        <p:tgtEl>
                                          <p:spTgt spid="11"/>
                                        </p:tgtEl>
                                        <p:attrNameLst>
                                          <p:attrName>ppt_x</p:attrName>
                                        </p:attrNameLst>
                                      </p:cBhvr>
                                      <p:tavLst>
                                        <p:tav tm="0">
                                          <p:val>
                                            <p:strVal val="#ppt_x"/>
                                          </p:val>
                                        </p:tav>
                                        <p:tav tm="100000">
                                          <p:val>
                                            <p:strVal val="#ppt_x"/>
                                          </p:val>
                                        </p:tav>
                                      </p:tavLst>
                                    </p:anim>
                                    <p:anim calcmode="lin" valueType="num">
                                      <p:cBhvr additive="base">
                                        <p:cTn id="16" dur="1000" fill="hold"/>
                                        <p:tgtEl>
                                          <p:spTgt spid="11"/>
                                        </p:tgtEl>
                                        <p:attrNameLst>
                                          <p:attrName>ppt_y</p:attrName>
                                        </p:attrNameLst>
                                      </p:cBhvr>
                                      <p:tavLst>
                                        <p:tav tm="0">
                                          <p:val>
                                            <p:strVal val="1+#ppt_h/2"/>
                                          </p:val>
                                        </p:tav>
                                        <p:tav tm="100000">
                                          <p:val>
                                            <p:strVal val="#ppt_y"/>
                                          </p:val>
                                        </p:tav>
                                      </p:tavLst>
                                    </p:anim>
                                  </p:childTnLst>
                                </p:cTn>
                              </p:par>
                              <p:par>
                                <p:cTn id="17" presetID="23" presetClass="entr" presetSubtype="16" fill="hold" grpId="0" nodeType="withEffect">
                                  <p:stCondLst>
                                    <p:cond delay="1300"/>
                                  </p:stCondLst>
                                  <p:childTnLst>
                                    <p:set>
                                      <p:cBhvr>
                                        <p:cTn id="18" dur="1" fill="hold">
                                          <p:stCondLst>
                                            <p:cond delay="0"/>
                                          </p:stCondLst>
                                        </p:cTn>
                                        <p:tgtEl>
                                          <p:spTgt spid="24"/>
                                        </p:tgtEl>
                                        <p:attrNameLst>
                                          <p:attrName>style.visibility</p:attrName>
                                        </p:attrNameLst>
                                      </p:cBhvr>
                                      <p:to>
                                        <p:strVal val="visible"/>
                                      </p:to>
                                    </p:set>
                                    <p:anim calcmode="lin" valueType="num">
                                      <p:cBhvr>
                                        <p:cTn id="19" dur="500" fill="hold"/>
                                        <p:tgtEl>
                                          <p:spTgt spid="24"/>
                                        </p:tgtEl>
                                        <p:attrNameLst>
                                          <p:attrName>ppt_w</p:attrName>
                                        </p:attrNameLst>
                                      </p:cBhvr>
                                      <p:tavLst>
                                        <p:tav tm="0">
                                          <p:val>
                                            <p:fltVal val="0"/>
                                          </p:val>
                                        </p:tav>
                                        <p:tav tm="100000">
                                          <p:val>
                                            <p:strVal val="#ppt_w"/>
                                          </p:val>
                                        </p:tav>
                                      </p:tavLst>
                                    </p:anim>
                                    <p:anim calcmode="lin" valueType="num">
                                      <p:cBhvr>
                                        <p:cTn id="20" dur="500" fill="hold"/>
                                        <p:tgtEl>
                                          <p:spTgt spid="2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bldLvl="0" animBg="1"/>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0"/>
            <a:ext cx="3601028" cy="6858000"/>
          </a:xfrm>
          <a:prstGeom prst="rect">
            <a:avLst/>
          </a:prstGeom>
          <a:solidFill>
            <a:srgbClr val="EDE8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ndParaRPr>
          </a:p>
        </p:txBody>
      </p:sp>
      <p:sp>
        <p:nvSpPr>
          <p:cNvPr id="5" name="TextBox 4"/>
          <p:cNvSpPr txBox="1"/>
          <p:nvPr/>
        </p:nvSpPr>
        <p:spPr>
          <a:xfrm>
            <a:off x="622968" y="723059"/>
            <a:ext cx="4989942" cy="798830"/>
          </a:xfrm>
          <a:prstGeom prst="rect">
            <a:avLst/>
          </a:prstGeom>
          <a:noFill/>
        </p:spPr>
        <p:txBody>
          <a:bodyPr wrap="square" rtlCol="0">
            <a:spAutoFit/>
          </a:bodyPr>
          <a:lstStyle/>
          <a:p>
            <a:pPr algn="r"/>
            <a:r>
              <a:rPr lang="en-US" altLang="en-US" sz="2800" dirty="0">
                <a:solidFill>
                  <a:schemeClr val="tx1">
                    <a:lumMod val="85000"/>
                    <a:lumOff val="15000"/>
                  </a:schemeClr>
                </a:solidFill>
                <a:latin typeface="Arial" panose="020B0604020202020204" pitchFamily="34" charset="0"/>
              </a:rPr>
              <a:t>Group 1</a:t>
            </a:r>
            <a:r>
              <a:rPr lang="id-ID" altLang="en-US" sz="2800" dirty="0">
                <a:solidFill>
                  <a:schemeClr val="tx1">
                    <a:lumMod val="85000"/>
                    <a:lumOff val="15000"/>
                  </a:schemeClr>
                </a:solidFill>
                <a:latin typeface="Arial" panose="020B0604020202020204" pitchFamily="34" charset="0"/>
              </a:rPr>
              <a:t>: </a:t>
            </a:r>
            <a:br>
              <a:rPr lang="en-US" sz="2800" dirty="0">
                <a:solidFill>
                  <a:schemeClr val="tx1">
                    <a:lumMod val="85000"/>
                    <a:lumOff val="15000"/>
                  </a:schemeClr>
                </a:solidFill>
                <a:latin typeface="Arial" panose="020B0604020202020204" pitchFamily="34" charset="0"/>
              </a:rPr>
            </a:br>
            <a:endParaRPr lang="en-US" dirty="0">
              <a:solidFill>
                <a:schemeClr val="bg1">
                  <a:lumMod val="65000"/>
                </a:schemeClr>
              </a:solidFill>
              <a:latin typeface="Arial" panose="020B0604020202020204" pitchFamily="34" charset="0"/>
            </a:endParaRPr>
          </a:p>
        </p:txBody>
      </p:sp>
      <p:sp>
        <p:nvSpPr>
          <p:cNvPr id="6" name="Freeform: Shape 5"/>
          <p:cNvSpPr/>
          <p:nvPr/>
        </p:nvSpPr>
        <p:spPr>
          <a:xfrm rot="10800000">
            <a:off x="10853060" y="3039270"/>
            <a:ext cx="1349908" cy="3528462"/>
          </a:xfrm>
          <a:custGeom>
            <a:avLst/>
            <a:gdLst>
              <a:gd name="connsiteX0" fmla="*/ 0 w 1349908"/>
              <a:gd name="connsiteY0" fmla="*/ 0 h 3528462"/>
              <a:gd name="connsiteX1" fmla="*/ 1016758 w 1349908"/>
              <a:gd name="connsiteY1" fmla="*/ 707680 h 3528462"/>
              <a:gd name="connsiteX2" fmla="*/ 1210593 w 1349908"/>
              <a:gd name="connsiteY2" fmla="*/ 1789144 h 3528462"/>
              <a:gd name="connsiteX3" fmla="*/ 0 w 1349908"/>
              <a:gd name="connsiteY3" fmla="*/ 3528462 h 3528462"/>
              <a:gd name="connsiteX4" fmla="*/ 0 w 1349908"/>
              <a:gd name="connsiteY4" fmla="*/ 0 h 3528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9908" h="3528462">
                <a:moveTo>
                  <a:pt x="0" y="0"/>
                </a:moveTo>
                <a:lnTo>
                  <a:pt x="1016758" y="707680"/>
                </a:lnTo>
                <a:cubicBezTo>
                  <a:pt x="1368922" y="952792"/>
                  <a:pt x="1455705" y="1436980"/>
                  <a:pt x="1210593" y="1789144"/>
                </a:cubicBezTo>
                <a:lnTo>
                  <a:pt x="0" y="3528462"/>
                </a:lnTo>
                <a:lnTo>
                  <a:pt x="0" y="0"/>
                </a:lnTo>
                <a:close/>
              </a:path>
            </a:pathLst>
          </a:custGeom>
          <a:gradFill>
            <a:gsLst>
              <a:gs pos="0">
                <a:srgbClr val="784FC3">
                  <a:alpha val="83000"/>
                </a:srgbClr>
              </a:gs>
              <a:gs pos="100000">
                <a:srgbClr val="D643B5">
                  <a:alpha val="71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grpSp>
        <p:nvGrpSpPr>
          <p:cNvPr id="7" name="Group 6"/>
          <p:cNvGrpSpPr/>
          <p:nvPr/>
        </p:nvGrpSpPr>
        <p:grpSpPr>
          <a:xfrm rot="16200000">
            <a:off x="-2574552" y="3641409"/>
            <a:ext cx="6095999" cy="337185"/>
            <a:chOff x="0" y="179517"/>
            <a:chExt cx="6095999" cy="337185"/>
          </a:xfrm>
        </p:grpSpPr>
        <p:sp>
          <p:nvSpPr>
            <p:cNvPr id="8" name="TextBox 7"/>
            <p:cNvSpPr txBox="1"/>
            <p:nvPr/>
          </p:nvSpPr>
          <p:spPr>
            <a:xfrm>
              <a:off x="562953" y="179517"/>
              <a:ext cx="5533046" cy="337185"/>
            </a:xfrm>
            <a:prstGeom prst="rect">
              <a:avLst/>
            </a:prstGeom>
            <a:noFill/>
          </p:spPr>
          <p:txBody>
            <a:bodyPr wrap="square" rtlCol="0">
              <a:spAutoFit/>
            </a:bodyPr>
            <a:lstStyle/>
            <a:p>
              <a:pPr algn="ctr"/>
              <a:r>
                <a:rPr lang="id-ID" altLang="en-US" sz="1600" dirty="0">
                  <a:gradFill>
                    <a:gsLst>
                      <a:gs pos="0">
                        <a:srgbClr val="784FC3">
                          <a:alpha val="83000"/>
                        </a:srgbClr>
                      </a:gs>
                      <a:gs pos="100000">
                        <a:srgbClr val="D643B5">
                          <a:alpha val="71000"/>
                        </a:srgbClr>
                      </a:gs>
                    </a:gsLst>
                    <a:lin ang="2700000" scaled="1"/>
                  </a:gradFill>
                  <a:latin typeface="Arial" panose="020B0604020202020204" pitchFamily="34" charset="0"/>
                </a:rPr>
                <a:t>CAR CARE</a:t>
              </a:r>
            </a:p>
          </p:txBody>
        </p:sp>
        <p:cxnSp>
          <p:nvCxnSpPr>
            <p:cNvPr id="9" name="Straight Connector 8"/>
            <p:cNvCxnSpPr/>
            <p:nvPr/>
          </p:nvCxnSpPr>
          <p:spPr>
            <a:xfrm rot="5400000" flipV="1">
              <a:off x="1037393" y="-672188"/>
              <a:ext cx="0" cy="2074786"/>
            </a:xfrm>
            <a:prstGeom prst="line">
              <a:avLst/>
            </a:prstGeom>
            <a:ln>
              <a:gradFill>
                <a:gsLst>
                  <a:gs pos="0">
                    <a:srgbClr val="D644B6">
                      <a:alpha val="33000"/>
                    </a:srgbClr>
                  </a:gs>
                  <a:gs pos="100000">
                    <a:srgbClr val="7005DB">
                      <a:alpha val="33000"/>
                    </a:srgbClr>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4789572" y="1685425"/>
            <a:ext cx="2580826" cy="707886"/>
          </a:xfrm>
          <a:prstGeom prst="rect">
            <a:avLst/>
          </a:prstGeom>
          <a:noFill/>
        </p:spPr>
        <p:txBody>
          <a:bodyPr wrap="square" rtlCol="0">
            <a:spAutoFit/>
          </a:bodyPr>
          <a:lstStyle/>
          <a:p>
            <a:pPr algn="ctr"/>
            <a:r>
              <a:rPr lang="en-US" altLang="en-US" sz="2000" b="1" dirty="0" err="1">
                <a:solidFill>
                  <a:schemeClr val="tx1">
                    <a:lumMod val="85000"/>
                    <a:lumOff val="15000"/>
                  </a:schemeClr>
                </a:solidFill>
                <a:latin typeface="Arial" panose="020B0604020202020204" pitchFamily="34" charset="0"/>
              </a:rPr>
              <a:t>Linggar</a:t>
            </a:r>
            <a:r>
              <a:rPr lang="en-US" altLang="en-US" sz="2000" b="1" dirty="0">
                <a:solidFill>
                  <a:schemeClr val="tx1">
                    <a:lumMod val="85000"/>
                    <a:lumOff val="15000"/>
                  </a:schemeClr>
                </a:solidFill>
                <a:latin typeface="Arial" panose="020B0604020202020204" pitchFamily="34" charset="0"/>
              </a:rPr>
              <a:t> </a:t>
            </a:r>
            <a:r>
              <a:rPr lang="en-US" altLang="en-US" sz="2000" b="1" dirty="0" err="1">
                <a:solidFill>
                  <a:schemeClr val="tx1">
                    <a:lumMod val="85000"/>
                    <a:lumOff val="15000"/>
                  </a:schemeClr>
                </a:solidFill>
                <a:latin typeface="Arial" panose="020B0604020202020204" pitchFamily="34" charset="0"/>
              </a:rPr>
              <a:t>Jati</a:t>
            </a:r>
            <a:r>
              <a:rPr lang="en-US" altLang="en-US" sz="2000" b="1" dirty="0">
                <a:solidFill>
                  <a:schemeClr val="tx1">
                    <a:lumMod val="85000"/>
                    <a:lumOff val="15000"/>
                  </a:schemeClr>
                </a:solidFill>
                <a:latin typeface="Arial" panose="020B0604020202020204" pitchFamily="34" charset="0"/>
              </a:rPr>
              <a:t> Kusuma</a:t>
            </a:r>
            <a:endParaRPr lang="id-ID" altLang="en-US" sz="2000" b="1" dirty="0">
              <a:solidFill>
                <a:schemeClr val="tx1">
                  <a:lumMod val="85000"/>
                  <a:lumOff val="15000"/>
                </a:schemeClr>
              </a:solidFill>
              <a:latin typeface="Arial" panose="020B0604020202020204" pitchFamily="34" charset="0"/>
            </a:endParaRPr>
          </a:p>
        </p:txBody>
      </p:sp>
      <p:sp>
        <p:nvSpPr>
          <p:cNvPr id="31" name="TextBox 30"/>
          <p:cNvSpPr txBox="1"/>
          <p:nvPr/>
        </p:nvSpPr>
        <p:spPr>
          <a:xfrm>
            <a:off x="8590973" y="1685425"/>
            <a:ext cx="2580826" cy="707886"/>
          </a:xfrm>
          <a:prstGeom prst="rect">
            <a:avLst/>
          </a:prstGeom>
          <a:noFill/>
        </p:spPr>
        <p:txBody>
          <a:bodyPr wrap="square" rtlCol="0">
            <a:spAutoFit/>
          </a:bodyPr>
          <a:lstStyle/>
          <a:p>
            <a:pPr algn="ctr"/>
            <a:r>
              <a:rPr lang="en-US" altLang="en-US" sz="2000" b="1" dirty="0">
                <a:solidFill>
                  <a:schemeClr val="tx1">
                    <a:lumMod val="85000"/>
                    <a:lumOff val="15000"/>
                  </a:schemeClr>
                </a:solidFill>
                <a:latin typeface="Arial" panose="020B0604020202020204" pitchFamily="34" charset="0"/>
              </a:rPr>
              <a:t>Akhdan Khairu Nabiha</a:t>
            </a:r>
            <a:endParaRPr lang="id-ID" altLang="en-US" sz="2000" b="1" dirty="0">
              <a:solidFill>
                <a:schemeClr val="tx1">
                  <a:lumMod val="85000"/>
                  <a:lumOff val="15000"/>
                </a:schemeClr>
              </a:solidFill>
              <a:latin typeface="Arial" panose="020B0604020202020204" pitchFamily="34" charset="0"/>
            </a:endParaRP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8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1000" fill="hold"/>
                                        <p:tgtEl>
                                          <p:spTgt spid="7"/>
                                        </p:tgtEl>
                                        <p:attrNameLst>
                                          <p:attrName>ppt_x</p:attrName>
                                        </p:attrNameLst>
                                      </p:cBhvr>
                                      <p:tavLst>
                                        <p:tav tm="0">
                                          <p:val>
                                            <p:strVal val="#ppt_x"/>
                                          </p:val>
                                        </p:tav>
                                        <p:tav tm="100000">
                                          <p:val>
                                            <p:strVal val="#ppt_x"/>
                                          </p:val>
                                        </p:tav>
                                      </p:tavLst>
                                    </p:anim>
                                    <p:anim calcmode="lin" valueType="num">
                                      <p:cBhvr additive="base">
                                        <p:cTn id="16" dur="10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2" decel="100000" fill="hold" grpId="0" nodeType="withEffect">
                                  <p:stCondLst>
                                    <p:cond delay="800"/>
                                  </p:stCondLst>
                                  <p:iterate type="wd">
                                    <p:tmPct val="10000"/>
                                  </p:iterate>
                                  <p:childTnLst>
                                    <p:set>
                                      <p:cBhvr>
                                        <p:cTn id="18" dur="1" fill="hold">
                                          <p:stCondLst>
                                            <p:cond delay="0"/>
                                          </p:stCondLst>
                                        </p:cTn>
                                        <p:tgtEl>
                                          <p:spTgt spid="5"/>
                                        </p:tgtEl>
                                        <p:attrNameLst>
                                          <p:attrName>style.visibility</p:attrName>
                                        </p:attrNameLst>
                                      </p:cBhvr>
                                      <p:to>
                                        <p:strVal val="visible"/>
                                      </p:to>
                                    </p:set>
                                    <p:anim calcmode="lin" valueType="num">
                                      <p:cBhvr additive="base">
                                        <p:cTn id="19" dur="1000" fill="hold"/>
                                        <p:tgtEl>
                                          <p:spTgt spid="5"/>
                                        </p:tgtEl>
                                        <p:attrNameLst>
                                          <p:attrName>ppt_x</p:attrName>
                                        </p:attrNameLst>
                                      </p:cBhvr>
                                      <p:tavLst>
                                        <p:tav tm="0">
                                          <p:val>
                                            <p:strVal val="1+#ppt_w/2"/>
                                          </p:val>
                                        </p:tav>
                                        <p:tav tm="100000">
                                          <p:val>
                                            <p:strVal val="#ppt_x"/>
                                          </p:val>
                                        </p:tav>
                                      </p:tavLst>
                                    </p:anim>
                                    <p:anim calcmode="lin" valueType="num">
                                      <p:cBhvr additive="base">
                                        <p:cTn id="20" dur="1000" fill="hold"/>
                                        <p:tgtEl>
                                          <p:spTgt spid="5"/>
                                        </p:tgtEl>
                                        <p:attrNameLst>
                                          <p:attrName>ppt_y</p:attrName>
                                        </p:attrNameLst>
                                      </p:cBhvr>
                                      <p:tavLst>
                                        <p:tav tm="0">
                                          <p:val>
                                            <p:strVal val="#ppt_y"/>
                                          </p:val>
                                        </p:tav>
                                        <p:tav tm="100000">
                                          <p:val>
                                            <p:strVal val="#ppt_y"/>
                                          </p:val>
                                        </p:tav>
                                      </p:tavLst>
                                    </p:anim>
                                  </p:childTnLst>
                                </p:cTn>
                              </p:par>
                              <p:par>
                                <p:cTn id="21" presetID="10" presetClass="entr" presetSubtype="0" fill="hold" grpId="0" nodeType="withEffect">
                                  <p:stCondLst>
                                    <p:cond delay="250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570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20" grpId="0"/>
      <p:bldP spid="3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Rounded Corners 37"/>
          <p:cNvSpPr/>
          <p:nvPr/>
        </p:nvSpPr>
        <p:spPr>
          <a:xfrm>
            <a:off x="1103573" y="608839"/>
            <a:ext cx="1828800" cy="1828800"/>
          </a:xfrm>
          <a:prstGeom prst="roundRect">
            <a:avLst>
              <a:gd name="adj" fmla="val 16572"/>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pic>
        <p:nvPicPr>
          <p:cNvPr id="16" name="Picture Placeholder 15"/>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9105" r="29105"/>
          <a:stretch>
            <a:fillRect/>
          </a:stretch>
        </p:blipFill>
        <p:spPr>
          <a:xfrm>
            <a:off x="7925011" y="0"/>
            <a:ext cx="3822495" cy="6858000"/>
          </a:xfrm>
        </p:spPr>
      </p:pic>
      <p:sp>
        <p:nvSpPr>
          <p:cNvPr id="17" name="TextBox 16"/>
          <p:cNvSpPr txBox="1"/>
          <p:nvPr/>
        </p:nvSpPr>
        <p:spPr>
          <a:xfrm>
            <a:off x="1230420" y="608839"/>
            <a:ext cx="4689838" cy="706755"/>
          </a:xfrm>
          <a:prstGeom prst="rect">
            <a:avLst/>
          </a:prstGeom>
          <a:noFill/>
        </p:spPr>
        <p:txBody>
          <a:bodyPr wrap="square" rtlCol="0">
            <a:spAutoFit/>
          </a:bodyPr>
          <a:lstStyle/>
          <a:p>
            <a:r>
              <a:rPr lang="en-US" sz="4000" dirty="0">
                <a:solidFill>
                  <a:schemeClr val="tx1">
                    <a:lumMod val="75000"/>
                    <a:lumOff val="25000"/>
                  </a:schemeClr>
                </a:solidFill>
                <a:latin typeface="Arial" panose="020B0604020202020204" pitchFamily="34" charset="0"/>
              </a:rPr>
              <a:t>W</a:t>
            </a:r>
            <a:r>
              <a:rPr lang="id-ID" altLang="en-US" sz="4000" dirty="0">
                <a:solidFill>
                  <a:schemeClr val="tx1">
                    <a:lumMod val="75000"/>
                    <a:lumOff val="25000"/>
                  </a:schemeClr>
                </a:solidFill>
                <a:latin typeface="Arial" panose="020B0604020202020204" pitchFamily="34" charset="0"/>
              </a:rPr>
              <a:t>hat is Car Care ?</a:t>
            </a:r>
          </a:p>
        </p:txBody>
      </p:sp>
      <p:sp>
        <p:nvSpPr>
          <p:cNvPr id="18" name="TextBox 17"/>
          <p:cNvSpPr txBox="1"/>
          <p:nvPr/>
        </p:nvSpPr>
        <p:spPr>
          <a:xfrm>
            <a:off x="1294903" y="1488875"/>
            <a:ext cx="4560871" cy="3307715"/>
          </a:xfrm>
          <a:prstGeom prst="rect">
            <a:avLst/>
          </a:prstGeom>
          <a:noFill/>
        </p:spPr>
        <p:txBody>
          <a:bodyPr wrap="square" rtlCol="0">
            <a:spAutoFit/>
          </a:bodyPr>
          <a:lstStyle/>
          <a:p>
            <a:pPr algn="just"/>
            <a:r>
              <a:rPr lang="en-US" sz="1900" dirty="0">
                <a:solidFill>
                  <a:schemeClr val="bg1">
                    <a:lumMod val="50000"/>
                  </a:schemeClr>
                </a:solidFill>
                <a:latin typeface="Arial" panose="020B0604020202020204" pitchFamily="34" charset="0"/>
              </a:rPr>
              <a:t>     this </a:t>
            </a:r>
            <a:r>
              <a:rPr lang="id-ID" altLang="en-US" sz="1900" dirty="0">
                <a:solidFill>
                  <a:schemeClr val="bg1">
                    <a:lumMod val="50000"/>
                  </a:schemeClr>
                </a:solidFill>
                <a:latin typeface="Arial" panose="020B0604020202020204" pitchFamily="34" charset="0"/>
              </a:rPr>
              <a:t>website</a:t>
            </a:r>
            <a:r>
              <a:rPr lang="en-US" sz="1900" dirty="0">
                <a:solidFill>
                  <a:schemeClr val="bg1">
                    <a:lumMod val="50000"/>
                  </a:schemeClr>
                </a:solidFill>
                <a:latin typeface="Arial" panose="020B0604020202020204" pitchFamily="34" charset="0"/>
              </a:rPr>
              <a:t> is a</a:t>
            </a:r>
            <a:r>
              <a:rPr lang="id-ID" altLang="en-US" sz="1900" dirty="0">
                <a:solidFill>
                  <a:schemeClr val="bg1">
                    <a:lumMod val="50000"/>
                  </a:schemeClr>
                </a:solidFill>
                <a:latin typeface="Arial" panose="020B0604020202020204" pitchFamily="34" charset="0"/>
              </a:rPr>
              <a:t> web </a:t>
            </a:r>
            <a:r>
              <a:rPr lang="en-US" sz="1900" dirty="0">
                <a:solidFill>
                  <a:schemeClr val="bg1">
                    <a:lumMod val="50000"/>
                  </a:schemeClr>
                </a:solidFill>
                <a:latin typeface="Arial" panose="020B0604020202020204" pitchFamily="34" charset="0"/>
              </a:rPr>
              <a:t> to record vehicles tha</a:t>
            </a:r>
            <a:r>
              <a:rPr lang="id-ID" altLang="en-US" sz="1900" dirty="0">
                <a:solidFill>
                  <a:schemeClr val="bg1">
                    <a:lumMod val="50000"/>
                  </a:schemeClr>
                </a:solidFill>
                <a:latin typeface="Arial" panose="020B0604020202020204" pitchFamily="34" charset="0"/>
              </a:rPr>
              <a:t>t want to taken care</a:t>
            </a:r>
            <a:r>
              <a:rPr lang="en-US" sz="1900" dirty="0">
                <a:solidFill>
                  <a:schemeClr val="bg1">
                    <a:lumMod val="50000"/>
                  </a:schemeClr>
                </a:solidFill>
                <a:latin typeface="Arial" panose="020B0604020202020204" pitchFamily="34" charset="0"/>
              </a:rPr>
              <a:t>, in this application there is input data, read data, update data and delete data. This program was developed using PHP and MySQL databases, using the XAMPP package. In making the program, using Netbeans, starting from the Home design, form design, to the design of the data display are all designed from Netbeans.</a:t>
            </a:r>
          </a:p>
        </p:txBody>
      </p:sp>
      <p:grpSp>
        <p:nvGrpSpPr>
          <p:cNvPr id="2" name="Group 1"/>
          <p:cNvGrpSpPr/>
          <p:nvPr/>
        </p:nvGrpSpPr>
        <p:grpSpPr>
          <a:xfrm>
            <a:off x="390426" y="661793"/>
            <a:ext cx="337185" cy="6196209"/>
            <a:chOff x="390426" y="661793"/>
            <a:chExt cx="337185" cy="6196209"/>
          </a:xfrm>
        </p:grpSpPr>
        <p:sp>
          <p:nvSpPr>
            <p:cNvPr id="28" name="TextBox 27"/>
            <p:cNvSpPr txBox="1"/>
            <p:nvPr/>
          </p:nvSpPr>
          <p:spPr>
            <a:xfrm rot="5400000">
              <a:off x="-2207505" y="3259723"/>
              <a:ext cx="5533046" cy="337185"/>
            </a:xfrm>
            <a:prstGeom prst="rect">
              <a:avLst/>
            </a:prstGeom>
            <a:noFill/>
          </p:spPr>
          <p:txBody>
            <a:bodyPr wrap="square" rtlCol="0">
              <a:spAutoFit/>
            </a:bodyPr>
            <a:lstStyle/>
            <a:p>
              <a:pPr algn="ctr"/>
              <a:r>
                <a:rPr lang="id-ID" altLang="en-US" sz="1600" dirty="0">
                  <a:solidFill>
                    <a:schemeClr val="tx1">
                      <a:lumMod val="95000"/>
                      <a:lumOff val="5000"/>
                      <a:alpha val="26000"/>
                    </a:schemeClr>
                  </a:solidFill>
                  <a:latin typeface="Arial" panose="020B0604020202020204" pitchFamily="34" charset="0"/>
                </a:rPr>
                <a:t>CAR  CARE</a:t>
              </a:r>
            </a:p>
          </p:txBody>
        </p:sp>
        <p:cxnSp>
          <p:nvCxnSpPr>
            <p:cNvPr id="30" name="Straight Connector 29"/>
            <p:cNvCxnSpPr/>
            <p:nvPr/>
          </p:nvCxnSpPr>
          <p:spPr>
            <a:xfrm flipV="1">
              <a:off x="523336" y="4783216"/>
              <a:ext cx="0" cy="2074786"/>
            </a:xfrm>
            <a:prstGeom prst="line">
              <a:avLst/>
            </a:prstGeom>
            <a:ln>
              <a:gradFill>
                <a:gsLst>
                  <a:gs pos="0">
                    <a:srgbClr val="D644B6"/>
                  </a:gs>
                  <a:gs pos="100000">
                    <a:srgbClr val="7005DB"/>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40" name="Rectangle: Rounded Corners 39"/>
          <p:cNvSpPr/>
          <p:nvPr/>
        </p:nvSpPr>
        <p:spPr>
          <a:xfrm>
            <a:off x="5515975" y="4943429"/>
            <a:ext cx="1624053" cy="1627632"/>
          </a:xfrm>
          <a:prstGeom prst="roundRect">
            <a:avLst>
              <a:gd name="adj" fmla="val 16572"/>
            </a:avLst>
          </a:prstGeom>
          <a:gradFill flip="none" rotWithShape="1">
            <a:gsLst>
              <a:gs pos="0">
                <a:srgbClr val="D644B6">
                  <a:alpha val="33000"/>
                </a:srgbClr>
              </a:gs>
              <a:gs pos="100000">
                <a:srgbClr val="7005DB">
                  <a:alpha val="2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41" name="Rectangle: Rounded Corners 40"/>
          <p:cNvSpPr/>
          <p:nvPr/>
        </p:nvSpPr>
        <p:spPr>
          <a:xfrm>
            <a:off x="4494702" y="4632934"/>
            <a:ext cx="832104" cy="831148"/>
          </a:xfrm>
          <a:prstGeom prst="roundRect">
            <a:avLst>
              <a:gd name="adj" fmla="val 16572"/>
            </a:avLst>
          </a:prstGeom>
          <a:gradFill flip="none" rotWithShape="1">
            <a:gsLst>
              <a:gs pos="0">
                <a:srgbClr val="D644B6">
                  <a:alpha val="33000"/>
                </a:srgbClr>
              </a:gs>
              <a:gs pos="100000">
                <a:srgbClr val="7005DB">
                  <a:alpha val="2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Tree>
  </p:cSld>
  <p:clrMapOvr>
    <a:masterClrMapping/>
  </p:clrMapOvr>
  <p:transition spd="slow">
    <p:wheel spokes="8"/>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childTnLst>
                                </p:cTn>
                              </p:par>
                              <p:par>
                                <p:cTn id="12" presetID="10" presetClass="entr" presetSubtype="0" fill="hold" grpId="0" nodeType="withEffect">
                                  <p:stCondLst>
                                    <p:cond delay="100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500"/>
                                        <p:tgtEl>
                                          <p:spTgt spid="40"/>
                                        </p:tgtEl>
                                      </p:cBhvr>
                                    </p:animEffect>
                                  </p:childTnLst>
                                </p:cTn>
                              </p:par>
                              <p:par>
                                <p:cTn id="15" presetID="10" presetClass="entr" presetSubtype="0" fill="hold" grpId="0" nodeType="withEffect">
                                  <p:stCondLst>
                                    <p:cond delay="150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childTnLst>
                                </p:cTn>
                              </p:par>
                              <p:par>
                                <p:cTn id="18" presetID="49" presetClass="entr" presetSubtype="0" decel="100000" fill="hold" grpId="0" nodeType="withEffect">
                                  <p:stCondLst>
                                    <p:cond delay="800"/>
                                  </p:stCondLst>
                                  <p:childTnLst>
                                    <p:set>
                                      <p:cBhvr>
                                        <p:cTn id="19" dur="1" fill="hold">
                                          <p:stCondLst>
                                            <p:cond delay="0"/>
                                          </p:stCondLst>
                                        </p:cTn>
                                        <p:tgtEl>
                                          <p:spTgt spid="17"/>
                                        </p:tgtEl>
                                        <p:attrNameLst>
                                          <p:attrName>style.visibility</p:attrName>
                                        </p:attrNameLst>
                                      </p:cBhvr>
                                      <p:to>
                                        <p:strVal val="visible"/>
                                      </p:to>
                                    </p:set>
                                    <p:anim calcmode="lin" valueType="num">
                                      <p:cBhvr>
                                        <p:cTn id="20" dur="500" fill="hold"/>
                                        <p:tgtEl>
                                          <p:spTgt spid="17"/>
                                        </p:tgtEl>
                                        <p:attrNameLst>
                                          <p:attrName>ppt_w</p:attrName>
                                        </p:attrNameLst>
                                      </p:cBhvr>
                                      <p:tavLst>
                                        <p:tav tm="0">
                                          <p:val>
                                            <p:fltVal val="0"/>
                                          </p:val>
                                        </p:tav>
                                        <p:tav tm="100000">
                                          <p:val>
                                            <p:strVal val="#ppt_w"/>
                                          </p:val>
                                        </p:tav>
                                      </p:tavLst>
                                    </p:anim>
                                    <p:anim calcmode="lin" valueType="num">
                                      <p:cBhvr>
                                        <p:cTn id="21" dur="500" fill="hold"/>
                                        <p:tgtEl>
                                          <p:spTgt spid="17"/>
                                        </p:tgtEl>
                                        <p:attrNameLst>
                                          <p:attrName>ppt_h</p:attrName>
                                        </p:attrNameLst>
                                      </p:cBhvr>
                                      <p:tavLst>
                                        <p:tav tm="0">
                                          <p:val>
                                            <p:fltVal val="0"/>
                                          </p:val>
                                        </p:tav>
                                        <p:tav tm="100000">
                                          <p:val>
                                            <p:strVal val="#ppt_h"/>
                                          </p:val>
                                        </p:tav>
                                      </p:tavLst>
                                    </p:anim>
                                    <p:anim calcmode="lin" valueType="num">
                                      <p:cBhvr>
                                        <p:cTn id="22" dur="500" fill="hold"/>
                                        <p:tgtEl>
                                          <p:spTgt spid="17"/>
                                        </p:tgtEl>
                                        <p:attrNameLst>
                                          <p:attrName>style.rotation</p:attrName>
                                        </p:attrNameLst>
                                      </p:cBhvr>
                                      <p:tavLst>
                                        <p:tav tm="0">
                                          <p:val>
                                            <p:fltVal val="360"/>
                                          </p:val>
                                        </p:tav>
                                        <p:tav tm="100000">
                                          <p:val>
                                            <p:fltVal val="0"/>
                                          </p:val>
                                        </p:tav>
                                      </p:tavLst>
                                    </p:anim>
                                    <p:animEffect transition="in" filter="fade">
                                      <p:cBhvr>
                                        <p:cTn id="23" dur="500"/>
                                        <p:tgtEl>
                                          <p:spTgt spid="17"/>
                                        </p:tgtEl>
                                      </p:cBhvr>
                                    </p:animEffect>
                                  </p:childTnLst>
                                </p:cTn>
                              </p:par>
                              <p:par>
                                <p:cTn id="24" presetID="23" presetClass="entr" presetSubtype="16" fill="hold" grpId="0" nodeType="withEffect">
                                  <p:stCondLst>
                                    <p:cond delay="800"/>
                                  </p:stCondLst>
                                  <p:iterate type="wd">
                                    <p:tmPct val="10000"/>
                                  </p:iterate>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17" grpId="0"/>
      <p:bldP spid="18" grpId="0"/>
      <p:bldP spid="40" grpId="0" animBg="1"/>
      <p:bldP spid="4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Rounded Corners 31"/>
          <p:cNvSpPr/>
          <p:nvPr/>
        </p:nvSpPr>
        <p:spPr>
          <a:xfrm>
            <a:off x="9875973" y="262588"/>
            <a:ext cx="1646109" cy="1512056"/>
          </a:xfrm>
          <a:prstGeom prst="roundRect">
            <a:avLst>
              <a:gd name="adj" fmla="val 16572"/>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35" name="Rectangle: Rounded Corners 34"/>
          <p:cNvSpPr/>
          <p:nvPr/>
        </p:nvSpPr>
        <p:spPr>
          <a:xfrm>
            <a:off x="8770395" y="834847"/>
            <a:ext cx="914400" cy="822960"/>
          </a:xfrm>
          <a:prstGeom prst="roundRect">
            <a:avLst>
              <a:gd name="adj" fmla="val 16572"/>
            </a:avLst>
          </a:prstGeom>
          <a:gradFill flip="none" rotWithShape="1">
            <a:gsLst>
              <a:gs pos="0">
                <a:srgbClr val="D644B6">
                  <a:alpha val="33000"/>
                </a:srgbClr>
              </a:gs>
              <a:gs pos="100000">
                <a:srgbClr val="7005DB">
                  <a:alpha val="2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31" name="Rectangle 30"/>
          <p:cNvSpPr/>
          <p:nvPr/>
        </p:nvSpPr>
        <p:spPr>
          <a:xfrm>
            <a:off x="0" y="0"/>
            <a:ext cx="7505700" cy="6858000"/>
          </a:xfrm>
          <a:prstGeom prst="rect">
            <a:avLst/>
          </a:prstGeom>
          <a:gradFill flip="none" rotWithShape="1">
            <a:gsLst>
              <a:gs pos="0">
                <a:srgbClr val="784FC3">
                  <a:alpha val="83000"/>
                </a:srgbClr>
              </a:gs>
              <a:gs pos="100000">
                <a:srgbClr val="D643B5">
                  <a:alpha val="71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ndParaRPr>
          </a:p>
        </p:txBody>
      </p:sp>
      <p:sp>
        <p:nvSpPr>
          <p:cNvPr id="14" name="TextBox 13"/>
          <p:cNvSpPr txBox="1"/>
          <p:nvPr/>
        </p:nvSpPr>
        <p:spPr>
          <a:xfrm>
            <a:off x="7506893" y="263190"/>
            <a:ext cx="3771341" cy="460375"/>
          </a:xfrm>
          <a:prstGeom prst="rect">
            <a:avLst/>
          </a:prstGeom>
          <a:noFill/>
        </p:spPr>
        <p:txBody>
          <a:bodyPr wrap="square" rtlCol="0">
            <a:spAutoFit/>
          </a:bodyPr>
          <a:lstStyle/>
          <a:p>
            <a:r>
              <a:rPr lang="id-ID" altLang="en-US" sz="2400" b="1" dirty="0">
                <a:solidFill>
                  <a:schemeClr val="tx1"/>
                </a:solidFill>
                <a:effectLst>
                  <a:outerShdw blurRad="38100" dist="19050" dir="2700000" algn="tl" rotWithShape="0">
                    <a:schemeClr val="dk1">
                      <a:alpha val="40000"/>
                    </a:schemeClr>
                  </a:outerShdw>
                </a:effectLst>
                <a:latin typeface="Arial" panose="020B0604020202020204" pitchFamily="34" charset="0"/>
              </a:rPr>
              <a:t>Home Page</a:t>
            </a:r>
            <a:r>
              <a:rPr lang="id-ID" altLang="en-US" dirty="0">
                <a:solidFill>
                  <a:schemeClr val="bg1">
                    <a:lumMod val="65000"/>
                  </a:schemeClr>
                </a:solidFill>
                <a:latin typeface="Arial" panose="020B0604020202020204" pitchFamily="34" charset="0"/>
              </a:rPr>
              <a:t> </a:t>
            </a:r>
          </a:p>
        </p:txBody>
      </p:sp>
      <p:sp>
        <p:nvSpPr>
          <p:cNvPr id="36" name="Rectangle: Rounded Corners 35"/>
          <p:cNvSpPr/>
          <p:nvPr/>
        </p:nvSpPr>
        <p:spPr>
          <a:xfrm>
            <a:off x="11278252" y="2008924"/>
            <a:ext cx="567430" cy="533376"/>
          </a:xfrm>
          <a:prstGeom prst="roundRect">
            <a:avLst>
              <a:gd name="adj" fmla="val 16572"/>
            </a:avLst>
          </a:prstGeom>
          <a:gradFill flip="none" rotWithShape="1">
            <a:gsLst>
              <a:gs pos="0">
                <a:srgbClr val="D644B6">
                  <a:alpha val="33000"/>
                </a:srgbClr>
              </a:gs>
              <a:gs pos="100000">
                <a:srgbClr val="7005DB">
                  <a:alpha val="2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pic>
        <p:nvPicPr>
          <p:cNvPr id="2" name="Placeholder Gambar 1" descr="Home"/>
          <p:cNvPicPr>
            <a:picLocks noGrp="1" noChangeAspect="1"/>
          </p:cNvPicPr>
          <p:nvPr>
            <p:ph type="pic" sz="quarter" idx="11"/>
          </p:nvPr>
        </p:nvPicPr>
        <p:blipFill rotWithShape="1">
          <a:blip r:embed="rId2"/>
          <a:srcRect t="13879" b="8634"/>
          <a:stretch/>
        </p:blipFill>
        <p:spPr>
          <a:xfrm>
            <a:off x="784860" y="1885926"/>
            <a:ext cx="9289415" cy="4045091"/>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1000" fill="hold"/>
                                        <p:tgtEl>
                                          <p:spTgt spid="31"/>
                                        </p:tgtEl>
                                        <p:attrNameLst>
                                          <p:attrName>ppt_x</p:attrName>
                                        </p:attrNameLst>
                                      </p:cBhvr>
                                      <p:tavLst>
                                        <p:tav tm="0">
                                          <p:val>
                                            <p:strVal val="0-#ppt_w/2"/>
                                          </p:val>
                                        </p:tav>
                                        <p:tav tm="100000">
                                          <p:val>
                                            <p:strVal val="#ppt_x"/>
                                          </p:val>
                                        </p:tav>
                                      </p:tavLst>
                                    </p:anim>
                                    <p:anim calcmode="lin" valueType="num">
                                      <p:cBhvr additive="base">
                                        <p:cTn id="8" dur="1000" fill="hold"/>
                                        <p:tgtEl>
                                          <p:spTgt spid="3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60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par>
                                <p:cTn id="12" presetID="10" presetClass="entr" presetSubtype="0" fill="hold" grpId="0" nodeType="withEffect">
                                  <p:stCondLst>
                                    <p:cond delay="180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500"/>
                                        <p:tgtEl>
                                          <p:spTgt spid="36"/>
                                        </p:tgtEl>
                                      </p:cBhvr>
                                    </p:animEffect>
                                  </p:childTnLst>
                                </p:cTn>
                              </p:par>
                              <p:par>
                                <p:cTn id="15" presetID="10" presetClass="entr" presetSubtype="0" fill="hold" grpId="0" nodeType="withEffect">
                                  <p:stCondLst>
                                    <p:cond delay="190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par>
                                <p:cTn id="18" presetID="2" presetClass="entr" presetSubtype="4" decel="100000" fill="hold" grpId="0" nodeType="withEffect">
                                  <p:stCondLst>
                                    <p:cond delay="240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ppt_x"/>
                                          </p:val>
                                        </p:tav>
                                        <p:tav tm="100000">
                                          <p:val>
                                            <p:strVal val="#ppt_x"/>
                                          </p:val>
                                        </p:tav>
                                      </p:tavLst>
                                    </p:anim>
                                    <p:anim calcmode="lin" valueType="num">
                                      <p:cBhvr additive="base">
                                        <p:cTn id="2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5" grpId="0" animBg="1"/>
      <p:bldP spid="31" grpId="0" animBg="1"/>
      <p:bldP spid="14" grpId="0"/>
      <p:bldP spid="3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Rounded Corners 31"/>
          <p:cNvSpPr/>
          <p:nvPr/>
        </p:nvSpPr>
        <p:spPr>
          <a:xfrm>
            <a:off x="9875973" y="262588"/>
            <a:ext cx="1646109" cy="1512056"/>
          </a:xfrm>
          <a:prstGeom prst="roundRect">
            <a:avLst>
              <a:gd name="adj" fmla="val 16572"/>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35" name="Rectangle: Rounded Corners 34"/>
          <p:cNvSpPr/>
          <p:nvPr/>
        </p:nvSpPr>
        <p:spPr>
          <a:xfrm>
            <a:off x="8770395" y="834847"/>
            <a:ext cx="914400" cy="822960"/>
          </a:xfrm>
          <a:prstGeom prst="roundRect">
            <a:avLst>
              <a:gd name="adj" fmla="val 16572"/>
            </a:avLst>
          </a:prstGeom>
          <a:gradFill flip="none" rotWithShape="1">
            <a:gsLst>
              <a:gs pos="0">
                <a:srgbClr val="D644B6">
                  <a:alpha val="33000"/>
                </a:srgbClr>
              </a:gs>
              <a:gs pos="100000">
                <a:srgbClr val="7005DB">
                  <a:alpha val="2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31" name="Rectangle 30"/>
          <p:cNvSpPr/>
          <p:nvPr/>
        </p:nvSpPr>
        <p:spPr>
          <a:xfrm>
            <a:off x="0" y="0"/>
            <a:ext cx="7505700" cy="6858000"/>
          </a:xfrm>
          <a:prstGeom prst="rect">
            <a:avLst/>
          </a:prstGeom>
          <a:gradFill flip="none" rotWithShape="1">
            <a:gsLst>
              <a:gs pos="0">
                <a:srgbClr val="784FC3">
                  <a:alpha val="83000"/>
                </a:srgbClr>
              </a:gs>
              <a:gs pos="100000">
                <a:srgbClr val="D643B5">
                  <a:alpha val="71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ndParaRPr>
          </a:p>
        </p:txBody>
      </p:sp>
      <p:sp>
        <p:nvSpPr>
          <p:cNvPr id="14" name="TextBox 13"/>
          <p:cNvSpPr txBox="1"/>
          <p:nvPr/>
        </p:nvSpPr>
        <p:spPr>
          <a:xfrm>
            <a:off x="7506893" y="263190"/>
            <a:ext cx="3771341" cy="460375"/>
          </a:xfrm>
          <a:prstGeom prst="rect">
            <a:avLst/>
          </a:prstGeom>
          <a:noFill/>
        </p:spPr>
        <p:txBody>
          <a:bodyPr wrap="square" rtlCol="0">
            <a:spAutoFit/>
          </a:bodyPr>
          <a:lstStyle/>
          <a:p>
            <a:r>
              <a:rPr lang="id-ID" altLang="en-US" sz="2400" b="1" dirty="0">
                <a:solidFill>
                  <a:schemeClr val="tx1"/>
                </a:solidFill>
                <a:effectLst>
                  <a:outerShdw blurRad="38100" dist="19050" dir="2700000" algn="tl" rotWithShape="0">
                    <a:schemeClr val="dk1">
                      <a:alpha val="40000"/>
                    </a:schemeClr>
                  </a:outerShdw>
                </a:effectLst>
                <a:latin typeface="Arial" panose="020B0604020202020204" pitchFamily="34" charset="0"/>
              </a:rPr>
              <a:t>Login Page</a:t>
            </a:r>
            <a:r>
              <a:rPr lang="id-ID" altLang="en-US" dirty="0">
                <a:solidFill>
                  <a:schemeClr val="bg1">
                    <a:lumMod val="65000"/>
                  </a:schemeClr>
                </a:solidFill>
                <a:latin typeface="Arial" panose="020B0604020202020204" pitchFamily="34" charset="0"/>
              </a:rPr>
              <a:t> </a:t>
            </a:r>
          </a:p>
        </p:txBody>
      </p:sp>
      <p:sp>
        <p:nvSpPr>
          <p:cNvPr id="36" name="Rectangle: Rounded Corners 35"/>
          <p:cNvSpPr/>
          <p:nvPr/>
        </p:nvSpPr>
        <p:spPr>
          <a:xfrm>
            <a:off x="11278252" y="2008924"/>
            <a:ext cx="567430" cy="533376"/>
          </a:xfrm>
          <a:prstGeom prst="roundRect">
            <a:avLst>
              <a:gd name="adj" fmla="val 16572"/>
            </a:avLst>
          </a:prstGeom>
          <a:gradFill flip="none" rotWithShape="1">
            <a:gsLst>
              <a:gs pos="0">
                <a:srgbClr val="D644B6">
                  <a:alpha val="33000"/>
                </a:srgbClr>
              </a:gs>
              <a:gs pos="100000">
                <a:srgbClr val="7005DB">
                  <a:alpha val="2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pic>
        <p:nvPicPr>
          <p:cNvPr id="2" name="Placeholder Gambar 1" descr="C:\Users\Administrator\Downloads\Login.pngLogin"/>
          <p:cNvPicPr>
            <a:picLocks noGrp="1" noChangeAspect="1"/>
          </p:cNvPicPr>
          <p:nvPr>
            <p:ph type="pic" sz="quarter" idx="11"/>
          </p:nvPr>
        </p:nvPicPr>
        <p:blipFill rotWithShape="1">
          <a:blip r:embed="rId2"/>
          <a:srcRect t="13879" b="5581"/>
          <a:stretch/>
        </p:blipFill>
        <p:spPr>
          <a:xfrm>
            <a:off x="787083" y="1885926"/>
            <a:ext cx="9284970" cy="420448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1000" fill="hold"/>
                                        <p:tgtEl>
                                          <p:spTgt spid="31"/>
                                        </p:tgtEl>
                                        <p:attrNameLst>
                                          <p:attrName>ppt_x</p:attrName>
                                        </p:attrNameLst>
                                      </p:cBhvr>
                                      <p:tavLst>
                                        <p:tav tm="0">
                                          <p:val>
                                            <p:strVal val="0-#ppt_w/2"/>
                                          </p:val>
                                        </p:tav>
                                        <p:tav tm="100000">
                                          <p:val>
                                            <p:strVal val="#ppt_x"/>
                                          </p:val>
                                        </p:tav>
                                      </p:tavLst>
                                    </p:anim>
                                    <p:anim calcmode="lin" valueType="num">
                                      <p:cBhvr additive="base">
                                        <p:cTn id="8" dur="1000" fill="hold"/>
                                        <p:tgtEl>
                                          <p:spTgt spid="3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60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par>
                                <p:cTn id="12" presetID="10" presetClass="entr" presetSubtype="0" fill="hold" grpId="0" nodeType="withEffect">
                                  <p:stCondLst>
                                    <p:cond delay="180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500"/>
                                        <p:tgtEl>
                                          <p:spTgt spid="36"/>
                                        </p:tgtEl>
                                      </p:cBhvr>
                                    </p:animEffect>
                                  </p:childTnLst>
                                </p:cTn>
                              </p:par>
                              <p:par>
                                <p:cTn id="15" presetID="10" presetClass="entr" presetSubtype="0" fill="hold" grpId="0" nodeType="withEffect">
                                  <p:stCondLst>
                                    <p:cond delay="190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par>
                                <p:cTn id="18" presetID="2" presetClass="entr" presetSubtype="4" decel="100000" fill="hold" grpId="0" nodeType="withEffect">
                                  <p:stCondLst>
                                    <p:cond delay="240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ppt_x"/>
                                          </p:val>
                                        </p:tav>
                                        <p:tav tm="100000">
                                          <p:val>
                                            <p:strVal val="#ppt_x"/>
                                          </p:val>
                                        </p:tav>
                                      </p:tavLst>
                                    </p:anim>
                                    <p:anim calcmode="lin" valueType="num">
                                      <p:cBhvr additive="base">
                                        <p:cTn id="2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5" grpId="0" bldLvl="0" animBg="1"/>
      <p:bldP spid="31" grpId="0" bldLvl="0" animBg="1"/>
      <p:bldP spid="14" grpId="0"/>
      <p:bldP spid="36"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Rounded Corners 31"/>
          <p:cNvSpPr/>
          <p:nvPr/>
        </p:nvSpPr>
        <p:spPr>
          <a:xfrm>
            <a:off x="9875973" y="262588"/>
            <a:ext cx="1646109" cy="1512056"/>
          </a:xfrm>
          <a:prstGeom prst="roundRect">
            <a:avLst>
              <a:gd name="adj" fmla="val 16572"/>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35" name="Rectangle: Rounded Corners 34"/>
          <p:cNvSpPr/>
          <p:nvPr/>
        </p:nvSpPr>
        <p:spPr>
          <a:xfrm>
            <a:off x="8770395" y="834847"/>
            <a:ext cx="914400" cy="822960"/>
          </a:xfrm>
          <a:prstGeom prst="roundRect">
            <a:avLst>
              <a:gd name="adj" fmla="val 16572"/>
            </a:avLst>
          </a:prstGeom>
          <a:gradFill flip="none" rotWithShape="1">
            <a:gsLst>
              <a:gs pos="0">
                <a:srgbClr val="D644B6">
                  <a:alpha val="33000"/>
                </a:srgbClr>
              </a:gs>
              <a:gs pos="100000">
                <a:srgbClr val="7005DB">
                  <a:alpha val="2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31" name="Rectangle 30"/>
          <p:cNvSpPr/>
          <p:nvPr/>
        </p:nvSpPr>
        <p:spPr>
          <a:xfrm>
            <a:off x="0" y="0"/>
            <a:ext cx="7505700" cy="6858000"/>
          </a:xfrm>
          <a:prstGeom prst="rect">
            <a:avLst/>
          </a:prstGeom>
          <a:gradFill flip="none" rotWithShape="1">
            <a:gsLst>
              <a:gs pos="0">
                <a:srgbClr val="784FC3">
                  <a:alpha val="83000"/>
                </a:srgbClr>
              </a:gs>
              <a:gs pos="100000">
                <a:srgbClr val="D643B5">
                  <a:alpha val="71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ndParaRPr>
          </a:p>
        </p:txBody>
      </p:sp>
      <p:sp>
        <p:nvSpPr>
          <p:cNvPr id="14" name="TextBox 13"/>
          <p:cNvSpPr txBox="1"/>
          <p:nvPr/>
        </p:nvSpPr>
        <p:spPr>
          <a:xfrm>
            <a:off x="7506893" y="263190"/>
            <a:ext cx="3771341" cy="460375"/>
          </a:xfrm>
          <a:prstGeom prst="rect">
            <a:avLst/>
          </a:prstGeom>
          <a:noFill/>
        </p:spPr>
        <p:txBody>
          <a:bodyPr wrap="square" rtlCol="0">
            <a:spAutoFit/>
          </a:bodyPr>
          <a:lstStyle/>
          <a:p>
            <a:r>
              <a:rPr lang="id-ID" altLang="en-US" sz="2400" b="1" dirty="0">
                <a:solidFill>
                  <a:schemeClr val="tx1"/>
                </a:solidFill>
                <a:effectLst>
                  <a:outerShdw blurRad="38100" dist="19050" dir="2700000" algn="tl" rotWithShape="0">
                    <a:schemeClr val="dk1">
                      <a:alpha val="40000"/>
                    </a:schemeClr>
                  </a:outerShdw>
                </a:effectLst>
                <a:latin typeface="Arial" panose="020B0604020202020204" pitchFamily="34" charset="0"/>
              </a:rPr>
              <a:t>Customer Data</a:t>
            </a:r>
            <a:r>
              <a:rPr lang="id-ID" altLang="en-US" dirty="0">
                <a:solidFill>
                  <a:schemeClr val="bg1">
                    <a:lumMod val="65000"/>
                  </a:schemeClr>
                </a:solidFill>
                <a:latin typeface="Arial" panose="020B0604020202020204" pitchFamily="34" charset="0"/>
              </a:rPr>
              <a:t> </a:t>
            </a:r>
          </a:p>
        </p:txBody>
      </p:sp>
      <p:sp>
        <p:nvSpPr>
          <p:cNvPr id="36" name="Rectangle: Rounded Corners 35"/>
          <p:cNvSpPr/>
          <p:nvPr/>
        </p:nvSpPr>
        <p:spPr>
          <a:xfrm>
            <a:off x="11278252" y="2008924"/>
            <a:ext cx="567430" cy="533376"/>
          </a:xfrm>
          <a:prstGeom prst="roundRect">
            <a:avLst>
              <a:gd name="adj" fmla="val 16572"/>
            </a:avLst>
          </a:prstGeom>
          <a:gradFill flip="none" rotWithShape="1">
            <a:gsLst>
              <a:gs pos="0">
                <a:srgbClr val="D644B6">
                  <a:alpha val="33000"/>
                </a:srgbClr>
              </a:gs>
              <a:gs pos="100000">
                <a:srgbClr val="7005DB">
                  <a:alpha val="2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pic>
        <p:nvPicPr>
          <p:cNvPr id="2" name="Placeholder Gambar 1" descr="C:\Users\Administrator\Downloads\Daftar Mobil.pngDaftar Mobil"/>
          <p:cNvPicPr>
            <a:picLocks noGrp="1" noChangeAspect="1"/>
          </p:cNvPicPr>
          <p:nvPr>
            <p:ph type="pic" sz="quarter" idx="11"/>
          </p:nvPr>
        </p:nvPicPr>
        <p:blipFill rotWithShape="1">
          <a:blip r:embed="rId2"/>
          <a:srcRect t="13870" b="5731"/>
          <a:stretch/>
        </p:blipFill>
        <p:spPr>
          <a:xfrm>
            <a:off x="788353" y="1885927"/>
            <a:ext cx="9282430" cy="419609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split orient="vert" dir="in"/>
      </p:transition>
    </mc:Choice>
    <mc:Fallback xmlns="">
      <p:transition spd="slow">
        <p:split orient="vert" dir="in"/>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1000" fill="hold"/>
                                        <p:tgtEl>
                                          <p:spTgt spid="31"/>
                                        </p:tgtEl>
                                        <p:attrNameLst>
                                          <p:attrName>ppt_x</p:attrName>
                                        </p:attrNameLst>
                                      </p:cBhvr>
                                      <p:tavLst>
                                        <p:tav tm="0">
                                          <p:val>
                                            <p:strVal val="0-#ppt_w/2"/>
                                          </p:val>
                                        </p:tav>
                                        <p:tav tm="100000">
                                          <p:val>
                                            <p:strVal val="#ppt_x"/>
                                          </p:val>
                                        </p:tav>
                                      </p:tavLst>
                                    </p:anim>
                                    <p:anim calcmode="lin" valueType="num">
                                      <p:cBhvr additive="base">
                                        <p:cTn id="8" dur="1000" fill="hold"/>
                                        <p:tgtEl>
                                          <p:spTgt spid="3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60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par>
                                <p:cTn id="12" presetID="10" presetClass="entr" presetSubtype="0" fill="hold" grpId="0" nodeType="withEffect">
                                  <p:stCondLst>
                                    <p:cond delay="180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500"/>
                                        <p:tgtEl>
                                          <p:spTgt spid="36"/>
                                        </p:tgtEl>
                                      </p:cBhvr>
                                    </p:animEffect>
                                  </p:childTnLst>
                                </p:cTn>
                              </p:par>
                              <p:par>
                                <p:cTn id="15" presetID="10" presetClass="entr" presetSubtype="0" fill="hold" grpId="0" nodeType="withEffect">
                                  <p:stCondLst>
                                    <p:cond delay="190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par>
                                <p:cTn id="18" presetID="2" presetClass="entr" presetSubtype="4" decel="100000" fill="hold" grpId="0" nodeType="withEffect">
                                  <p:stCondLst>
                                    <p:cond delay="240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ppt_x"/>
                                          </p:val>
                                        </p:tav>
                                        <p:tav tm="100000">
                                          <p:val>
                                            <p:strVal val="#ppt_x"/>
                                          </p:val>
                                        </p:tav>
                                      </p:tavLst>
                                    </p:anim>
                                    <p:anim calcmode="lin" valueType="num">
                                      <p:cBhvr additive="base">
                                        <p:cTn id="2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5" grpId="0" bldLvl="0" animBg="1"/>
      <p:bldP spid="31" grpId="0" bldLvl="0" animBg="1"/>
      <p:bldP spid="14" grpId="0"/>
      <p:bldP spid="36"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Rounded Corners 31"/>
          <p:cNvSpPr/>
          <p:nvPr/>
        </p:nvSpPr>
        <p:spPr>
          <a:xfrm>
            <a:off x="9875973" y="262588"/>
            <a:ext cx="1646109" cy="1512056"/>
          </a:xfrm>
          <a:prstGeom prst="roundRect">
            <a:avLst>
              <a:gd name="adj" fmla="val 16572"/>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35" name="Rectangle: Rounded Corners 34"/>
          <p:cNvSpPr/>
          <p:nvPr/>
        </p:nvSpPr>
        <p:spPr>
          <a:xfrm>
            <a:off x="8770395" y="834847"/>
            <a:ext cx="914400" cy="822960"/>
          </a:xfrm>
          <a:prstGeom prst="roundRect">
            <a:avLst>
              <a:gd name="adj" fmla="val 16572"/>
            </a:avLst>
          </a:prstGeom>
          <a:gradFill flip="none" rotWithShape="1">
            <a:gsLst>
              <a:gs pos="0">
                <a:srgbClr val="D644B6">
                  <a:alpha val="33000"/>
                </a:srgbClr>
              </a:gs>
              <a:gs pos="100000">
                <a:srgbClr val="7005DB">
                  <a:alpha val="2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31" name="Rectangle 30"/>
          <p:cNvSpPr/>
          <p:nvPr/>
        </p:nvSpPr>
        <p:spPr>
          <a:xfrm>
            <a:off x="0" y="0"/>
            <a:ext cx="7505700" cy="6858000"/>
          </a:xfrm>
          <a:prstGeom prst="rect">
            <a:avLst/>
          </a:prstGeom>
          <a:gradFill flip="none" rotWithShape="1">
            <a:gsLst>
              <a:gs pos="0">
                <a:srgbClr val="784FC3">
                  <a:alpha val="83000"/>
                </a:srgbClr>
              </a:gs>
              <a:gs pos="100000">
                <a:srgbClr val="D643B5">
                  <a:alpha val="71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ndParaRPr>
          </a:p>
        </p:txBody>
      </p:sp>
      <p:sp>
        <p:nvSpPr>
          <p:cNvPr id="14" name="TextBox 13"/>
          <p:cNvSpPr txBox="1"/>
          <p:nvPr/>
        </p:nvSpPr>
        <p:spPr>
          <a:xfrm>
            <a:off x="7506893" y="263190"/>
            <a:ext cx="3771341" cy="460375"/>
          </a:xfrm>
          <a:prstGeom prst="rect">
            <a:avLst/>
          </a:prstGeom>
          <a:noFill/>
        </p:spPr>
        <p:txBody>
          <a:bodyPr wrap="square" rtlCol="0">
            <a:spAutoFit/>
          </a:bodyPr>
          <a:lstStyle/>
          <a:p>
            <a:r>
              <a:rPr lang="id-ID" altLang="en-US" sz="2400" b="1" dirty="0">
                <a:solidFill>
                  <a:schemeClr val="tx1"/>
                </a:solidFill>
                <a:effectLst>
                  <a:outerShdw blurRad="38100" dist="19050" dir="2700000" algn="tl" rotWithShape="0">
                    <a:schemeClr val="dk1">
                      <a:alpha val="40000"/>
                    </a:schemeClr>
                  </a:outerShdw>
                </a:effectLst>
                <a:latin typeface="Arial" panose="020B0604020202020204" pitchFamily="34" charset="0"/>
              </a:rPr>
              <a:t>Tambah Mobil</a:t>
            </a:r>
            <a:r>
              <a:rPr lang="id-ID" altLang="en-US" dirty="0">
                <a:solidFill>
                  <a:schemeClr val="bg1">
                    <a:lumMod val="65000"/>
                  </a:schemeClr>
                </a:solidFill>
                <a:latin typeface="Arial" panose="020B0604020202020204" pitchFamily="34" charset="0"/>
              </a:rPr>
              <a:t> </a:t>
            </a:r>
          </a:p>
        </p:txBody>
      </p:sp>
      <p:sp>
        <p:nvSpPr>
          <p:cNvPr id="36" name="Rectangle: Rounded Corners 35"/>
          <p:cNvSpPr/>
          <p:nvPr/>
        </p:nvSpPr>
        <p:spPr>
          <a:xfrm>
            <a:off x="11278252" y="2008924"/>
            <a:ext cx="567430" cy="533376"/>
          </a:xfrm>
          <a:prstGeom prst="roundRect">
            <a:avLst>
              <a:gd name="adj" fmla="val 16572"/>
            </a:avLst>
          </a:prstGeom>
          <a:gradFill flip="none" rotWithShape="1">
            <a:gsLst>
              <a:gs pos="0">
                <a:srgbClr val="D644B6">
                  <a:alpha val="33000"/>
                </a:srgbClr>
              </a:gs>
              <a:gs pos="100000">
                <a:srgbClr val="7005DB">
                  <a:alpha val="2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pic>
        <p:nvPicPr>
          <p:cNvPr id="2" name="Placeholder Gambar 1" descr="C:\Users\Administrator\Downloads\Tambah Mobil.pngTambah Mobil"/>
          <p:cNvPicPr>
            <a:picLocks noGrp="1" noChangeAspect="1"/>
          </p:cNvPicPr>
          <p:nvPr>
            <p:ph type="pic" sz="quarter" idx="11"/>
          </p:nvPr>
        </p:nvPicPr>
        <p:blipFill rotWithShape="1">
          <a:blip r:embed="rId2"/>
          <a:srcRect t="13875" r="1412" b="8146"/>
          <a:stretch/>
        </p:blipFill>
        <p:spPr>
          <a:xfrm>
            <a:off x="787083" y="1885926"/>
            <a:ext cx="9153871" cy="407025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1000" fill="hold"/>
                                        <p:tgtEl>
                                          <p:spTgt spid="31"/>
                                        </p:tgtEl>
                                        <p:attrNameLst>
                                          <p:attrName>ppt_x</p:attrName>
                                        </p:attrNameLst>
                                      </p:cBhvr>
                                      <p:tavLst>
                                        <p:tav tm="0">
                                          <p:val>
                                            <p:strVal val="0-#ppt_w/2"/>
                                          </p:val>
                                        </p:tav>
                                        <p:tav tm="100000">
                                          <p:val>
                                            <p:strVal val="#ppt_x"/>
                                          </p:val>
                                        </p:tav>
                                      </p:tavLst>
                                    </p:anim>
                                    <p:anim calcmode="lin" valueType="num">
                                      <p:cBhvr additive="base">
                                        <p:cTn id="8" dur="1000" fill="hold"/>
                                        <p:tgtEl>
                                          <p:spTgt spid="3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60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par>
                                <p:cTn id="12" presetID="10" presetClass="entr" presetSubtype="0" fill="hold" grpId="0" nodeType="withEffect">
                                  <p:stCondLst>
                                    <p:cond delay="180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500"/>
                                        <p:tgtEl>
                                          <p:spTgt spid="36"/>
                                        </p:tgtEl>
                                      </p:cBhvr>
                                    </p:animEffect>
                                  </p:childTnLst>
                                </p:cTn>
                              </p:par>
                              <p:par>
                                <p:cTn id="15" presetID="10" presetClass="entr" presetSubtype="0" fill="hold" grpId="0" nodeType="withEffect">
                                  <p:stCondLst>
                                    <p:cond delay="190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par>
                                <p:cTn id="18" presetID="2" presetClass="entr" presetSubtype="4" decel="100000" fill="hold" grpId="0" nodeType="withEffect">
                                  <p:stCondLst>
                                    <p:cond delay="240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ppt_x"/>
                                          </p:val>
                                        </p:tav>
                                        <p:tav tm="100000">
                                          <p:val>
                                            <p:strVal val="#ppt_x"/>
                                          </p:val>
                                        </p:tav>
                                      </p:tavLst>
                                    </p:anim>
                                    <p:anim calcmode="lin" valueType="num">
                                      <p:cBhvr additive="base">
                                        <p:cTn id="2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5" grpId="0" bldLvl="0" animBg="1"/>
      <p:bldP spid="31" grpId="0" bldLvl="0" animBg="1"/>
      <p:bldP spid="14" grpId="0"/>
      <p:bldP spid="36"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Rounded Corners 31"/>
          <p:cNvSpPr/>
          <p:nvPr/>
        </p:nvSpPr>
        <p:spPr>
          <a:xfrm>
            <a:off x="9875973" y="262588"/>
            <a:ext cx="1646109" cy="1512056"/>
          </a:xfrm>
          <a:prstGeom prst="roundRect">
            <a:avLst>
              <a:gd name="adj" fmla="val 16572"/>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35" name="Rectangle: Rounded Corners 34"/>
          <p:cNvSpPr/>
          <p:nvPr/>
        </p:nvSpPr>
        <p:spPr>
          <a:xfrm>
            <a:off x="8770395" y="834847"/>
            <a:ext cx="914400" cy="822960"/>
          </a:xfrm>
          <a:prstGeom prst="roundRect">
            <a:avLst>
              <a:gd name="adj" fmla="val 16572"/>
            </a:avLst>
          </a:prstGeom>
          <a:gradFill flip="none" rotWithShape="1">
            <a:gsLst>
              <a:gs pos="0">
                <a:srgbClr val="D644B6">
                  <a:alpha val="33000"/>
                </a:srgbClr>
              </a:gs>
              <a:gs pos="100000">
                <a:srgbClr val="7005DB">
                  <a:alpha val="2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31" name="Rectangle 30"/>
          <p:cNvSpPr/>
          <p:nvPr/>
        </p:nvSpPr>
        <p:spPr>
          <a:xfrm>
            <a:off x="0" y="0"/>
            <a:ext cx="7505700" cy="6858000"/>
          </a:xfrm>
          <a:prstGeom prst="rect">
            <a:avLst/>
          </a:prstGeom>
          <a:gradFill flip="none" rotWithShape="1">
            <a:gsLst>
              <a:gs pos="0">
                <a:srgbClr val="784FC3">
                  <a:alpha val="83000"/>
                </a:srgbClr>
              </a:gs>
              <a:gs pos="100000">
                <a:srgbClr val="D643B5">
                  <a:alpha val="71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ndParaRPr>
          </a:p>
        </p:txBody>
      </p:sp>
      <p:sp>
        <p:nvSpPr>
          <p:cNvPr id="14" name="TextBox 13"/>
          <p:cNvSpPr txBox="1"/>
          <p:nvPr/>
        </p:nvSpPr>
        <p:spPr>
          <a:xfrm>
            <a:off x="7506893" y="263190"/>
            <a:ext cx="3771341" cy="460375"/>
          </a:xfrm>
          <a:prstGeom prst="rect">
            <a:avLst/>
          </a:prstGeom>
          <a:noFill/>
        </p:spPr>
        <p:txBody>
          <a:bodyPr wrap="square" rtlCol="0">
            <a:spAutoFit/>
          </a:bodyPr>
          <a:lstStyle/>
          <a:p>
            <a:r>
              <a:rPr lang="id-ID" altLang="en-US" sz="2400" b="1" dirty="0">
                <a:solidFill>
                  <a:schemeClr val="tx1"/>
                </a:solidFill>
                <a:effectLst>
                  <a:outerShdw blurRad="38100" dist="19050" dir="2700000" algn="tl" rotWithShape="0">
                    <a:schemeClr val="dk1">
                      <a:alpha val="40000"/>
                    </a:schemeClr>
                  </a:outerShdw>
                </a:effectLst>
                <a:latin typeface="Arial" panose="020B0604020202020204" pitchFamily="34" charset="0"/>
              </a:rPr>
              <a:t>Edit View</a:t>
            </a:r>
            <a:r>
              <a:rPr lang="id-ID" altLang="en-US" dirty="0">
                <a:solidFill>
                  <a:schemeClr val="bg1">
                    <a:lumMod val="65000"/>
                  </a:schemeClr>
                </a:solidFill>
                <a:latin typeface="Arial" panose="020B0604020202020204" pitchFamily="34" charset="0"/>
              </a:rPr>
              <a:t> </a:t>
            </a:r>
          </a:p>
        </p:txBody>
      </p:sp>
      <p:sp>
        <p:nvSpPr>
          <p:cNvPr id="36" name="Rectangle: Rounded Corners 35"/>
          <p:cNvSpPr/>
          <p:nvPr/>
        </p:nvSpPr>
        <p:spPr>
          <a:xfrm>
            <a:off x="11278252" y="2008924"/>
            <a:ext cx="567430" cy="533376"/>
          </a:xfrm>
          <a:prstGeom prst="roundRect">
            <a:avLst>
              <a:gd name="adj" fmla="val 16572"/>
            </a:avLst>
          </a:prstGeom>
          <a:gradFill flip="none" rotWithShape="1">
            <a:gsLst>
              <a:gs pos="0">
                <a:srgbClr val="D644B6">
                  <a:alpha val="33000"/>
                </a:srgbClr>
              </a:gs>
              <a:gs pos="100000">
                <a:srgbClr val="7005DB">
                  <a:alpha val="2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pic>
        <p:nvPicPr>
          <p:cNvPr id="2" name="Placeholder Gambar 1" descr="C:\Users\Administrator\Downloads\Edit Form.pngEdit Form"/>
          <p:cNvPicPr>
            <a:picLocks noGrp="1" noChangeAspect="1"/>
          </p:cNvPicPr>
          <p:nvPr>
            <p:ph type="pic" sz="quarter" idx="11"/>
          </p:nvPr>
        </p:nvPicPr>
        <p:blipFill rotWithShape="1">
          <a:blip r:embed="rId2"/>
          <a:srcRect t="13871" r="1225" b="8142"/>
          <a:stretch/>
        </p:blipFill>
        <p:spPr>
          <a:xfrm>
            <a:off x="787718" y="1885926"/>
            <a:ext cx="9170014" cy="407025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cover dir="d"/>
      </p:transition>
    </mc:Choice>
    <mc:Fallback xmlns="">
      <p:transition spd="slow">
        <p:cover dir="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1000" fill="hold"/>
                                        <p:tgtEl>
                                          <p:spTgt spid="31"/>
                                        </p:tgtEl>
                                        <p:attrNameLst>
                                          <p:attrName>ppt_x</p:attrName>
                                        </p:attrNameLst>
                                      </p:cBhvr>
                                      <p:tavLst>
                                        <p:tav tm="0">
                                          <p:val>
                                            <p:strVal val="0-#ppt_w/2"/>
                                          </p:val>
                                        </p:tav>
                                        <p:tav tm="100000">
                                          <p:val>
                                            <p:strVal val="#ppt_x"/>
                                          </p:val>
                                        </p:tav>
                                      </p:tavLst>
                                    </p:anim>
                                    <p:anim calcmode="lin" valueType="num">
                                      <p:cBhvr additive="base">
                                        <p:cTn id="8" dur="1000" fill="hold"/>
                                        <p:tgtEl>
                                          <p:spTgt spid="3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60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par>
                                <p:cTn id="12" presetID="10" presetClass="entr" presetSubtype="0" fill="hold" grpId="0" nodeType="withEffect">
                                  <p:stCondLst>
                                    <p:cond delay="180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500"/>
                                        <p:tgtEl>
                                          <p:spTgt spid="36"/>
                                        </p:tgtEl>
                                      </p:cBhvr>
                                    </p:animEffect>
                                  </p:childTnLst>
                                </p:cTn>
                              </p:par>
                              <p:par>
                                <p:cTn id="15" presetID="10" presetClass="entr" presetSubtype="0" fill="hold" grpId="0" nodeType="withEffect">
                                  <p:stCondLst>
                                    <p:cond delay="190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par>
                                <p:cTn id="18" presetID="2" presetClass="entr" presetSubtype="4" decel="100000" fill="hold" grpId="0" nodeType="withEffect">
                                  <p:stCondLst>
                                    <p:cond delay="240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ppt_x"/>
                                          </p:val>
                                        </p:tav>
                                        <p:tav tm="100000">
                                          <p:val>
                                            <p:strVal val="#ppt_x"/>
                                          </p:val>
                                        </p:tav>
                                      </p:tavLst>
                                    </p:anim>
                                    <p:anim calcmode="lin" valueType="num">
                                      <p:cBhvr additive="base">
                                        <p:cTn id="2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5" grpId="0" bldLvl="0" animBg="1"/>
      <p:bldP spid="31" grpId="0" bldLvl="0" animBg="1"/>
      <p:bldP spid="14" grpId="0"/>
      <p:bldP spid="36"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Rounded Corners 31"/>
          <p:cNvSpPr/>
          <p:nvPr/>
        </p:nvSpPr>
        <p:spPr>
          <a:xfrm>
            <a:off x="9875973" y="262588"/>
            <a:ext cx="1646109" cy="1512056"/>
          </a:xfrm>
          <a:prstGeom prst="roundRect">
            <a:avLst>
              <a:gd name="adj" fmla="val 16572"/>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35" name="Rectangle: Rounded Corners 34"/>
          <p:cNvSpPr/>
          <p:nvPr/>
        </p:nvSpPr>
        <p:spPr>
          <a:xfrm>
            <a:off x="8770395" y="834847"/>
            <a:ext cx="914400" cy="822960"/>
          </a:xfrm>
          <a:prstGeom prst="roundRect">
            <a:avLst>
              <a:gd name="adj" fmla="val 16572"/>
            </a:avLst>
          </a:prstGeom>
          <a:gradFill flip="none" rotWithShape="1">
            <a:gsLst>
              <a:gs pos="0">
                <a:srgbClr val="D644B6">
                  <a:alpha val="33000"/>
                </a:srgbClr>
              </a:gs>
              <a:gs pos="100000">
                <a:srgbClr val="7005DB">
                  <a:alpha val="2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31" name="Rectangle 30"/>
          <p:cNvSpPr/>
          <p:nvPr/>
        </p:nvSpPr>
        <p:spPr>
          <a:xfrm>
            <a:off x="0" y="0"/>
            <a:ext cx="7505700" cy="6858000"/>
          </a:xfrm>
          <a:prstGeom prst="rect">
            <a:avLst/>
          </a:prstGeom>
          <a:gradFill flip="none" rotWithShape="1">
            <a:gsLst>
              <a:gs pos="0">
                <a:srgbClr val="784FC3">
                  <a:alpha val="83000"/>
                </a:srgbClr>
              </a:gs>
              <a:gs pos="100000">
                <a:srgbClr val="D643B5">
                  <a:alpha val="71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ndParaRPr>
          </a:p>
        </p:txBody>
      </p:sp>
      <p:sp>
        <p:nvSpPr>
          <p:cNvPr id="14" name="TextBox 13"/>
          <p:cNvSpPr txBox="1"/>
          <p:nvPr/>
        </p:nvSpPr>
        <p:spPr>
          <a:xfrm>
            <a:off x="7506893" y="263190"/>
            <a:ext cx="3771341" cy="460375"/>
          </a:xfrm>
          <a:prstGeom prst="rect">
            <a:avLst/>
          </a:prstGeom>
          <a:noFill/>
        </p:spPr>
        <p:txBody>
          <a:bodyPr wrap="square" rtlCol="0">
            <a:spAutoFit/>
          </a:bodyPr>
          <a:lstStyle/>
          <a:p>
            <a:r>
              <a:rPr lang="id-ID" altLang="en-US" sz="2400" b="1" dirty="0">
                <a:solidFill>
                  <a:schemeClr val="tx1"/>
                </a:solidFill>
                <a:effectLst>
                  <a:outerShdw blurRad="38100" dist="19050" dir="2700000" algn="tl" rotWithShape="0">
                    <a:schemeClr val="dk1">
                      <a:alpha val="40000"/>
                    </a:schemeClr>
                  </a:outerShdw>
                </a:effectLst>
                <a:latin typeface="Arial" panose="020B0604020202020204" pitchFamily="34" charset="0"/>
              </a:rPr>
              <a:t>Contact </a:t>
            </a:r>
          </a:p>
        </p:txBody>
      </p:sp>
      <p:sp>
        <p:nvSpPr>
          <p:cNvPr id="36" name="Rectangle: Rounded Corners 35"/>
          <p:cNvSpPr/>
          <p:nvPr/>
        </p:nvSpPr>
        <p:spPr>
          <a:xfrm>
            <a:off x="11278252" y="2008924"/>
            <a:ext cx="567430" cy="533376"/>
          </a:xfrm>
          <a:prstGeom prst="roundRect">
            <a:avLst>
              <a:gd name="adj" fmla="val 16572"/>
            </a:avLst>
          </a:prstGeom>
          <a:gradFill flip="none" rotWithShape="1">
            <a:gsLst>
              <a:gs pos="0">
                <a:srgbClr val="D644B6">
                  <a:alpha val="33000"/>
                </a:srgbClr>
              </a:gs>
              <a:gs pos="100000">
                <a:srgbClr val="7005DB">
                  <a:alpha val="2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pic>
        <p:nvPicPr>
          <p:cNvPr id="2" name="Placeholder Gambar 1" descr="C:\Users\Administrator\Downloads\Contact.pngContact"/>
          <p:cNvPicPr>
            <a:picLocks noGrp="1" noChangeAspect="1"/>
          </p:cNvPicPr>
          <p:nvPr>
            <p:ph type="pic" sz="quarter" idx="11"/>
          </p:nvPr>
        </p:nvPicPr>
        <p:blipFill rotWithShape="1">
          <a:blip r:embed="rId2"/>
          <a:srcRect t="13866" r="1398" b="5243"/>
          <a:stretch/>
        </p:blipFill>
        <p:spPr>
          <a:xfrm>
            <a:off x="788353" y="1885926"/>
            <a:ext cx="9152601" cy="422125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1000" fill="hold"/>
                                        <p:tgtEl>
                                          <p:spTgt spid="31"/>
                                        </p:tgtEl>
                                        <p:attrNameLst>
                                          <p:attrName>ppt_x</p:attrName>
                                        </p:attrNameLst>
                                      </p:cBhvr>
                                      <p:tavLst>
                                        <p:tav tm="0">
                                          <p:val>
                                            <p:strVal val="0-#ppt_w/2"/>
                                          </p:val>
                                        </p:tav>
                                        <p:tav tm="100000">
                                          <p:val>
                                            <p:strVal val="#ppt_x"/>
                                          </p:val>
                                        </p:tav>
                                      </p:tavLst>
                                    </p:anim>
                                    <p:anim calcmode="lin" valueType="num">
                                      <p:cBhvr additive="base">
                                        <p:cTn id="8" dur="1000" fill="hold"/>
                                        <p:tgtEl>
                                          <p:spTgt spid="3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60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par>
                                <p:cTn id="12" presetID="10" presetClass="entr" presetSubtype="0" fill="hold" grpId="0" nodeType="withEffect">
                                  <p:stCondLst>
                                    <p:cond delay="180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500"/>
                                        <p:tgtEl>
                                          <p:spTgt spid="36"/>
                                        </p:tgtEl>
                                      </p:cBhvr>
                                    </p:animEffect>
                                  </p:childTnLst>
                                </p:cTn>
                              </p:par>
                              <p:par>
                                <p:cTn id="15" presetID="10" presetClass="entr" presetSubtype="0" fill="hold" grpId="0" nodeType="withEffect">
                                  <p:stCondLst>
                                    <p:cond delay="190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par>
                                <p:cTn id="18" presetID="2" presetClass="entr" presetSubtype="4" decel="100000" fill="hold" grpId="0" nodeType="withEffect">
                                  <p:stCondLst>
                                    <p:cond delay="240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ppt_x"/>
                                          </p:val>
                                        </p:tav>
                                        <p:tav tm="100000">
                                          <p:val>
                                            <p:strVal val="#ppt_x"/>
                                          </p:val>
                                        </p:tav>
                                      </p:tavLst>
                                    </p:anim>
                                    <p:anim calcmode="lin" valueType="num">
                                      <p:cBhvr additive="base">
                                        <p:cTn id="2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5" grpId="0" bldLvl="0" animBg="1"/>
      <p:bldP spid="31" grpId="0" bldLvl="0" animBg="1"/>
      <p:bldP spid="14" grpId="0"/>
      <p:bldP spid="36" grpId="0" bldLvl="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116</Words>
  <Application>Microsoft Office PowerPoint</Application>
  <PresentationFormat>Layar Lebar</PresentationFormat>
  <Paragraphs>17</Paragraphs>
  <Slides>10</Slides>
  <Notes>0</Notes>
  <HiddenSlides>0</HiddenSlides>
  <MMClips>1</MMClips>
  <ScaleCrop>false</ScaleCrop>
  <HeadingPairs>
    <vt:vector size="4" baseType="variant">
      <vt:variant>
        <vt:lpstr>Tema</vt:lpstr>
      </vt:variant>
      <vt:variant>
        <vt:i4>1</vt:i4>
      </vt:variant>
      <vt:variant>
        <vt:lpstr>Judul Slide</vt:lpstr>
      </vt:variant>
      <vt:variant>
        <vt:i4>10</vt:i4>
      </vt:variant>
    </vt:vector>
  </HeadingPairs>
  <TitlesOfParts>
    <vt:vector size="11" baseType="lpstr">
      <vt:lpstr>Office Theme</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dreamer</dc:title>
  <dc:creator>copyright@2019—dreamer</dc:creator>
  <dc:description>dreamer2020@qq.com</dc:description>
  <cp:lastModifiedBy>akhdan khairu nabiha</cp:lastModifiedBy>
  <cp:revision>14</cp:revision>
  <dcterms:created xsi:type="dcterms:W3CDTF">2019-02-14T02:42:00Z</dcterms:created>
  <dcterms:modified xsi:type="dcterms:W3CDTF">2022-07-18T10:18:48Z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1057-11.2.0.10265</vt:lpwstr>
  </property>
  <property fmtid="{D5CDD505-2E9C-101B-9397-08002B2CF9AE}" pid="3" name="ICV">
    <vt:lpwstr>4EE77D89A449473D9A663D0238DD3A8D</vt:lpwstr>
  </property>
</Properties>
</file>