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swald"/>
      <p:regular r:id="rId12"/>
      <p:bold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91a9f801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91a9f8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91a9f801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91a9f8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91a9f801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91a9f80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91a9f8019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91a9f80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91a9f8019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91a9f80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91a9f801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91a9f80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3890775" y="301330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Flashcards Application</a:t>
            </a:r>
            <a:endParaRPr sz="4000"/>
          </a:p>
        </p:txBody>
      </p:sp>
      <p:sp>
        <p:nvSpPr>
          <p:cNvPr id="465" name="Google Shape;465;p13"/>
          <p:cNvSpPr txBox="1"/>
          <p:nvPr>
            <p:ph idx="1" type="subTitle"/>
          </p:nvPr>
        </p:nvSpPr>
        <p:spPr>
          <a:xfrm>
            <a:off x="3890866" y="404140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with Karthik G. and Akheel 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OBJECTIVE:</a:t>
            </a:r>
            <a:endParaRPr sz="10000"/>
          </a:p>
        </p:txBody>
      </p:sp>
      <p:sp>
        <p:nvSpPr>
          <p:cNvPr id="471" name="Google Shape;471;p1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To develop a flashcards app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similar to the likes of Quizlet and Anki.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 front-end capable of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Visualizing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Interacting with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Extracting statistics</a:t>
            </a:r>
            <a:endParaRPr/>
          </a:p>
        </p:txBody>
      </p:sp>
      <p:sp>
        <p:nvSpPr>
          <p:cNvPr id="478" name="Google Shape;478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PROJECT</a:t>
            </a:r>
            <a:r>
              <a:rPr lang="en"/>
              <a:t> REQUIRES...</a:t>
            </a:r>
            <a:endParaRPr/>
          </a:p>
        </p:txBody>
      </p:sp>
      <p:sp>
        <p:nvSpPr>
          <p:cNvPr id="479" name="Google Shape;479;p15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 back-end that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Implements CRUD functionality</a:t>
            </a:r>
            <a:endParaRPr/>
          </a:p>
        </p:txBody>
      </p:sp>
      <p:sp>
        <p:nvSpPr>
          <p:cNvPr id="480" name="Google Shape;480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1073700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USE-CASE</a:t>
            </a:r>
            <a:r>
              <a:rPr lang="en"/>
              <a:t> DIAGRAM</a:t>
            </a:r>
            <a:endParaRPr/>
          </a:p>
        </p:txBody>
      </p:sp>
      <p:sp>
        <p:nvSpPr>
          <p:cNvPr id="486" name="Google Shape;486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487" name="Google Shape;4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74" y="600874"/>
            <a:ext cx="4418274" cy="38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type="title"/>
          </p:nvPr>
        </p:nvSpPr>
        <p:spPr>
          <a:xfrm>
            <a:off x="1073700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E/R</a:t>
            </a:r>
            <a:r>
              <a:rPr lang="en"/>
              <a:t> DIAGRAM</a:t>
            </a:r>
            <a:endParaRPr/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494" name="Google Shape;4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75" y="556200"/>
            <a:ext cx="6828076" cy="41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type="title"/>
          </p:nvPr>
        </p:nvSpPr>
        <p:spPr>
          <a:xfrm>
            <a:off x="1073700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PLAN,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FRONT-AND-BACK</a:t>
            </a:r>
            <a:endParaRPr/>
          </a:p>
        </p:txBody>
      </p:sp>
      <p:sp>
        <p:nvSpPr>
          <p:cNvPr id="500" name="Google Shape;500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501" name="Google Shape;5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25" y="1433450"/>
            <a:ext cx="3886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700" y="916737"/>
            <a:ext cx="760602" cy="76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694" y="2845969"/>
            <a:ext cx="760601" cy="76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550" y="1288501"/>
            <a:ext cx="2006377" cy="195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0400" y="1263700"/>
            <a:ext cx="20063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11" name="Google Shape;511;p19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12" name="Google Shape;512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