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56" r:id="rId2"/>
    <p:sldId id="262" r:id="rId3"/>
    <p:sldId id="267" r:id="rId4"/>
    <p:sldId id="265" r:id="rId5"/>
    <p:sldId id="261" r:id="rId6"/>
    <p:sldId id="263" r:id="rId7"/>
    <p:sldId id="259" r:id="rId8"/>
    <p:sldId id="260" r:id="rId9"/>
    <p:sldId id="264" r:id="rId10"/>
    <p:sldId id="595" r:id="rId11"/>
    <p:sldId id="5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C4B"/>
    <a:srgbClr val="29C96A"/>
    <a:srgbClr val="46A879"/>
    <a:srgbClr val="E2D23F"/>
    <a:srgbClr val="3E6582"/>
    <a:srgbClr val="622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D7785-C767-4FC4-9728-B5D885E1BA10}" v="1356" dt="2024-10-20T23:47:27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2965"/>
  </p:normalViewPr>
  <p:slideViewPr>
    <p:cSldViewPr snapToGrid="0">
      <p:cViewPr varScale="1">
        <p:scale>
          <a:sx n="106" d="100"/>
          <a:sy n="106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i Kheirollahi" userId="5878fb81-b4a6-4f7b-9229-695463db3dc9" providerId="ADAL" clId="{748D7785-C767-4FC4-9728-B5D885E1BA10}"/>
    <pc:docChg chg="undo redo custSel addSld delSld modSld sldOrd addMainMaster delMainMaster">
      <pc:chgData name="Shadi Kheirollahi" userId="5878fb81-b4a6-4f7b-9229-695463db3dc9" providerId="ADAL" clId="{748D7785-C767-4FC4-9728-B5D885E1BA10}" dt="2024-10-20T23:47:57.850" v="7233" actId="20577"/>
      <pc:docMkLst>
        <pc:docMk/>
      </pc:docMkLst>
      <pc:sldChg chg="addSp delSp modSp mod setBg modClrScheme chgLayout">
        <pc:chgData name="Shadi Kheirollahi" userId="5878fb81-b4a6-4f7b-9229-695463db3dc9" providerId="ADAL" clId="{748D7785-C767-4FC4-9728-B5D885E1BA10}" dt="2024-10-20T21:04:01.358" v="5283" actId="16037"/>
        <pc:sldMkLst>
          <pc:docMk/>
          <pc:sldMk cId="855377028" sldId="256"/>
        </pc:sldMkLst>
        <pc:spChg chg="mod">
          <ac:chgData name="Shadi Kheirollahi" userId="5878fb81-b4a6-4f7b-9229-695463db3dc9" providerId="ADAL" clId="{748D7785-C767-4FC4-9728-B5D885E1BA10}" dt="2024-10-20T20:10:13.115" v="5255" actId="113"/>
          <ac:spMkLst>
            <pc:docMk/>
            <pc:sldMk cId="855377028" sldId="256"/>
            <ac:spMk id="2" creationId="{EBD7CEBC-7041-372E-EFF6-AB737D7CB0AB}"/>
          </ac:spMkLst>
        </pc:spChg>
        <pc:spChg chg="mod">
          <ac:chgData name="Shadi Kheirollahi" userId="5878fb81-b4a6-4f7b-9229-695463db3dc9" providerId="ADAL" clId="{748D7785-C767-4FC4-9728-B5D885E1BA10}" dt="2024-10-20T21:04:01.358" v="5283" actId="16037"/>
          <ac:spMkLst>
            <pc:docMk/>
            <pc:sldMk cId="855377028" sldId="256"/>
            <ac:spMk id="3" creationId="{181128E8-E588-9088-3417-4D08FC8689C3}"/>
          </ac:spMkLst>
        </pc:spChg>
        <pc:spChg chg="del">
          <ac:chgData name="Shadi Kheirollahi" userId="5878fb81-b4a6-4f7b-9229-695463db3dc9" providerId="ADAL" clId="{748D7785-C767-4FC4-9728-B5D885E1BA10}" dt="2024-10-20T19:58:29.413" v="4984" actId="478"/>
          <ac:spMkLst>
            <pc:docMk/>
            <pc:sldMk cId="855377028" sldId="256"/>
            <ac:spMk id="4" creationId="{B8BC7B66-9D38-8940-B815-0A562C4D6E5C}"/>
          </ac:spMkLst>
        </pc:spChg>
        <pc:spChg chg="add del">
          <ac:chgData name="Shadi Kheirollahi" userId="5878fb81-b4a6-4f7b-9229-695463db3dc9" providerId="ADAL" clId="{748D7785-C767-4FC4-9728-B5D885E1BA10}" dt="2024-10-19T16:36:19.562" v="5" actId="26606"/>
          <ac:spMkLst>
            <pc:docMk/>
            <pc:sldMk cId="855377028" sldId="256"/>
            <ac:spMk id="9" creationId="{F616A82B-4290-46E7-BF7E-9119EFAF9B7F}"/>
          </ac:spMkLst>
        </pc:spChg>
        <pc:picChg chg="add del mod">
          <ac:chgData name="Shadi Kheirollahi" userId="5878fb81-b4a6-4f7b-9229-695463db3dc9" providerId="ADAL" clId="{748D7785-C767-4FC4-9728-B5D885E1BA10}" dt="2024-10-19T16:36:19.562" v="5" actId="26606"/>
          <ac:picMkLst>
            <pc:docMk/>
            <pc:sldMk cId="855377028" sldId="256"/>
            <ac:picMk id="4" creationId="{8C3EEA52-A4E5-7DC8-E207-724DAE03B4F3}"/>
          </ac:picMkLst>
        </pc:picChg>
      </pc:sldChg>
      <pc:sldChg chg="addSp delSp modSp new del mod">
        <pc:chgData name="Shadi Kheirollahi" userId="5878fb81-b4a6-4f7b-9229-695463db3dc9" providerId="ADAL" clId="{748D7785-C767-4FC4-9728-B5D885E1BA10}" dt="2024-10-19T17:24:58.779" v="447" actId="47"/>
        <pc:sldMkLst>
          <pc:docMk/>
          <pc:sldMk cId="560316390" sldId="257"/>
        </pc:sldMkLst>
        <pc:spChg chg="mod">
          <ac:chgData name="Shadi Kheirollahi" userId="5878fb81-b4a6-4f7b-9229-695463db3dc9" providerId="ADAL" clId="{748D7785-C767-4FC4-9728-B5D885E1BA10}" dt="2024-10-19T16:52:11.330" v="235" actId="20577"/>
          <ac:spMkLst>
            <pc:docMk/>
            <pc:sldMk cId="560316390" sldId="257"/>
            <ac:spMk id="2" creationId="{038A2EB2-F5DE-06C2-3261-1CDF9592D52A}"/>
          </ac:spMkLst>
        </pc:spChg>
        <pc:spChg chg="del mod">
          <ac:chgData name="Shadi Kheirollahi" userId="5878fb81-b4a6-4f7b-9229-695463db3dc9" providerId="ADAL" clId="{748D7785-C767-4FC4-9728-B5D885E1BA10}" dt="2024-10-19T16:41:04.192" v="109" actId="478"/>
          <ac:spMkLst>
            <pc:docMk/>
            <pc:sldMk cId="560316390" sldId="257"/>
            <ac:spMk id="3" creationId="{0F276D14-2817-8771-B7D6-395B98396E5C}"/>
          </ac:spMkLst>
        </pc:spChg>
        <pc:spChg chg="add mod">
          <ac:chgData name="Shadi Kheirollahi" userId="5878fb81-b4a6-4f7b-9229-695463db3dc9" providerId="ADAL" clId="{748D7785-C767-4FC4-9728-B5D885E1BA10}" dt="2024-10-19T16:51:06.169" v="214" actId="1076"/>
          <ac:spMkLst>
            <pc:docMk/>
            <pc:sldMk cId="560316390" sldId="257"/>
            <ac:spMk id="14" creationId="{25335CB6-2AAD-BEE2-8CD1-52B98AEB08F1}"/>
          </ac:spMkLst>
        </pc:spChg>
        <pc:spChg chg="add mod">
          <ac:chgData name="Shadi Kheirollahi" userId="5878fb81-b4a6-4f7b-9229-695463db3dc9" providerId="ADAL" clId="{748D7785-C767-4FC4-9728-B5D885E1BA10}" dt="2024-10-19T16:53:24.834" v="243" actId="20577"/>
          <ac:spMkLst>
            <pc:docMk/>
            <pc:sldMk cId="560316390" sldId="257"/>
            <ac:spMk id="15" creationId="{4B09E64A-6FDD-EE7F-AE0B-CEB1295B2D2F}"/>
          </ac:spMkLst>
        </pc:spChg>
        <pc:graphicFrameChg chg="add del mod">
          <ac:chgData name="Shadi Kheirollahi" userId="5878fb81-b4a6-4f7b-9229-695463db3dc9" providerId="ADAL" clId="{748D7785-C767-4FC4-9728-B5D885E1BA10}" dt="2024-10-19T16:41:15.403" v="112"/>
          <ac:graphicFrameMkLst>
            <pc:docMk/>
            <pc:sldMk cId="560316390" sldId="257"/>
            <ac:graphicFrameMk id="4" creationId="{BAC850D5-4AB1-791B-77B4-1F71592CAA14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16:41:26.409" v="120"/>
          <ac:graphicFrameMkLst>
            <pc:docMk/>
            <pc:sldMk cId="560316390" sldId="257"/>
            <ac:graphicFrameMk id="7" creationId="{D49F5CE7-9621-F6CD-74EE-19C65C5059BB}"/>
          </ac:graphicFrameMkLst>
        </pc:graphicFrameChg>
        <pc:graphicFrameChg chg="del">
          <ac:chgData name="Shadi Kheirollahi" userId="5878fb81-b4a6-4f7b-9229-695463db3dc9" providerId="ADAL" clId="{748D7785-C767-4FC4-9728-B5D885E1BA10}" dt="2024-10-19T16:41:35.158" v="125" actId="478"/>
          <ac:graphicFrameMkLst>
            <pc:docMk/>
            <pc:sldMk cId="560316390" sldId="257"/>
            <ac:graphicFrameMk id="10" creationId="{5F167F57-FB90-519A-3275-ABFA60A95B4B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16:41:35.953" v="128"/>
          <ac:graphicFrameMkLst>
            <pc:docMk/>
            <pc:sldMk cId="560316390" sldId="257"/>
            <ac:graphicFrameMk id="11" creationId="{7192BF26-5C15-3C0B-A5DF-78A7F50CF984}"/>
          </ac:graphicFrameMkLst>
        </pc:graphicFrameChg>
        <pc:graphicFrameChg chg="add del mod modGraphic">
          <ac:chgData name="Shadi Kheirollahi" userId="5878fb81-b4a6-4f7b-9229-695463db3dc9" providerId="ADAL" clId="{748D7785-C767-4FC4-9728-B5D885E1BA10}" dt="2024-10-19T17:04:55.322" v="261" actId="478"/>
          <ac:graphicFrameMkLst>
            <pc:docMk/>
            <pc:sldMk cId="560316390" sldId="257"/>
            <ac:graphicFrameMk id="16" creationId="{A5111FBF-F7CB-8D3B-C4C8-8E1F77849478}"/>
          </ac:graphicFrameMkLst>
        </pc:graphicFrameChg>
        <pc:picChg chg="add del mod">
          <ac:chgData name="Shadi Kheirollahi" userId="5878fb81-b4a6-4f7b-9229-695463db3dc9" providerId="ADAL" clId="{748D7785-C767-4FC4-9728-B5D885E1BA10}" dt="2024-10-19T16:50:32.560" v="210" actId="478"/>
          <ac:picMkLst>
            <pc:docMk/>
            <pc:sldMk cId="560316390" sldId="257"/>
            <ac:picMk id="6" creationId="{6C68DC96-A7D4-13F9-7C11-08EC775FCAE5}"/>
          </ac:picMkLst>
        </pc:picChg>
        <pc:picChg chg="add del mod">
          <ac:chgData name="Shadi Kheirollahi" userId="5878fb81-b4a6-4f7b-9229-695463db3dc9" providerId="ADAL" clId="{748D7785-C767-4FC4-9728-B5D885E1BA10}" dt="2024-10-19T16:41:27.852" v="124" actId="478"/>
          <ac:picMkLst>
            <pc:docMk/>
            <pc:sldMk cId="560316390" sldId="257"/>
            <ac:picMk id="9" creationId="{DDF4B47F-8362-48C9-3802-B76F3A375D6C}"/>
          </ac:picMkLst>
        </pc:picChg>
        <pc:picChg chg="add del mod">
          <ac:chgData name="Shadi Kheirollahi" userId="5878fb81-b4a6-4f7b-9229-695463db3dc9" providerId="ADAL" clId="{748D7785-C767-4FC4-9728-B5D885E1BA10}" dt="2024-10-19T16:50:30.922" v="209" actId="478"/>
          <ac:picMkLst>
            <pc:docMk/>
            <pc:sldMk cId="560316390" sldId="257"/>
            <ac:picMk id="13" creationId="{61408878-0069-09BF-3FB9-52DF5DF91D76}"/>
          </ac:picMkLst>
        </pc:picChg>
      </pc:sldChg>
      <pc:sldChg chg="new del">
        <pc:chgData name="Shadi Kheirollahi" userId="5878fb81-b4a6-4f7b-9229-695463db3dc9" providerId="ADAL" clId="{748D7785-C767-4FC4-9728-B5D885E1BA10}" dt="2024-10-19T16:49:50.839" v="206" actId="47"/>
        <pc:sldMkLst>
          <pc:docMk/>
          <pc:sldMk cId="303596793" sldId="258"/>
        </pc:sldMkLst>
      </pc:sldChg>
      <pc:sldChg chg="addSp delSp modSp add del mod modAnim">
        <pc:chgData name="Shadi Kheirollahi" userId="5878fb81-b4a6-4f7b-9229-695463db3dc9" providerId="ADAL" clId="{748D7785-C767-4FC4-9728-B5D885E1BA10}" dt="2024-10-20T23:47:57.850" v="7233" actId="20577"/>
        <pc:sldMkLst>
          <pc:docMk/>
          <pc:sldMk cId="3230468586" sldId="259"/>
        </pc:sldMkLst>
        <pc:spChg chg="mod">
          <ac:chgData name="Shadi Kheirollahi" userId="5878fb81-b4a6-4f7b-9229-695463db3dc9" providerId="ADAL" clId="{748D7785-C767-4FC4-9728-B5D885E1BA10}" dt="2024-10-20T23:02:12.239" v="6837" actId="208"/>
          <ac:spMkLst>
            <pc:docMk/>
            <pc:sldMk cId="3230468586" sldId="259"/>
            <ac:spMk id="2" creationId="{038A2EB2-F5DE-06C2-3261-1CDF9592D52A}"/>
          </ac:spMkLst>
        </pc:spChg>
        <pc:spChg chg="mod">
          <ac:chgData name="Shadi Kheirollahi" userId="5878fb81-b4a6-4f7b-9229-695463db3dc9" providerId="ADAL" clId="{748D7785-C767-4FC4-9728-B5D885E1BA10}" dt="2024-10-20T19:57:24.646" v="4725" actId="1036"/>
          <ac:spMkLst>
            <pc:docMk/>
            <pc:sldMk cId="3230468586" sldId="259"/>
            <ac:spMk id="3" creationId="{00B912D1-B2CC-3100-D8D4-D094F5C05C09}"/>
          </ac:spMkLst>
        </pc:spChg>
        <pc:spChg chg="add del mod">
          <ac:chgData name="Shadi Kheirollahi" userId="5878fb81-b4a6-4f7b-9229-695463db3dc9" providerId="ADAL" clId="{748D7785-C767-4FC4-9728-B5D885E1BA10}" dt="2024-10-19T18:15:20.098" v="968"/>
          <ac:spMkLst>
            <pc:docMk/>
            <pc:sldMk cId="3230468586" sldId="259"/>
            <ac:spMk id="10" creationId="{925C4522-44F4-24C3-47EA-6B6F5DD2BD48}"/>
          </ac:spMkLst>
        </pc:spChg>
        <pc:spChg chg="add mod">
          <ac:chgData name="Shadi Kheirollahi" userId="5878fb81-b4a6-4f7b-9229-695463db3dc9" providerId="ADAL" clId="{748D7785-C767-4FC4-9728-B5D885E1BA10}" dt="2024-10-20T00:33:09.956" v="3311" actId="21"/>
          <ac:spMkLst>
            <pc:docMk/>
            <pc:sldMk cId="3230468586" sldId="259"/>
            <ac:spMk id="11" creationId="{56692106-C437-B8FB-0673-A81437B629C5}"/>
          </ac:spMkLst>
        </pc:spChg>
        <pc:spChg chg="add mod ord">
          <ac:chgData name="Shadi Kheirollahi" userId="5878fb81-b4a6-4f7b-9229-695463db3dc9" providerId="ADAL" clId="{748D7785-C767-4FC4-9728-B5D885E1BA10}" dt="2024-10-20T23:00:42.818" v="6829" actId="208"/>
          <ac:spMkLst>
            <pc:docMk/>
            <pc:sldMk cId="3230468586" sldId="259"/>
            <ac:spMk id="12" creationId="{558E8E1C-CE91-7F19-05E1-3489C7DDAB2C}"/>
          </ac:spMkLst>
        </pc:spChg>
        <pc:spChg chg="add mod">
          <ac:chgData name="Shadi Kheirollahi" userId="5878fb81-b4a6-4f7b-9229-695463db3dc9" providerId="ADAL" clId="{748D7785-C767-4FC4-9728-B5D885E1BA10}" dt="2024-10-20T23:01:18.882" v="6832" actId="207"/>
          <ac:spMkLst>
            <pc:docMk/>
            <pc:sldMk cId="3230468586" sldId="259"/>
            <ac:spMk id="14" creationId="{237F896D-FF1A-4D72-D510-9DCAB61C8F72}"/>
          </ac:spMkLst>
        </pc:spChg>
        <pc:spChg chg="add mod">
          <ac:chgData name="Shadi Kheirollahi" userId="5878fb81-b4a6-4f7b-9229-695463db3dc9" providerId="ADAL" clId="{748D7785-C767-4FC4-9728-B5D885E1BA10}" dt="2024-10-20T00:20:26.632" v="3122" actId="207"/>
          <ac:spMkLst>
            <pc:docMk/>
            <pc:sldMk cId="3230468586" sldId="259"/>
            <ac:spMk id="15" creationId="{2A3A4EF5-3180-1774-63FF-FC33B93769F4}"/>
          </ac:spMkLst>
        </pc:spChg>
        <pc:spChg chg="add mod">
          <ac:chgData name="Shadi Kheirollahi" userId="5878fb81-b4a6-4f7b-9229-695463db3dc9" providerId="ADAL" clId="{748D7785-C767-4FC4-9728-B5D885E1BA10}" dt="2024-10-20T23:02:03.003" v="6836" actId="207"/>
          <ac:spMkLst>
            <pc:docMk/>
            <pc:sldMk cId="3230468586" sldId="259"/>
            <ac:spMk id="16" creationId="{7ADCD963-ED93-9F3D-A8D3-4A47CBCB58A9}"/>
          </ac:spMkLst>
        </pc:spChg>
        <pc:spChg chg="add mod">
          <ac:chgData name="Shadi Kheirollahi" userId="5878fb81-b4a6-4f7b-9229-695463db3dc9" providerId="ADAL" clId="{748D7785-C767-4FC4-9728-B5D885E1BA10}" dt="2024-10-20T23:46:17.935" v="7192" actId="122"/>
          <ac:spMkLst>
            <pc:docMk/>
            <pc:sldMk cId="3230468586" sldId="259"/>
            <ac:spMk id="17" creationId="{3A6A5094-3FE1-FED2-B894-117E43867C40}"/>
          </ac:spMkLst>
        </pc:spChg>
        <pc:spChg chg="add mod">
          <ac:chgData name="Shadi Kheirollahi" userId="5878fb81-b4a6-4f7b-9229-695463db3dc9" providerId="ADAL" clId="{748D7785-C767-4FC4-9728-B5D885E1BA10}" dt="2024-10-20T23:47:57.850" v="7233" actId="20577"/>
          <ac:spMkLst>
            <pc:docMk/>
            <pc:sldMk cId="3230468586" sldId="259"/>
            <ac:spMk id="18" creationId="{311DB4EA-5000-15CB-26DE-B8C71E910533}"/>
          </ac:spMkLst>
        </pc:spChg>
        <pc:spChg chg="add mod">
          <ac:chgData name="Shadi Kheirollahi" userId="5878fb81-b4a6-4f7b-9229-695463db3dc9" providerId="ADAL" clId="{748D7785-C767-4FC4-9728-B5D885E1BA10}" dt="2024-10-20T00:35:26.738" v="3328" actId="1076"/>
          <ac:spMkLst>
            <pc:docMk/>
            <pc:sldMk cId="3230468586" sldId="259"/>
            <ac:spMk id="19" creationId="{C2BE74F1-4C70-2D9A-FC1A-295F6AAA9446}"/>
          </ac:spMkLst>
        </pc:spChg>
        <pc:graphicFrameChg chg="add del mod">
          <ac:chgData name="Shadi Kheirollahi" userId="5878fb81-b4a6-4f7b-9229-695463db3dc9" providerId="ADAL" clId="{748D7785-C767-4FC4-9728-B5D885E1BA10}" dt="2024-10-19T17:29:43.703" v="463"/>
          <ac:graphicFrameMkLst>
            <pc:docMk/>
            <pc:sldMk cId="3230468586" sldId="259"/>
            <ac:graphicFrameMk id="3" creationId="{0676B7E2-42D7-3BF3-209F-F7B1082CD597}"/>
          </ac:graphicFrameMkLst>
        </pc:graphicFrameChg>
        <pc:graphicFrameChg chg="add mod ord">
          <ac:chgData name="Shadi Kheirollahi" userId="5878fb81-b4a6-4f7b-9229-695463db3dc9" providerId="ADAL" clId="{748D7785-C767-4FC4-9728-B5D885E1BA10}" dt="2024-10-20T23:43:36.993" v="7105" actId="207"/>
          <ac:graphicFrameMkLst>
            <pc:docMk/>
            <pc:sldMk cId="3230468586" sldId="259"/>
            <ac:graphicFrameMk id="9" creationId="{78D1F41E-78AC-9A5F-856B-1C638496EDEC}"/>
          </ac:graphicFrameMkLst>
        </pc:graphicFrameChg>
        <pc:picChg chg="add mod ord">
          <ac:chgData name="Shadi Kheirollahi" userId="5878fb81-b4a6-4f7b-9229-695463db3dc9" providerId="ADAL" clId="{748D7785-C767-4FC4-9728-B5D885E1BA10}" dt="2024-10-20T00:20:51.490" v="3129" actId="1076"/>
          <ac:picMkLst>
            <pc:docMk/>
            <pc:sldMk cId="3230468586" sldId="259"/>
            <ac:picMk id="5" creationId="{E8A8C5D2-8DDC-F27B-A268-B8822C24E1B8}"/>
          </ac:picMkLst>
        </pc:picChg>
        <pc:picChg chg="del">
          <ac:chgData name="Shadi Kheirollahi" userId="5878fb81-b4a6-4f7b-9229-695463db3dc9" providerId="ADAL" clId="{748D7785-C767-4FC4-9728-B5D885E1BA10}" dt="2024-10-19T17:29:02.551" v="459" actId="478"/>
          <ac:picMkLst>
            <pc:docMk/>
            <pc:sldMk cId="3230468586" sldId="259"/>
            <ac:picMk id="6" creationId="{6C68DC96-A7D4-13F9-7C11-08EC775FCAE5}"/>
          </ac:picMkLst>
        </pc:picChg>
        <pc:picChg chg="del">
          <ac:chgData name="Shadi Kheirollahi" userId="5878fb81-b4a6-4f7b-9229-695463db3dc9" providerId="ADAL" clId="{748D7785-C767-4FC4-9728-B5D885E1BA10}" dt="2024-10-19T17:29:04.113" v="460" actId="478"/>
          <ac:picMkLst>
            <pc:docMk/>
            <pc:sldMk cId="3230468586" sldId="259"/>
            <ac:picMk id="13" creationId="{61408878-0069-09BF-3FB9-52DF5DF91D76}"/>
          </ac:picMkLst>
        </pc:picChg>
      </pc:sldChg>
      <pc:sldChg chg="addSp delSp modSp add mod delAnim modAnim">
        <pc:chgData name="Shadi Kheirollahi" userId="5878fb81-b4a6-4f7b-9229-695463db3dc9" providerId="ADAL" clId="{748D7785-C767-4FC4-9728-B5D885E1BA10}" dt="2024-10-20T19:57:39.478" v="4796" actId="1036"/>
        <pc:sldMkLst>
          <pc:docMk/>
          <pc:sldMk cId="2178474180" sldId="260"/>
        </pc:sldMkLst>
        <pc:spChg chg="del mod">
          <ac:chgData name="Shadi Kheirollahi" userId="5878fb81-b4a6-4f7b-9229-695463db3dc9" providerId="ADAL" clId="{748D7785-C767-4FC4-9728-B5D885E1BA10}" dt="2024-10-19T17:40:03.544" v="717" actId="478"/>
          <ac:spMkLst>
            <pc:docMk/>
            <pc:sldMk cId="2178474180" sldId="260"/>
            <ac:spMk id="2" creationId="{038A2EB2-F5DE-06C2-3261-1CDF9592D52A}"/>
          </ac:spMkLst>
        </pc:spChg>
        <pc:spChg chg="mod">
          <ac:chgData name="Shadi Kheirollahi" userId="5878fb81-b4a6-4f7b-9229-695463db3dc9" providerId="ADAL" clId="{748D7785-C767-4FC4-9728-B5D885E1BA10}" dt="2024-10-20T19:57:39.478" v="4796" actId="1036"/>
          <ac:spMkLst>
            <pc:docMk/>
            <pc:sldMk cId="2178474180" sldId="260"/>
            <ac:spMk id="2" creationId="{638B60E8-0F36-9CE8-BB32-83EBE9EA1BFD}"/>
          </ac:spMkLst>
        </pc:spChg>
        <pc:spChg chg="add del mod">
          <ac:chgData name="Shadi Kheirollahi" userId="5878fb81-b4a6-4f7b-9229-695463db3dc9" providerId="ADAL" clId="{748D7785-C767-4FC4-9728-B5D885E1BA10}" dt="2024-10-19T18:34:42.065" v="1157" actId="478"/>
          <ac:spMkLst>
            <pc:docMk/>
            <pc:sldMk cId="2178474180" sldId="260"/>
            <ac:spMk id="5" creationId="{46361623-17EB-7381-66CD-3F5A1330F14A}"/>
          </ac:spMkLst>
        </pc:spChg>
        <pc:spChg chg="add del mod">
          <ac:chgData name="Shadi Kheirollahi" userId="5878fb81-b4a6-4f7b-9229-695463db3dc9" providerId="ADAL" clId="{748D7785-C767-4FC4-9728-B5D885E1BA10}" dt="2024-10-19T18:26:19.865" v="1144" actId="478"/>
          <ac:spMkLst>
            <pc:docMk/>
            <pc:sldMk cId="2178474180" sldId="260"/>
            <ac:spMk id="7" creationId="{37F805E6-80D5-92A8-2EC1-76E3C570A682}"/>
          </ac:spMkLst>
        </pc:spChg>
        <pc:spChg chg="add del mod">
          <ac:chgData name="Shadi Kheirollahi" userId="5878fb81-b4a6-4f7b-9229-695463db3dc9" providerId="ADAL" clId="{748D7785-C767-4FC4-9728-B5D885E1BA10}" dt="2024-10-19T23:24:05.420" v="2465" actId="478"/>
          <ac:spMkLst>
            <pc:docMk/>
            <pc:sldMk cId="2178474180" sldId="260"/>
            <ac:spMk id="8" creationId="{6704A116-082A-F720-6946-C957B8898574}"/>
          </ac:spMkLst>
        </pc:spChg>
        <pc:spChg chg="add mod">
          <ac:chgData name="Shadi Kheirollahi" userId="5878fb81-b4a6-4f7b-9229-695463db3dc9" providerId="ADAL" clId="{748D7785-C767-4FC4-9728-B5D885E1BA10}" dt="2024-10-19T18:34:39.367" v="1156" actId="120"/>
          <ac:spMkLst>
            <pc:docMk/>
            <pc:sldMk cId="2178474180" sldId="260"/>
            <ac:spMk id="10" creationId="{B550B1F6-2925-26B9-D9EE-1F3203D62A82}"/>
          </ac:spMkLst>
        </pc:spChg>
        <pc:spChg chg="add del mod">
          <ac:chgData name="Shadi Kheirollahi" userId="5878fb81-b4a6-4f7b-9229-695463db3dc9" providerId="ADAL" clId="{748D7785-C767-4FC4-9728-B5D885E1BA10}" dt="2024-10-19T23:17:42.306" v="2370" actId="12084"/>
          <ac:spMkLst>
            <pc:docMk/>
            <pc:sldMk cId="2178474180" sldId="260"/>
            <ac:spMk id="11" creationId="{528C71EF-7D3F-6D0E-12DC-CA65A8A92ECB}"/>
          </ac:spMkLst>
        </pc:spChg>
        <pc:spChg chg="add mod">
          <ac:chgData name="Shadi Kheirollahi" userId="5878fb81-b4a6-4f7b-9229-695463db3dc9" providerId="ADAL" clId="{748D7785-C767-4FC4-9728-B5D885E1BA10}" dt="2024-10-19T23:23:44.711" v="2462"/>
          <ac:spMkLst>
            <pc:docMk/>
            <pc:sldMk cId="2178474180" sldId="260"/>
            <ac:spMk id="16" creationId="{A2D36685-1FA7-BB57-8CA5-827A6B06423D}"/>
          </ac:spMkLst>
        </pc:spChg>
        <pc:spChg chg="add mod">
          <ac:chgData name="Shadi Kheirollahi" userId="5878fb81-b4a6-4f7b-9229-695463db3dc9" providerId="ADAL" clId="{748D7785-C767-4FC4-9728-B5D885E1BA10}" dt="2024-10-19T23:23:44.711" v="2462"/>
          <ac:spMkLst>
            <pc:docMk/>
            <pc:sldMk cId="2178474180" sldId="260"/>
            <ac:spMk id="17" creationId="{FC60B0B5-6595-BF4E-1861-9BD1E9592D71}"/>
          </ac:spMkLst>
        </pc:spChg>
        <pc:spChg chg="add mod">
          <ac:chgData name="Shadi Kheirollahi" userId="5878fb81-b4a6-4f7b-9229-695463db3dc9" providerId="ADAL" clId="{748D7785-C767-4FC4-9728-B5D885E1BA10}" dt="2024-10-19T23:28:46.582" v="2494" actId="1037"/>
          <ac:spMkLst>
            <pc:docMk/>
            <pc:sldMk cId="2178474180" sldId="260"/>
            <ac:spMk id="19" creationId="{9372DF41-0150-9F32-4527-AEF53319CF5E}"/>
          </ac:spMkLst>
        </pc:spChg>
        <pc:spChg chg="add del mod">
          <ac:chgData name="Shadi Kheirollahi" userId="5878fb81-b4a6-4f7b-9229-695463db3dc9" providerId="ADAL" clId="{748D7785-C767-4FC4-9728-B5D885E1BA10}" dt="2024-10-19T23:40:25.190" v="2728" actId="478"/>
          <ac:spMkLst>
            <pc:docMk/>
            <pc:sldMk cId="2178474180" sldId="260"/>
            <ac:spMk id="20" creationId="{CCC15189-8C6D-86B8-378F-8613DABF25C9}"/>
          </ac:spMkLst>
        </pc:spChg>
        <pc:spChg chg="add del mod">
          <ac:chgData name="Shadi Kheirollahi" userId="5878fb81-b4a6-4f7b-9229-695463db3dc9" providerId="ADAL" clId="{748D7785-C767-4FC4-9728-B5D885E1BA10}" dt="2024-10-19T23:40:41.806" v="2734" actId="478"/>
          <ac:spMkLst>
            <pc:docMk/>
            <pc:sldMk cId="2178474180" sldId="260"/>
            <ac:spMk id="21" creationId="{F003BF76-2FD7-DAE6-0412-BA52C9158BF0}"/>
          </ac:spMkLst>
        </pc:spChg>
        <pc:spChg chg="add del mod">
          <ac:chgData name="Shadi Kheirollahi" userId="5878fb81-b4a6-4f7b-9229-695463db3dc9" providerId="ADAL" clId="{748D7785-C767-4FC4-9728-B5D885E1BA10}" dt="2024-10-19T23:43:17.582" v="2766" actId="478"/>
          <ac:spMkLst>
            <pc:docMk/>
            <pc:sldMk cId="2178474180" sldId="260"/>
            <ac:spMk id="22" creationId="{D8D6EBED-2816-1DFB-4644-2419B8DAC213}"/>
          </ac:spMkLst>
        </pc:spChg>
        <pc:spChg chg="add del mod">
          <ac:chgData name="Shadi Kheirollahi" userId="5878fb81-b4a6-4f7b-9229-695463db3dc9" providerId="ADAL" clId="{748D7785-C767-4FC4-9728-B5D885E1BA10}" dt="2024-10-19T23:44:04.690" v="2770" actId="478"/>
          <ac:spMkLst>
            <pc:docMk/>
            <pc:sldMk cId="2178474180" sldId="260"/>
            <ac:spMk id="23" creationId="{C263E9C4-CC14-E85E-E5A8-C8322175DEC7}"/>
          </ac:spMkLst>
        </pc:spChg>
        <pc:spChg chg="add del mod">
          <ac:chgData name="Shadi Kheirollahi" userId="5878fb81-b4a6-4f7b-9229-695463db3dc9" providerId="ADAL" clId="{748D7785-C767-4FC4-9728-B5D885E1BA10}" dt="2024-10-19T23:39:32.030" v="2721" actId="478"/>
          <ac:spMkLst>
            <pc:docMk/>
            <pc:sldMk cId="2178474180" sldId="260"/>
            <ac:spMk id="25" creationId="{D9D57D60-1867-AF6B-26A5-2BB6C61F318A}"/>
          </ac:spMkLst>
        </pc:spChg>
        <pc:spChg chg="add mod">
          <ac:chgData name="Shadi Kheirollahi" userId="5878fb81-b4a6-4f7b-9229-695463db3dc9" providerId="ADAL" clId="{748D7785-C767-4FC4-9728-B5D885E1BA10}" dt="2024-10-19T23:53:29.488" v="2901" actId="208"/>
          <ac:spMkLst>
            <pc:docMk/>
            <pc:sldMk cId="2178474180" sldId="260"/>
            <ac:spMk id="26" creationId="{C385D736-0986-80D8-9FF1-54BCA5FE5E86}"/>
          </ac:spMkLst>
        </pc:spChg>
        <pc:spChg chg="add mod">
          <ac:chgData name="Shadi Kheirollahi" userId="5878fb81-b4a6-4f7b-9229-695463db3dc9" providerId="ADAL" clId="{748D7785-C767-4FC4-9728-B5D885E1BA10}" dt="2024-10-19T23:54:44.139" v="2909" actId="207"/>
          <ac:spMkLst>
            <pc:docMk/>
            <pc:sldMk cId="2178474180" sldId="260"/>
            <ac:spMk id="27" creationId="{F32E2221-56E5-9530-CEEC-528ED2B6FC68}"/>
          </ac:spMkLst>
        </pc:spChg>
        <pc:spChg chg="add mod">
          <ac:chgData name="Shadi Kheirollahi" userId="5878fb81-b4a6-4f7b-9229-695463db3dc9" providerId="ADAL" clId="{748D7785-C767-4FC4-9728-B5D885E1BA10}" dt="2024-10-19T23:56:20.290" v="2921" actId="208"/>
          <ac:spMkLst>
            <pc:docMk/>
            <pc:sldMk cId="2178474180" sldId="260"/>
            <ac:spMk id="28" creationId="{1C580D09-C255-9C27-55A7-1D6FD0E5EF88}"/>
          </ac:spMkLst>
        </pc:spChg>
        <pc:spChg chg="add mod">
          <ac:chgData name="Shadi Kheirollahi" userId="5878fb81-b4a6-4f7b-9229-695463db3dc9" providerId="ADAL" clId="{748D7785-C767-4FC4-9728-B5D885E1BA10}" dt="2024-10-19T23:55:57.414" v="2918" actId="208"/>
          <ac:spMkLst>
            <pc:docMk/>
            <pc:sldMk cId="2178474180" sldId="260"/>
            <ac:spMk id="29" creationId="{6D4280EB-AB27-6712-FCF9-87CB3714AF96}"/>
          </ac:spMkLst>
        </pc:spChg>
        <pc:spChg chg="add mod">
          <ac:chgData name="Shadi Kheirollahi" userId="5878fb81-b4a6-4f7b-9229-695463db3dc9" providerId="ADAL" clId="{748D7785-C767-4FC4-9728-B5D885E1BA10}" dt="2024-10-19T23:55:50.946" v="2917" actId="208"/>
          <ac:spMkLst>
            <pc:docMk/>
            <pc:sldMk cId="2178474180" sldId="260"/>
            <ac:spMk id="30" creationId="{DA2FB589-E3C1-7566-67C3-6A56D655B1ED}"/>
          </ac:spMkLst>
        </pc:spChg>
        <pc:spChg chg="add mod">
          <ac:chgData name="Shadi Kheirollahi" userId="5878fb81-b4a6-4f7b-9229-695463db3dc9" providerId="ADAL" clId="{748D7785-C767-4FC4-9728-B5D885E1BA10}" dt="2024-10-19T23:56:02.008" v="2920" actId="207"/>
          <ac:spMkLst>
            <pc:docMk/>
            <pc:sldMk cId="2178474180" sldId="260"/>
            <ac:spMk id="31" creationId="{0BD91145-7627-8E0C-4132-9461D90AAC2C}"/>
          </ac:spMkLst>
        </pc:spChg>
        <pc:grpChg chg="add mod">
          <ac:chgData name="Shadi Kheirollahi" userId="5878fb81-b4a6-4f7b-9229-695463db3dc9" providerId="ADAL" clId="{748D7785-C767-4FC4-9728-B5D885E1BA10}" dt="2024-10-19T23:23:44.711" v="2462"/>
          <ac:grpSpMkLst>
            <pc:docMk/>
            <pc:sldMk cId="2178474180" sldId="260"/>
            <ac:grpSpMk id="15" creationId="{894B8F9B-61A1-50E2-4D06-7763B2A349C2}"/>
          </ac:grpSpMkLst>
        </pc:grpChg>
        <pc:graphicFrameChg chg="add del mod modGraphic">
          <ac:chgData name="Shadi Kheirollahi" userId="5878fb81-b4a6-4f7b-9229-695463db3dc9" providerId="ADAL" clId="{748D7785-C767-4FC4-9728-B5D885E1BA10}" dt="2024-10-19T17:36:54.144" v="563" actId="478"/>
          <ac:graphicFrameMkLst>
            <pc:docMk/>
            <pc:sldMk cId="2178474180" sldId="260"/>
            <ac:graphicFrameMk id="3" creationId="{626A8E07-F938-5CD8-6670-7ACDF103BC11}"/>
          </ac:graphicFrameMkLst>
        </pc:graphicFrameChg>
        <pc:graphicFrameChg chg="add mod ord modGraphic">
          <ac:chgData name="Shadi Kheirollahi" userId="5878fb81-b4a6-4f7b-9229-695463db3dc9" providerId="ADAL" clId="{748D7785-C767-4FC4-9728-B5D885E1BA10}" dt="2024-10-19T23:49:27.627" v="2805" actId="1076"/>
          <ac:graphicFrameMkLst>
            <pc:docMk/>
            <pc:sldMk cId="2178474180" sldId="260"/>
            <ac:graphicFrameMk id="4" creationId="{7CDF3DED-6AEA-B826-C836-74108CDE6B8E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18:09:52.102" v="863" actId="478"/>
          <ac:graphicFrameMkLst>
            <pc:docMk/>
            <pc:sldMk cId="2178474180" sldId="260"/>
            <ac:graphicFrameMk id="9" creationId="{58E40300-70B6-DE92-79E1-0702F2743AFF}"/>
          </ac:graphicFrameMkLst>
        </pc:graphicFrameChg>
        <pc:graphicFrameChg chg="add mod">
          <ac:chgData name="Shadi Kheirollahi" userId="5878fb81-b4a6-4f7b-9229-695463db3dc9" providerId="ADAL" clId="{748D7785-C767-4FC4-9728-B5D885E1BA10}" dt="2024-10-19T23:16:22.517" v="2368" actId="12084"/>
          <ac:graphicFrameMkLst>
            <pc:docMk/>
            <pc:sldMk cId="2178474180" sldId="260"/>
            <ac:graphicFrameMk id="12" creationId="{EDE2A101-AB57-9976-8962-C1E7C22A6F05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23:23:34.935" v="2460" actId="478"/>
          <ac:graphicFrameMkLst>
            <pc:docMk/>
            <pc:sldMk cId="2178474180" sldId="260"/>
            <ac:graphicFrameMk id="14" creationId="{2A1BD667-E791-2895-85E1-1CAD9227F8AF}"/>
          </ac:graphicFrameMkLst>
        </pc:graphicFrameChg>
        <pc:graphicFrameChg chg="add del mod modGraphic">
          <ac:chgData name="Shadi Kheirollahi" userId="5878fb81-b4a6-4f7b-9229-695463db3dc9" providerId="ADAL" clId="{748D7785-C767-4FC4-9728-B5D885E1BA10}" dt="2024-10-19T23:39:29.587" v="2720" actId="478"/>
          <ac:graphicFrameMkLst>
            <pc:docMk/>
            <pc:sldMk cId="2178474180" sldId="260"/>
            <ac:graphicFrameMk id="18" creationId="{1A81BEB4-C123-2C9C-A2C5-5FFEE1589483}"/>
          </ac:graphicFrameMkLst>
        </pc:graphicFrameChg>
        <pc:picChg chg="del">
          <ac:chgData name="Shadi Kheirollahi" userId="5878fb81-b4a6-4f7b-9229-695463db3dc9" providerId="ADAL" clId="{748D7785-C767-4FC4-9728-B5D885E1BA10}" dt="2024-10-19T17:34:30.529" v="468" actId="478"/>
          <ac:picMkLst>
            <pc:docMk/>
            <pc:sldMk cId="2178474180" sldId="260"/>
            <ac:picMk id="6" creationId="{6C68DC96-A7D4-13F9-7C11-08EC775FCAE5}"/>
          </ac:picMkLst>
        </pc:picChg>
        <pc:picChg chg="del">
          <ac:chgData name="Shadi Kheirollahi" userId="5878fb81-b4a6-4f7b-9229-695463db3dc9" providerId="ADAL" clId="{748D7785-C767-4FC4-9728-B5D885E1BA10}" dt="2024-10-19T17:34:31.952" v="469" actId="478"/>
          <ac:picMkLst>
            <pc:docMk/>
            <pc:sldMk cId="2178474180" sldId="260"/>
            <ac:picMk id="13" creationId="{61408878-0069-09BF-3FB9-52DF5DF91D76}"/>
          </ac:picMkLst>
        </pc:picChg>
      </pc:sldChg>
      <pc:sldChg chg="addSp delSp modSp add mod delAnim modAnim">
        <pc:chgData name="Shadi Kheirollahi" userId="5878fb81-b4a6-4f7b-9229-695463db3dc9" providerId="ADAL" clId="{748D7785-C767-4FC4-9728-B5D885E1BA10}" dt="2024-10-20T20:14:29.075" v="5282" actId="1076"/>
        <pc:sldMkLst>
          <pc:docMk/>
          <pc:sldMk cId="2074278644" sldId="261"/>
        </pc:sldMkLst>
        <pc:spChg chg="del">
          <ac:chgData name="Shadi Kheirollahi" userId="5878fb81-b4a6-4f7b-9229-695463db3dc9" providerId="ADAL" clId="{748D7785-C767-4FC4-9728-B5D885E1BA10}" dt="2024-10-19T18:33:39.004" v="1148" actId="478"/>
          <ac:spMkLst>
            <pc:docMk/>
            <pc:sldMk cId="2074278644" sldId="261"/>
            <ac:spMk id="2" creationId="{038A2EB2-F5DE-06C2-3261-1CDF9592D52A}"/>
          </ac:spMkLst>
        </pc:spChg>
        <pc:spChg chg="mod">
          <ac:chgData name="Shadi Kheirollahi" userId="5878fb81-b4a6-4f7b-9229-695463db3dc9" providerId="ADAL" clId="{748D7785-C767-4FC4-9728-B5D885E1BA10}" dt="2024-10-20T19:56:45.813" v="4566" actId="1036"/>
          <ac:spMkLst>
            <pc:docMk/>
            <pc:sldMk cId="2074278644" sldId="261"/>
            <ac:spMk id="2" creationId="{9FC04372-FB21-4747-EF7A-41DE4AEA9FB3}"/>
          </ac:spMkLst>
        </pc:spChg>
        <pc:spChg chg="add mod ord">
          <ac:chgData name="Shadi Kheirollahi" userId="5878fb81-b4a6-4f7b-9229-695463db3dc9" providerId="ADAL" clId="{748D7785-C767-4FC4-9728-B5D885E1BA10}" dt="2024-10-20T20:14:23.942" v="5280" actId="1076"/>
          <ac:spMkLst>
            <pc:docMk/>
            <pc:sldMk cId="2074278644" sldId="261"/>
            <ac:spMk id="3" creationId="{3646B9AD-0904-4789-97B2-797246C10E59}"/>
          </ac:spMkLst>
        </pc:spChg>
        <pc:spChg chg="add mod">
          <ac:chgData name="Shadi Kheirollahi" userId="5878fb81-b4a6-4f7b-9229-695463db3dc9" providerId="ADAL" clId="{748D7785-C767-4FC4-9728-B5D885E1BA10}" dt="2024-10-19T22:20:26.294" v="1548" actId="403"/>
          <ac:spMkLst>
            <pc:docMk/>
            <pc:sldMk cId="2074278644" sldId="261"/>
            <ac:spMk id="7" creationId="{C5E53277-0087-BE9C-468D-A85955952629}"/>
          </ac:spMkLst>
        </pc:spChg>
        <pc:spChg chg="add del mod">
          <ac:chgData name="Shadi Kheirollahi" userId="5878fb81-b4a6-4f7b-9229-695463db3dc9" providerId="ADAL" clId="{748D7785-C767-4FC4-9728-B5D885E1BA10}" dt="2024-10-19T18:33:59.687" v="1151" actId="478"/>
          <ac:spMkLst>
            <pc:docMk/>
            <pc:sldMk cId="2074278644" sldId="261"/>
            <ac:spMk id="9" creationId="{F81B0054-ED4A-AE20-744C-D883518C684D}"/>
          </ac:spMkLst>
        </pc:spChg>
        <pc:spChg chg="add del mod">
          <ac:chgData name="Shadi Kheirollahi" userId="5878fb81-b4a6-4f7b-9229-695463db3dc9" providerId="ADAL" clId="{748D7785-C767-4FC4-9728-B5D885E1BA10}" dt="2024-10-20T20:13:19.345" v="5267"/>
          <ac:spMkLst>
            <pc:docMk/>
            <pc:sldMk cId="2074278644" sldId="261"/>
            <ac:spMk id="10" creationId="{C4C091D8-5C96-1E93-5F9A-118B9D10E891}"/>
          </ac:spMkLst>
        </pc:spChg>
        <pc:graphicFrameChg chg="add del mod">
          <ac:chgData name="Shadi Kheirollahi" userId="5878fb81-b4a6-4f7b-9229-695463db3dc9" providerId="ADAL" clId="{748D7785-C767-4FC4-9728-B5D885E1BA10}" dt="2024-10-19T17:25:32.479" v="451"/>
          <ac:graphicFrameMkLst>
            <pc:docMk/>
            <pc:sldMk cId="2074278644" sldId="261"/>
            <ac:graphicFrameMk id="3" creationId="{6A329770-F215-01CC-25C0-7F9B7BDA82C5}"/>
          </ac:graphicFrameMkLst>
        </pc:graphicFrameChg>
        <pc:picChg chg="add mod">
          <ac:chgData name="Shadi Kheirollahi" userId="5878fb81-b4a6-4f7b-9229-695463db3dc9" providerId="ADAL" clId="{748D7785-C767-4FC4-9728-B5D885E1BA10}" dt="2024-10-20T20:14:27.100" v="5281" actId="1076"/>
          <ac:picMkLst>
            <pc:docMk/>
            <pc:sldMk cId="2074278644" sldId="261"/>
            <ac:picMk id="5" creationId="{72E8210D-6D07-016B-B263-92E9AF9C86DD}"/>
          </ac:picMkLst>
        </pc:picChg>
        <pc:picChg chg="mod">
          <ac:chgData name="Shadi Kheirollahi" userId="5878fb81-b4a6-4f7b-9229-695463db3dc9" providerId="ADAL" clId="{748D7785-C767-4FC4-9728-B5D885E1BA10}" dt="2024-10-20T20:14:29.075" v="5282" actId="1076"/>
          <ac:picMkLst>
            <pc:docMk/>
            <pc:sldMk cId="2074278644" sldId="261"/>
            <ac:picMk id="6" creationId="{6C68DC96-A7D4-13F9-7C11-08EC775FCAE5}"/>
          </ac:picMkLst>
        </pc:picChg>
        <pc:picChg chg="del">
          <ac:chgData name="Shadi Kheirollahi" userId="5878fb81-b4a6-4f7b-9229-695463db3dc9" providerId="ADAL" clId="{748D7785-C767-4FC4-9728-B5D885E1BA10}" dt="2024-10-19T17:25:30.441" v="448" actId="478"/>
          <ac:picMkLst>
            <pc:docMk/>
            <pc:sldMk cId="2074278644" sldId="261"/>
            <ac:picMk id="13" creationId="{61408878-0069-09BF-3FB9-52DF5DF91D76}"/>
          </ac:picMkLst>
        </pc:picChg>
      </pc:sldChg>
      <pc:sldChg chg="addSp delSp modSp new mod">
        <pc:chgData name="Shadi Kheirollahi" userId="5878fb81-b4a6-4f7b-9229-695463db3dc9" providerId="ADAL" clId="{748D7785-C767-4FC4-9728-B5D885E1BA10}" dt="2024-10-20T21:52:08.771" v="6051" actId="1076"/>
        <pc:sldMkLst>
          <pc:docMk/>
          <pc:sldMk cId="2353563589" sldId="262"/>
        </pc:sldMkLst>
        <pc:spChg chg="mod">
          <ac:chgData name="Shadi Kheirollahi" userId="5878fb81-b4a6-4f7b-9229-695463db3dc9" providerId="ADAL" clId="{748D7785-C767-4FC4-9728-B5D885E1BA10}" dt="2024-10-19T17:47:55.951" v="771" actId="404"/>
          <ac:spMkLst>
            <pc:docMk/>
            <pc:sldMk cId="2353563589" sldId="262"/>
            <ac:spMk id="2" creationId="{21AF53A8-16FC-29CD-ED76-C1B3470D029C}"/>
          </ac:spMkLst>
        </pc:spChg>
        <pc:spChg chg="mod">
          <ac:chgData name="Shadi Kheirollahi" userId="5878fb81-b4a6-4f7b-9229-695463db3dc9" providerId="ADAL" clId="{748D7785-C767-4FC4-9728-B5D885E1BA10}" dt="2024-10-20T19:58:25.648" v="4983" actId="1036"/>
          <ac:spMkLst>
            <pc:docMk/>
            <pc:sldMk cId="2353563589" sldId="262"/>
            <ac:spMk id="3" creationId="{19743269-70A5-EAF0-E21A-42C1DC3ED5A3}"/>
          </ac:spMkLst>
        </pc:spChg>
        <pc:spChg chg="del mod">
          <ac:chgData name="Shadi Kheirollahi" userId="5878fb81-b4a6-4f7b-9229-695463db3dc9" providerId="ADAL" clId="{748D7785-C767-4FC4-9728-B5D885E1BA10}" dt="2024-10-19T17:06:26.379" v="283" actId="1032"/>
          <ac:spMkLst>
            <pc:docMk/>
            <pc:sldMk cId="2353563589" sldId="262"/>
            <ac:spMk id="3" creationId="{DD6D20C3-76A4-D937-782D-DA045F6334ED}"/>
          </ac:spMkLst>
        </pc:spChg>
        <pc:spChg chg="add mod ord">
          <ac:chgData name="Shadi Kheirollahi" userId="5878fb81-b4a6-4f7b-9229-695463db3dc9" providerId="ADAL" clId="{748D7785-C767-4FC4-9728-B5D885E1BA10}" dt="2024-10-20T21:44:54.629" v="5987" actId="14100"/>
          <ac:spMkLst>
            <pc:docMk/>
            <pc:sldMk cId="2353563589" sldId="262"/>
            <ac:spMk id="5" creationId="{86E0ACAA-E868-E602-9A5F-5C834DFF7D31}"/>
          </ac:spMkLst>
        </pc:spChg>
        <pc:spChg chg="add mod">
          <ac:chgData name="Shadi Kheirollahi" userId="5878fb81-b4a6-4f7b-9229-695463db3dc9" providerId="ADAL" clId="{748D7785-C767-4FC4-9728-B5D885E1BA10}" dt="2024-10-20T21:27:27.180" v="5664" actId="20577"/>
          <ac:spMkLst>
            <pc:docMk/>
            <pc:sldMk cId="2353563589" sldId="262"/>
            <ac:spMk id="6" creationId="{7012B866-E72D-3F6A-2E03-86B23006DA11}"/>
          </ac:spMkLst>
        </pc:spChg>
        <pc:spChg chg="add mod">
          <ac:chgData name="Shadi Kheirollahi" userId="5878fb81-b4a6-4f7b-9229-695463db3dc9" providerId="ADAL" clId="{748D7785-C767-4FC4-9728-B5D885E1BA10}" dt="2024-10-20T21:38:47.129" v="5868" actId="1076"/>
          <ac:spMkLst>
            <pc:docMk/>
            <pc:sldMk cId="2353563589" sldId="262"/>
            <ac:spMk id="7" creationId="{45B98DD3-A4BD-BED0-DBCF-077A27F81530}"/>
          </ac:spMkLst>
        </pc:spChg>
        <pc:spChg chg="add del mod">
          <ac:chgData name="Shadi Kheirollahi" userId="5878fb81-b4a6-4f7b-9229-695463db3dc9" providerId="ADAL" clId="{748D7785-C767-4FC4-9728-B5D885E1BA10}" dt="2024-10-20T21:40:15.004" v="5951" actId="478"/>
          <ac:spMkLst>
            <pc:docMk/>
            <pc:sldMk cId="2353563589" sldId="262"/>
            <ac:spMk id="8" creationId="{5F392257-C4A2-3B30-2960-D29C4A9BE09C}"/>
          </ac:spMkLst>
        </pc:spChg>
        <pc:spChg chg="add del mod">
          <ac:chgData name="Shadi Kheirollahi" userId="5878fb81-b4a6-4f7b-9229-695463db3dc9" providerId="ADAL" clId="{748D7785-C767-4FC4-9728-B5D885E1BA10}" dt="2024-10-20T21:51:57.173" v="6050" actId="14100"/>
          <ac:spMkLst>
            <pc:docMk/>
            <pc:sldMk cId="2353563589" sldId="262"/>
            <ac:spMk id="10" creationId="{6A49502B-7667-457B-A415-70BA8119E3C9}"/>
          </ac:spMkLst>
        </pc:spChg>
        <pc:graphicFrameChg chg="add del mod ord modGraphic">
          <ac:chgData name="Shadi Kheirollahi" userId="5878fb81-b4a6-4f7b-9229-695463db3dc9" providerId="ADAL" clId="{748D7785-C767-4FC4-9728-B5D885E1BA10}" dt="2024-10-20T21:38:53.276" v="5872" actId="478"/>
          <ac:graphicFrameMkLst>
            <pc:docMk/>
            <pc:sldMk cId="2353563589" sldId="262"/>
            <ac:graphicFrameMk id="4" creationId="{80718BEA-BAB2-CE7B-6E4D-94F14C9569CF}"/>
          </ac:graphicFrameMkLst>
        </pc:graphicFrameChg>
        <pc:picChg chg="add del mod">
          <ac:chgData name="Shadi Kheirollahi" userId="5878fb81-b4a6-4f7b-9229-695463db3dc9" providerId="ADAL" clId="{748D7785-C767-4FC4-9728-B5D885E1BA10}" dt="2024-10-20T21:44:16.264" v="5981" actId="478"/>
          <ac:picMkLst>
            <pc:docMk/>
            <pc:sldMk cId="2353563589" sldId="262"/>
            <ac:picMk id="12" creationId="{17E732A4-DE1B-26C3-03CE-093BC9954B83}"/>
          </ac:picMkLst>
        </pc:picChg>
        <pc:picChg chg="add mod">
          <ac:chgData name="Shadi Kheirollahi" userId="5878fb81-b4a6-4f7b-9229-695463db3dc9" providerId="ADAL" clId="{748D7785-C767-4FC4-9728-B5D885E1BA10}" dt="2024-10-20T21:52:08.771" v="6051" actId="1076"/>
          <ac:picMkLst>
            <pc:docMk/>
            <pc:sldMk cId="2353563589" sldId="262"/>
            <ac:picMk id="14" creationId="{60099EEF-E0CD-DD50-F009-E48B2EDEDEA9}"/>
          </ac:picMkLst>
        </pc:picChg>
      </pc:sldChg>
      <pc:sldChg chg="addSp delSp modSp new mod ord">
        <pc:chgData name="Shadi Kheirollahi" userId="5878fb81-b4a6-4f7b-9229-695463db3dc9" providerId="ADAL" clId="{748D7785-C767-4FC4-9728-B5D885E1BA10}" dt="2024-10-20T20:09:39.586" v="5254" actId="20577"/>
        <pc:sldMkLst>
          <pc:docMk/>
          <pc:sldMk cId="3092616383" sldId="263"/>
        </pc:sldMkLst>
        <pc:spChg chg="mod">
          <ac:chgData name="Shadi Kheirollahi" userId="5878fb81-b4a6-4f7b-9229-695463db3dc9" providerId="ADAL" clId="{748D7785-C767-4FC4-9728-B5D885E1BA10}" dt="2024-10-20T19:56:59.079" v="4642" actId="1035"/>
          <ac:spMkLst>
            <pc:docMk/>
            <pc:sldMk cId="3092616383" sldId="263"/>
            <ac:spMk id="3" creationId="{2833A319-1B9C-175A-4FC0-7C34C36B613C}"/>
          </ac:spMkLst>
        </pc:spChg>
        <pc:spChg chg="del mod">
          <ac:chgData name="Shadi Kheirollahi" userId="5878fb81-b4a6-4f7b-9229-695463db3dc9" providerId="ADAL" clId="{748D7785-C767-4FC4-9728-B5D885E1BA10}" dt="2024-10-19T18:54:40.812" v="1168" actId="478"/>
          <ac:spMkLst>
            <pc:docMk/>
            <pc:sldMk cId="3092616383" sldId="263"/>
            <ac:spMk id="3" creationId="{A67CB3D9-C015-CB84-FE27-2E93290DCE02}"/>
          </ac:spMkLst>
        </pc:spChg>
        <pc:spChg chg="add mod">
          <ac:chgData name="Shadi Kheirollahi" userId="5878fb81-b4a6-4f7b-9229-695463db3dc9" providerId="ADAL" clId="{748D7785-C767-4FC4-9728-B5D885E1BA10}" dt="2024-10-20T20:09:39.586" v="5254" actId="20577"/>
          <ac:spMkLst>
            <pc:docMk/>
            <pc:sldMk cId="3092616383" sldId="263"/>
            <ac:spMk id="12" creationId="{F3B74AB8-8F27-B1CD-D819-37CF95FF5A75}"/>
          </ac:spMkLst>
        </pc:spChg>
        <pc:spChg chg="add mod">
          <ac:chgData name="Shadi Kheirollahi" userId="5878fb81-b4a6-4f7b-9229-695463db3dc9" providerId="ADAL" clId="{748D7785-C767-4FC4-9728-B5D885E1BA10}" dt="2024-10-19T22:51:47.276" v="2114" actId="1076"/>
          <ac:spMkLst>
            <pc:docMk/>
            <pc:sldMk cId="3092616383" sldId="263"/>
            <ac:spMk id="13" creationId="{D485B6D5-0FB8-AC03-5E7F-83034452B320}"/>
          </ac:spMkLst>
        </pc:spChg>
        <pc:graphicFrameChg chg="add del mod">
          <ac:chgData name="Shadi Kheirollahi" userId="5878fb81-b4a6-4f7b-9229-695463db3dc9" providerId="ADAL" clId="{748D7785-C767-4FC4-9728-B5D885E1BA10}" dt="2024-10-19T18:54:41.757" v="1171"/>
          <ac:graphicFrameMkLst>
            <pc:docMk/>
            <pc:sldMk cId="3092616383" sldId="263"/>
            <ac:graphicFrameMk id="4" creationId="{EAF5E8C7-EF3A-9707-CF66-76D6C4DADD52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18:54:56.768" v="1178"/>
          <ac:graphicFrameMkLst>
            <pc:docMk/>
            <pc:sldMk cId="3092616383" sldId="263"/>
            <ac:graphicFrameMk id="7" creationId="{60629A55-B7AA-96ED-8CF6-E9319476DCA7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22:21:21.064" v="1554" actId="478"/>
          <ac:graphicFrameMkLst>
            <pc:docMk/>
            <pc:sldMk cId="3092616383" sldId="263"/>
            <ac:graphicFrameMk id="11" creationId="{5E0AB3F0-2743-DC3C-CAE5-1E1542FBAD22}"/>
          </ac:graphicFrameMkLst>
        </pc:graphicFrameChg>
        <pc:picChg chg="add mod">
          <ac:chgData name="Shadi Kheirollahi" userId="5878fb81-b4a6-4f7b-9229-695463db3dc9" providerId="ADAL" clId="{748D7785-C767-4FC4-9728-B5D885E1BA10}" dt="2024-10-19T22:42:39.736" v="2003" actId="1076"/>
          <ac:picMkLst>
            <pc:docMk/>
            <pc:sldMk cId="3092616383" sldId="263"/>
            <ac:picMk id="6" creationId="{E3C64704-E4B9-2D4D-84FC-92F26AE26A45}"/>
          </ac:picMkLst>
        </pc:picChg>
        <pc:picChg chg="add del mod">
          <ac:chgData name="Shadi Kheirollahi" userId="5878fb81-b4a6-4f7b-9229-695463db3dc9" providerId="ADAL" clId="{748D7785-C767-4FC4-9728-B5D885E1BA10}" dt="2024-10-19T18:55:17.964" v="1183" actId="478"/>
          <ac:picMkLst>
            <pc:docMk/>
            <pc:sldMk cId="3092616383" sldId="263"/>
            <ac:picMk id="9" creationId="{39514A0C-1D2D-11C1-9AB1-A9E620D93B9E}"/>
          </ac:picMkLst>
        </pc:picChg>
        <pc:picChg chg="add del mod">
          <ac:chgData name="Shadi Kheirollahi" userId="5878fb81-b4a6-4f7b-9229-695463db3dc9" providerId="ADAL" clId="{748D7785-C767-4FC4-9728-B5D885E1BA10}" dt="2024-10-19T19:00:23.530" v="1188" actId="478"/>
          <ac:picMkLst>
            <pc:docMk/>
            <pc:sldMk cId="3092616383" sldId="263"/>
            <ac:picMk id="10" creationId="{F898D992-296D-3E9F-C8FB-4EB95B898137}"/>
          </ac:picMkLst>
        </pc:picChg>
      </pc:sldChg>
      <pc:sldChg chg="addSp delSp modSp add mod">
        <pc:chgData name="Shadi Kheirollahi" userId="5878fb81-b4a6-4f7b-9229-695463db3dc9" providerId="ADAL" clId="{748D7785-C767-4FC4-9728-B5D885E1BA10}" dt="2024-10-20T22:42:04.930" v="6547" actId="478"/>
        <pc:sldMkLst>
          <pc:docMk/>
          <pc:sldMk cId="181945149" sldId="264"/>
        </pc:sldMkLst>
        <pc:spChg chg="add mod">
          <ac:chgData name="Shadi Kheirollahi" userId="5878fb81-b4a6-4f7b-9229-695463db3dc9" providerId="ADAL" clId="{748D7785-C767-4FC4-9728-B5D885E1BA10}" dt="2024-10-20T22:15:17.352" v="6410" actId="255"/>
          <ac:spMkLst>
            <pc:docMk/>
            <pc:sldMk cId="181945149" sldId="264"/>
            <ac:spMk id="2" creationId="{9601C4C3-1150-C511-641E-38C6D7650A5D}"/>
          </ac:spMkLst>
        </pc:spChg>
        <pc:spChg chg="add del mod">
          <ac:chgData name="Shadi Kheirollahi" userId="5878fb81-b4a6-4f7b-9229-695463db3dc9" providerId="ADAL" clId="{748D7785-C767-4FC4-9728-B5D885E1BA10}" dt="2024-10-20T00:03:25.117" v="2970" actId="478"/>
          <ac:spMkLst>
            <pc:docMk/>
            <pc:sldMk cId="181945149" sldId="264"/>
            <ac:spMk id="3" creationId="{00E1957F-5C63-B82F-B64D-4D31542F990D}"/>
          </ac:spMkLst>
        </pc:spChg>
        <pc:spChg chg="mod">
          <ac:chgData name="Shadi Kheirollahi" userId="5878fb81-b4a6-4f7b-9229-695463db3dc9" providerId="ADAL" clId="{748D7785-C767-4FC4-9728-B5D885E1BA10}" dt="2024-10-20T19:57:50.226" v="4875" actId="1036"/>
          <ac:spMkLst>
            <pc:docMk/>
            <pc:sldMk cId="181945149" sldId="264"/>
            <ac:spMk id="3" creationId="{D08D9887-2874-46BB-C6A8-859508808BB5}"/>
          </ac:spMkLst>
        </pc:spChg>
        <pc:spChg chg="add del mod">
          <ac:chgData name="Shadi Kheirollahi" userId="5878fb81-b4a6-4f7b-9229-695463db3dc9" providerId="ADAL" clId="{748D7785-C767-4FC4-9728-B5D885E1BA10}" dt="2024-10-20T00:02:44.750" v="2962" actId="478"/>
          <ac:spMkLst>
            <pc:docMk/>
            <pc:sldMk cId="181945149" sldId="264"/>
            <ac:spMk id="5" creationId="{5CC8BD92-A006-37DF-F17F-6615E2B471EE}"/>
          </ac:spMkLst>
        </pc:spChg>
        <pc:spChg chg="add del">
          <ac:chgData name="Shadi Kheirollahi" userId="5878fb81-b4a6-4f7b-9229-695463db3dc9" providerId="ADAL" clId="{748D7785-C767-4FC4-9728-B5D885E1BA10}" dt="2024-10-20T22:42:04.930" v="6547" actId="478"/>
          <ac:spMkLst>
            <pc:docMk/>
            <pc:sldMk cId="181945149" sldId="264"/>
            <ac:spMk id="5" creationId="{B9F40873-A98E-EC8D-2B9C-B6B56BA8DCC7}"/>
          </ac:spMkLst>
        </pc:spChg>
        <pc:spChg chg="add del mod">
          <ac:chgData name="Shadi Kheirollahi" userId="5878fb81-b4a6-4f7b-9229-695463db3dc9" providerId="ADAL" clId="{748D7785-C767-4FC4-9728-B5D885E1BA10}" dt="2024-10-20T00:03:33.893" v="2975" actId="478"/>
          <ac:spMkLst>
            <pc:docMk/>
            <pc:sldMk cId="181945149" sldId="264"/>
            <ac:spMk id="6" creationId="{40251FF1-7747-1669-F588-824A4AFD31A2}"/>
          </ac:spMkLst>
        </pc:spChg>
        <pc:spChg chg="add mod">
          <ac:chgData name="Shadi Kheirollahi" userId="5878fb81-b4a6-4f7b-9229-695463db3dc9" providerId="ADAL" clId="{748D7785-C767-4FC4-9728-B5D885E1BA10}" dt="2024-10-20T22:15:23.055" v="6411" actId="255"/>
          <ac:spMkLst>
            <pc:docMk/>
            <pc:sldMk cId="181945149" sldId="264"/>
            <ac:spMk id="7" creationId="{81CB0949-552F-0009-F0E1-CFFFF449F794}"/>
          </ac:spMkLst>
        </pc:spChg>
        <pc:spChg chg="add mod">
          <ac:chgData name="Shadi Kheirollahi" userId="5878fb81-b4a6-4f7b-9229-695463db3dc9" providerId="ADAL" clId="{748D7785-C767-4FC4-9728-B5D885E1BA10}" dt="2024-10-20T22:18:09.952" v="6419" actId="20577"/>
          <ac:spMkLst>
            <pc:docMk/>
            <pc:sldMk cId="181945149" sldId="264"/>
            <ac:spMk id="8" creationId="{381D449F-E01D-1992-A1E1-A0BDF6EC6CC9}"/>
          </ac:spMkLst>
        </pc:spChg>
        <pc:spChg chg="add del mod">
          <ac:chgData name="Shadi Kheirollahi" userId="5878fb81-b4a6-4f7b-9229-695463db3dc9" providerId="ADAL" clId="{748D7785-C767-4FC4-9728-B5D885E1BA10}" dt="2024-10-20T22:15:28.117" v="6412" actId="255"/>
          <ac:spMkLst>
            <pc:docMk/>
            <pc:sldMk cId="181945149" sldId="264"/>
            <ac:spMk id="9" creationId="{039794B8-250B-BB6A-EA5A-CD9BD49DBCA4}"/>
          </ac:spMkLst>
        </pc:spChg>
        <pc:spChg chg="add del">
          <ac:chgData name="Shadi Kheirollahi" userId="5878fb81-b4a6-4f7b-9229-695463db3dc9" providerId="ADAL" clId="{748D7785-C767-4FC4-9728-B5D885E1BA10}" dt="2024-10-20T22:42:02.999" v="6546" actId="478"/>
          <ac:spMkLst>
            <pc:docMk/>
            <pc:sldMk cId="181945149" sldId="264"/>
            <ac:spMk id="10" creationId="{3E9590E8-07D6-6C0A-90D4-FEDA64E50707}"/>
          </ac:spMkLst>
        </pc:spChg>
        <pc:spChg chg="del mod">
          <ac:chgData name="Shadi Kheirollahi" userId="5878fb81-b4a6-4f7b-9229-695463db3dc9" providerId="ADAL" clId="{748D7785-C767-4FC4-9728-B5D885E1BA10}" dt="2024-10-20T01:01:06.580" v="3798" actId="478"/>
          <ac:spMkLst>
            <pc:docMk/>
            <pc:sldMk cId="181945149" sldId="264"/>
            <ac:spMk id="10" creationId="{B550B1F6-2925-26B9-D9EE-1F3203D62A82}"/>
          </ac:spMkLst>
        </pc:spChg>
        <pc:spChg chg="add del mod">
          <ac:chgData name="Shadi Kheirollahi" userId="5878fb81-b4a6-4f7b-9229-695463db3dc9" providerId="ADAL" clId="{748D7785-C767-4FC4-9728-B5D885E1BA10}" dt="2024-10-20T01:01:09.792" v="3799" actId="478"/>
          <ac:spMkLst>
            <pc:docMk/>
            <pc:sldMk cId="181945149" sldId="264"/>
            <ac:spMk id="13" creationId="{F7E209EF-DC60-E793-B3AE-ABF0FC241D7D}"/>
          </ac:spMkLst>
        </pc:spChg>
        <pc:spChg chg="mod">
          <ac:chgData name="Shadi Kheirollahi" userId="5878fb81-b4a6-4f7b-9229-695463db3dc9" providerId="ADAL" clId="{748D7785-C767-4FC4-9728-B5D885E1BA10}" dt="2024-10-20T01:01:46.013" v="3818" actId="1076"/>
          <ac:spMkLst>
            <pc:docMk/>
            <pc:sldMk cId="181945149" sldId="264"/>
            <ac:spMk id="19" creationId="{9372DF41-0150-9F32-4527-AEF53319CF5E}"/>
          </ac:spMkLst>
        </pc:spChg>
        <pc:spChg chg="del mod">
          <ac:chgData name="Shadi Kheirollahi" userId="5878fb81-b4a6-4f7b-9229-695463db3dc9" providerId="ADAL" clId="{748D7785-C767-4FC4-9728-B5D885E1BA10}" dt="2024-10-20T00:00:19.807" v="2934" actId="478"/>
          <ac:spMkLst>
            <pc:docMk/>
            <pc:sldMk cId="181945149" sldId="264"/>
            <ac:spMk id="26" creationId="{C385D736-0986-80D8-9FF1-54BCA5FE5E86}"/>
          </ac:spMkLst>
        </pc:spChg>
        <pc:spChg chg="del">
          <ac:chgData name="Shadi Kheirollahi" userId="5878fb81-b4a6-4f7b-9229-695463db3dc9" providerId="ADAL" clId="{748D7785-C767-4FC4-9728-B5D885E1BA10}" dt="2024-10-20T00:00:23.147" v="2935" actId="478"/>
          <ac:spMkLst>
            <pc:docMk/>
            <pc:sldMk cId="181945149" sldId="264"/>
            <ac:spMk id="27" creationId="{F32E2221-56E5-9530-CEEC-528ED2B6FC68}"/>
          </ac:spMkLst>
        </pc:spChg>
        <pc:spChg chg="del">
          <ac:chgData name="Shadi Kheirollahi" userId="5878fb81-b4a6-4f7b-9229-695463db3dc9" providerId="ADAL" clId="{748D7785-C767-4FC4-9728-B5D885E1BA10}" dt="2024-10-20T00:00:31.340" v="2938" actId="478"/>
          <ac:spMkLst>
            <pc:docMk/>
            <pc:sldMk cId="181945149" sldId="264"/>
            <ac:spMk id="28" creationId="{1C580D09-C255-9C27-55A7-1D6FD0E5EF88}"/>
          </ac:spMkLst>
        </pc:spChg>
        <pc:spChg chg="del">
          <ac:chgData name="Shadi Kheirollahi" userId="5878fb81-b4a6-4f7b-9229-695463db3dc9" providerId="ADAL" clId="{748D7785-C767-4FC4-9728-B5D885E1BA10}" dt="2024-10-20T00:00:25.876" v="2936" actId="478"/>
          <ac:spMkLst>
            <pc:docMk/>
            <pc:sldMk cId="181945149" sldId="264"/>
            <ac:spMk id="29" creationId="{6D4280EB-AB27-6712-FCF9-87CB3714AF96}"/>
          </ac:spMkLst>
        </pc:spChg>
        <pc:spChg chg="del">
          <ac:chgData name="Shadi Kheirollahi" userId="5878fb81-b4a6-4f7b-9229-695463db3dc9" providerId="ADAL" clId="{748D7785-C767-4FC4-9728-B5D885E1BA10}" dt="2024-10-20T00:00:28.326" v="2937" actId="478"/>
          <ac:spMkLst>
            <pc:docMk/>
            <pc:sldMk cId="181945149" sldId="264"/>
            <ac:spMk id="30" creationId="{DA2FB589-E3C1-7566-67C3-6A56D655B1ED}"/>
          </ac:spMkLst>
        </pc:spChg>
        <pc:spChg chg="del">
          <ac:chgData name="Shadi Kheirollahi" userId="5878fb81-b4a6-4f7b-9229-695463db3dc9" providerId="ADAL" clId="{748D7785-C767-4FC4-9728-B5D885E1BA10}" dt="2024-10-20T00:00:32.717" v="2939" actId="478"/>
          <ac:spMkLst>
            <pc:docMk/>
            <pc:sldMk cId="181945149" sldId="264"/>
            <ac:spMk id="31" creationId="{0BD91145-7627-8E0C-4132-9461D90AAC2C}"/>
          </ac:spMkLst>
        </pc:spChg>
        <pc:graphicFrameChg chg="del">
          <ac:chgData name="Shadi Kheirollahi" userId="5878fb81-b4a6-4f7b-9229-695463db3dc9" providerId="ADAL" clId="{748D7785-C767-4FC4-9728-B5D885E1BA10}" dt="2024-10-20T00:00:15.426" v="2931" actId="478"/>
          <ac:graphicFrameMkLst>
            <pc:docMk/>
            <pc:sldMk cId="181945149" sldId="264"/>
            <ac:graphicFrameMk id="4" creationId="{7CDF3DED-6AEA-B826-C836-74108CDE6B8E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00:30:02.808" v="3260" actId="478"/>
          <ac:graphicFrameMkLst>
            <pc:docMk/>
            <pc:sldMk cId="181945149" sldId="264"/>
            <ac:graphicFrameMk id="11" creationId="{081340F9-9183-ECF5-C738-8E84D859B05D}"/>
          </ac:graphicFrameMkLst>
        </pc:graphicFrameChg>
      </pc:sldChg>
      <pc:sldChg chg="addSp delSp modSp new del mod">
        <pc:chgData name="Shadi Kheirollahi" userId="5878fb81-b4a6-4f7b-9229-695463db3dc9" providerId="ADAL" clId="{748D7785-C767-4FC4-9728-B5D885E1BA10}" dt="2024-10-19T23:52:04.002" v="2894" actId="47"/>
        <pc:sldMkLst>
          <pc:docMk/>
          <pc:sldMk cId="1747993460" sldId="264"/>
        </pc:sldMkLst>
        <pc:spChg chg="del">
          <ac:chgData name="Shadi Kheirollahi" userId="5878fb81-b4a6-4f7b-9229-695463db3dc9" providerId="ADAL" clId="{748D7785-C767-4FC4-9728-B5D885E1BA10}" dt="2024-10-19T23:18:13.814" v="2372" actId="12084"/>
          <ac:spMkLst>
            <pc:docMk/>
            <pc:sldMk cId="1747993460" sldId="264"/>
            <ac:spMk id="3" creationId="{0D9551F6-DBE1-D1FE-94EA-FF6781B7972F}"/>
          </ac:spMkLst>
        </pc:spChg>
        <pc:graphicFrameChg chg="add mod modGraphic">
          <ac:chgData name="Shadi Kheirollahi" userId="5878fb81-b4a6-4f7b-9229-695463db3dc9" providerId="ADAL" clId="{748D7785-C767-4FC4-9728-B5D885E1BA10}" dt="2024-10-19T23:23:18.043" v="2458" actId="478"/>
          <ac:graphicFrameMkLst>
            <pc:docMk/>
            <pc:sldMk cId="1747993460" sldId="264"/>
            <ac:graphicFrameMk id="4" creationId="{F3CEA90C-A961-3918-5989-551D11D0D612}"/>
          </ac:graphicFrameMkLst>
        </pc:graphicFrameChg>
      </pc:sldChg>
      <pc:sldChg chg="addSp delSp modSp new del mod">
        <pc:chgData name="Shadi Kheirollahi" userId="5878fb81-b4a6-4f7b-9229-695463db3dc9" providerId="ADAL" clId="{748D7785-C767-4FC4-9728-B5D885E1BA10}" dt="2024-10-20T00:00:04.955" v="2929" actId="47"/>
        <pc:sldMkLst>
          <pc:docMk/>
          <pc:sldMk cId="1961863400" sldId="264"/>
        </pc:sldMkLst>
        <pc:spChg chg="add del mod">
          <ac:chgData name="Shadi Kheirollahi" userId="5878fb81-b4a6-4f7b-9229-695463db3dc9" providerId="ADAL" clId="{748D7785-C767-4FC4-9728-B5D885E1BA10}" dt="2024-10-20T00:00:01.927" v="2928" actId="478"/>
          <ac:spMkLst>
            <pc:docMk/>
            <pc:sldMk cId="1961863400" sldId="264"/>
            <ac:spMk id="5" creationId="{E60F4FD3-FAEC-F3A2-C886-F2A7C0F685B0}"/>
          </ac:spMkLst>
        </pc:spChg>
      </pc:sldChg>
      <pc:sldChg chg="addSp delSp modSp new mod">
        <pc:chgData name="Shadi Kheirollahi" userId="5878fb81-b4a6-4f7b-9229-695463db3dc9" providerId="ADAL" clId="{748D7785-C767-4FC4-9728-B5D885E1BA10}" dt="2024-10-20T21:53:07.993" v="6067" actId="113"/>
        <pc:sldMkLst>
          <pc:docMk/>
          <pc:sldMk cId="248237768" sldId="265"/>
        </pc:sldMkLst>
        <pc:spChg chg="mod">
          <ac:chgData name="Shadi Kheirollahi" userId="5878fb81-b4a6-4f7b-9229-695463db3dc9" providerId="ADAL" clId="{748D7785-C767-4FC4-9728-B5D885E1BA10}" dt="2024-10-20T19:14:08.330" v="3860" actId="404"/>
          <ac:spMkLst>
            <pc:docMk/>
            <pc:sldMk cId="248237768" sldId="265"/>
            <ac:spMk id="2" creationId="{01B1E64C-A316-7B4B-5410-C99ACCBD58C6}"/>
          </ac:spMkLst>
        </pc:spChg>
        <pc:spChg chg="mod ord">
          <ac:chgData name="Shadi Kheirollahi" userId="5878fb81-b4a6-4f7b-9229-695463db3dc9" providerId="ADAL" clId="{748D7785-C767-4FC4-9728-B5D885E1BA10}" dt="2024-10-20T21:53:07.993" v="6067" actId="113"/>
          <ac:spMkLst>
            <pc:docMk/>
            <pc:sldMk cId="248237768" sldId="265"/>
            <ac:spMk id="3" creationId="{B6FC97F2-6E2D-23E9-7385-8A9F164AB39E}"/>
          </ac:spMkLst>
        </pc:spChg>
        <pc:spChg chg="mod ord">
          <ac:chgData name="Shadi Kheirollahi" userId="5878fb81-b4a6-4f7b-9229-695463db3dc9" providerId="ADAL" clId="{748D7785-C767-4FC4-9728-B5D885E1BA10}" dt="2024-10-20T21:52:47.582" v="6065" actId="403"/>
          <ac:spMkLst>
            <pc:docMk/>
            <pc:sldMk cId="248237768" sldId="265"/>
            <ac:spMk id="4" creationId="{6FA3A5EB-E72C-3AF3-D86C-1AF1621BC976}"/>
          </ac:spMkLst>
        </pc:spChg>
        <pc:spChg chg="mod">
          <ac:chgData name="Shadi Kheirollahi" userId="5878fb81-b4a6-4f7b-9229-695463db3dc9" providerId="ADAL" clId="{748D7785-C767-4FC4-9728-B5D885E1BA10}" dt="2024-10-20T19:58:18.079" v="4969" actId="1037"/>
          <ac:spMkLst>
            <pc:docMk/>
            <pc:sldMk cId="248237768" sldId="265"/>
            <ac:spMk id="8" creationId="{3715434A-B06E-44FE-8C15-87754EB496E0}"/>
          </ac:spMkLst>
        </pc:spChg>
        <pc:spChg chg="add mod">
          <ac:chgData name="Shadi Kheirollahi" userId="5878fb81-b4a6-4f7b-9229-695463db3dc9" providerId="ADAL" clId="{748D7785-C767-4FC4-9728-B5D885E1BA10}" dt="2024-10-20T19:24:57.449" v="4092" actId="208"/>
          <ac:spMkLst>
            <pc:docMk/>
            <pc:sldMk cId="248237768" sldId="265"/>
            <ac:spMk id="13" creationId="{15F8CE38-86F5-8B28-DA54-7D3FC75C7E02}"/>
          </ac:spMkLst>
        </pc:spChg>
        <pc:spChg chg="add mod">
          <ac:chgData name="Shadi Kheirollahi" userId="5878fb81-b4a6-4f7b-9229-695463db3dc9" providerId="ADAL" clId="{748D7785-C767-4FC4-9728-B5D885E1BA10}" dt="2024-10-20T19:26:49.268" v="4218" actId="5793"/>
          <ac:spMkLst>
            <pc:docMk/>
            <pc:sldMk cId="248237768" sldId="265"/>
            <ac:spMk id="14" creationId="{DF2503E1-DAE0-86FB-3430-58EFD287DDE7}"/>
          </ac:spMkLst>
        </pc:spChg>
        <pc:graphicFrameChg chg="add del mod">
          <ac:chgData name="Shadi Kheirollahi" userId="5878fb81-b4a6-4f7b-9229-695463db3dc9" providerId="ADAL" clId="{748D7785-C767-4FC4-9728-B5D885E1BA10}" dt="2024-10-20T19:15:30.672" v="3913"/>
          <ac:graphicFrameMkLst>
            <pc:docMk/>
            <pc:sldMk cId="248237768" sldId="265"/>
            <ac:graphicFrameMk id="5" creationId="{2A259AFE-6696-D698-308C-43FDBCE9F2C3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19:20:55.257" v="3935"/>
          <ac:graphicFrameMkLst>
            <pc:docMk/>
            <pc:sldMk cId="248237768" sldId="265"/>
            <ac:graphicFrameMk id="10" creationId="{95125BC4-E9E9-8E37-0E1C-276D0BAEC113}"/>
          </ac:graphicFrameMkLst>
        </pc:graphicFrameChg>
        <pc:picChg chg="add mod modCrop">
          <ac:chgData name="Shadi Kheirollahi" userId="5878fb81-b4a6-4f7b-9229-695463db3dc9" providerId="ADAL" clId="{748D7785-C767-4FC4-9728-B5D885E1BA10}" dt="2024-10-20T21:30:53.874" v="5717" actId="1076"/>
          <ac:picMkLst>
            <pc:docMk/>
            <pc:sldMk cId="248237768" sldId="265"/>
            <ac:picMk id="7" creationId="{4B20F0F1-ACE2-A3AA-7740-4B01458981D8}"/>
          </ac:picMkLst>
        </pc:picChg>
        <pc:picChg chg="add mod">
          <ac:chgData name="Shadi Kheirollahi" userId="5878fb81-b4a6-4f7b-9229-695463db3dc9" providerId="ADAL" clId="{748D7785-C767-4FC4-9728-B5D885E1BA10}" dt="2024-10-20T21:31:02.192" v="5720" actId="14100"/>
          <ac:picMkLst>
            <pc:docMk/>
            <pc:sldMk cId="248237768" sldId="265"/>
            <ac:picMk id="12" creationId="{AF3A8AFA-FA20-DFD5-280A-A72525C1C5B3}"/>
          </ac:picMkLst>
        </pc:picChg>
      </pc:sldChg>
      <pc:sldChg chg="new del">
        <pc:chgData name="Shadi Kheirollahi" userId="5878fb81-b4a6-4f7b-9229-695463db3dc9" providerId="ADAL" clId="{748D7785-C767-4FC4-9728-B5D885E1BA10}" dt="2024-10-19T23:23:30.181" v="2459" actId="47"/>
        <pc:sldMkLst>
          <pc:docMk/>
          <pc:sldMk cId="2666005855" sldId="265"/>
        </pc:sldMkLst>
      </pc:sldChg>
      <pc:sldChg chg="new del">
        <pc:chgData name="Shadi Kheirollahi" userId="5878fb81-b4a6-4f7b-9229-695463db3dc9" providerId="ADAL" clId="{748D7785-C767-4FC4-9728-B5D885E1BA10}" dt="2024-10-19T23:21:33" v="2456" actId="47"/>
        <pc:sldMkLst>
          <pc:docMk/>
          <pc:sldMk cId="3417821871" sldId="265"/>
        </pc:sldMkLst>
      </pc:sldChg>
      <pc:sldChg chg="addSp delSp modSp new del mod">
        <pc:chgData name="Shadi Kheirollahi" userId="5878fb81-b4a6-4f7b-9229-695463db3dc9" providerId="ADAL" clId="{748D7785-C767-4FC4-9728-B5D885E1BA10}" dt="2024-10-20T20:04:16.487" v="5199" actId="47"/>
        <pc:sldMkLst>
          <pc:docMk/>
          <pc:sldMk cId="3282264353" sldId="266"/>
        </pc:sldMkLst>
        <pc:spChg chg="del mod">
          <ac:chgData name="Shadi Kheirollahi" userId="5878fb81-b4a6-4f7b-9229-695463db3dc9" providerId="ADAL" clId="{748D7785-C767-4FC4-9728-B5D885E1BA10}" dt="2024-10-20T19:52:57.314" v="4456" actId="478"/>
          <ac:spMkLst>
            <pc:docMk/>
            <pc:sldMk cId="3282264353" sldId="266"/>
            <ac:spMk id="3" creationId="{0E883D51-E3C4-C8C0-770E-752FF1FE37E5}"/>
          </ac:spMkLst>
        </pc:spChg>
        <pc:spChg chg="del mod">
          <ac:chgData name="Shadi Kheirollahi" userId="5878fb81-b4a6-4f7b-9229-695463db3dc9" providerId="ADAL" clId="{748D7785-C767-4FC4-9728-B5D885E1BA10}" dt="2024-10-20T19:53:00.960" v="4458" actId="478"/>
          <ac:spMkLst>
            <pc:docMk/>
            <pc:sldMk cId="3282264353" sldId="266"/>
            <ac:spMk id="4" creationId="{F9410CC8-DE72-F19C-7397-C3E29D3198FC}"/>
          </ac:spMkLst>
        </pc:spChg>
        <pc:spChg chg="mod">
          <ac:chgData name="Shadi Kheirollahi" userId="5878fb81-b4a6-4f7b-9229-695463db3dc9" providerId="ADAL" clId="{748D7785-C767-4FC4-9728-B5D885E1BA10}" dt="2024-10-20T19:58:07.603" v="4946" actId="1036"/>
          <ac:spMkLst>
            <pc:docMk/>
            <pc:sldMk cId="3282264353" sldId="266"/>
            <ac:spMk id="5" creationId="{702796BD-1956-9CCC-7FA7-CF2DEFC2CDF0}"/>
          </ac:spMkLst>
        </pc:spChg>
        <pc:spChg chg="add del mod">
          <ac:chgData name="Shadi Kheirollahi" userId="5878fb81-b4a6-4f7b-9229-695463db3dc9" providerId="ADAL" clId="{748D7785-C767-4FC4-9728-B5D885E1BA10}" dt="2024-10-20T19:54:22.771" v="4463" actId="12084"/>
          <ac:spMkLst>
            <pc:docMk/>
            <pc:sldMk cId="3282264353" sldId="266"/>
            <ac:spMk id="6" creationId="{A88A375B-EC68-824C-D0AC-303D60F5A1F5}"/>
          </ac:spMkLst>
        </pc:spChg>
        <pc:spChg chg="add mod">
          <ac:chgData name="Shadi Kheirollahi" userId="5878fb81-b4a6-4f7b-9229-695463db3dc9" providerId="ADAL" clId="{748D7785-C767-4FC4-9728-B5D885E1BA10}" dt="2024-10-20T19:55:17.775" v="4476" actId="208"/>
          <ac:spMkLst>
            <pc:docMk/>
            <pc:sldMk cId="3282264353" sldId="266"/>
            <ac:spMk id="8" creationId="{1AFBBC7C-294D-1D5C-3DDB-B85524B79D2F}"/>
          </ac:spMkLst>
        </pc:spChg>
        <pc:spChg chg="add mod">
          <ac:chgData name="Shadi Kheirollahi" userId="5878fb81-b4a6-4f7b-9229-695463db3dc9" providerId="ADAL" clId="{748D7785-C767-4FC4-9728-B5D885E1BA10}" dt="2024-10-20T19:58:09.863" v="4947" actId="1076"/>
          <ac:spMkLst>
            <pc:docMk/>
            <pc:sldMk cId="3282264353" sldId="266"/>
            <ac:spMk id="9" creationId="{B9E835AF-AFF3-9C55-CC73-00D4BC0FC7AC}"/>
          </ac:spMkLst>
        </pc:spChg>
        <pc:graphicFrameChg chg="add mod ord">
          <ac:chgData name="Shadi Kheirollahi" userId="5878fb81-b4a6-4f7b-9229-695463db3dc9" providerId="ADAL" clId="{748D7785-C767-4FC4-9728-B5D885E1BA10}" dt="2024-10-20T20:00:38.252" v="5078" actId="1076"/>
          <ac:graphicFrameMkLst>
            <pc:docMk/>
            <pc:sldMk cId="3282264353" sldId="266"/>
            <ac:graphicFrameMk id="7" creationId="{C522C381-76DF-9EE7-1FCA-82D634E3057B}"/>
          </ac:graphicFrameMkLst>
        </pc:graphicFrameChg>
      </pc:sldChg>
      <pc:sldChg chg="new del">
        <pc:chgData name="Shadi Kheirollahi" userId="5878fb81-b4a6-4f7b-9229-695463db3dc9" providerId="ADAL" clId="{748D7785-C767-4FC4-9728-B5D885E1BA10}" dt="2024-10-20T19:56:12.153" v="4487" actId="47"/>
        <pc:sldMkLst>
          <pc:docMk/>
          <pc:sldMk cId="1667306363" sldId="267"/>
        </pc:sldMkLst>
      </pc:sldChg>
      <pc:sldChg chg="addSp delSp modSp new mod">
        <pc:chgData name="Shadi Kheirollahi" userId="5878fb81-b4a6-4f7b-9229-695463db3dc9" providerId="ADAL" clId="{748D7785-C767-4FC4-9728-B5D885E1BA10}" dt="2024-10-20T21:10:59.209" v="5344" actId="478"/>
        <pc:sldMkLst>
          <pc:docMk/>
          <pc:sldMk cId="3738803760" sldId="267"/>
        </pc:sldMkLst>
        <pc:spChg chg="del">
          <ac:chgData name="Shadi Kheirollahi" userId="5878fb81-b4a6-4f7b-9229-695463db3dc9" providerId="ADAL" clId="{748D7785-C767-4FC4-9728-B5D885E1BA10}" dt="2024-10-20T20:01:17.132" v="5080" actId="12084"/>
          <ac:spMkLst>
            <pc:docMk/>
            <pc:sldMk cId="3738803760" sldId="267"/>
            <ac:spMk id="3" creationId="{FF440F2E-86CC-3AC5-F108-90663FED78E9}"/>
          </ac:spMkLst>
        </pc:spChg>
        <pc:spChg chg="mod">
          <ac:chgData name="Shadi Kheirollahi" userId="5878fb81-b4a6-4f7b-9229-695463db3dc9" providerId="ADAL" clId="{748D7785-C767-4FC4-9728-B5D885E1BA10}" dt="2024-10-20T20:04:11.654" v="5197" actId="1036"/>
          <ac:spMkLst>
            <pc:docMk/>
            <pc:sldMk cId="3738803760" sldId="267"/>
            <ac:spMk id="5" creationId="{5218DB3E-1555-5988-BDB0-D840206C7A80}"/>
          </ac:spMkLst>
        </pc:spChg>
        <pc:spChg chg="add mod">
          <ac:chgData name="Shadi Kheirollahi" userId="5878fb81-b4a6-4f7b-9229-695463db3dc9" providerId="ADAL" clId="{748D7785-C767-4FC4-9728-B5D885E1BA10}" dt="2024-10-20T20:02:44.044" v="5099" actId="208"/>
          <ac:spMkLst>
            <pc:docMk/>
            <pc:sldMk cId="3738803760" sldId="267"/>
            <ac:spMk id="8" creationId="{B6A956CB-C88B-4992-6D6D-9F5FEC42FCA3}"/>
          </ac:spMkLst>
        </pc:spChg>
        <pc:spChg chg="add mod">
          <ac:chgData name="Shadi Kheirollahi" userId="5878fb81-b4a6-4f7b-9229-695463db3dc9" providerId="ADAL" clId="{748D7785-C767-4FC4-9728-B5D885E1BA10}" dt="2024-10-20T20:06:09.476" v="5236" actId="20577"/>
          <ac:spMkLst>
            <pc:docMk/>
            <pc:sldMk cId="3738803760" sldId="267"/>
            <ac:spMk id="9" creationId="{0AB4E102-9068-384C-0CEC-483EEFC8A970}"/>
          </ac:spMkLst>
        </pc:spChg>
        <pc:spChg chg="add mod">
          <ac:chgData name="Shadi Kheirollahi" userId="5878fb81-b4a6-4f7b-9229-695463db3dc9" providerId="ADAL" clId="{748D7785-C767-4FC4-9728-B5D885E1BA10}" dt="2024-10-20T21:07:02.220" v="5309" actId="1076"/>
          <ac:spMkLst>
            <pc:docMk/>
            <pc:sldMk cId="3738803760" sldId="267"/>
            <ac:spMk id="10" creationId="{D1558C75-127F-9725-5CB5-8A5C8B742EA5}"/>
          </ac:spMkLst>
        </pc:spChg>
        <pc:graphicFrameChg chg="add mod ord modGraphic">
          <ac:chgData name="Shadi Kheirollahi" userId="5878fb81-b4a6-4f7b-9229-695463db3dc9" providerId="ADAL" clId="{748D7785-C767-4FC4-9728-B5D885E1BA10}" dt="2024-10-20T21:09:50.831" v="5315"/>
          <ac:graphicFrameMkLst>
            <pc:docMk/>
            <pc:sldMk cId="3738803760" sldId="267"/>
            <ac:graphicFrameMk id="6" creationId="{D9624B6D-61AD-BE5E-4932-9B0F79C8C1B3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20:02:33.495" v="5096" actId="478"/>
          <ac:graphicFrameMkLst>
            <pc:docMk/>
            <pc:sldMk cId="3738803760" sldId="267"/>
            <ac:graphicFrameMk id="7" creationId="{C4452B69-83E8-F33A-EBD5-F57BCF33C476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21:09:54.394" v="5317"/>
          <ac:graphicFrameMkLst>
            <pc:docMk/>
            <pc:sldMk cId="3738803760" sldId="267"/>
            <ac:graphicFrameMk id="11" creationId="{78A996D6-63C4-07EE-30F0-DA8922E9823C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21:10:01.319" v="5320"/>
          <ac:graphicFrameMkLst>
            <pc:docMk/>
            <pc:sldMk cId="3738803760" sldId="267"/>
            <ac:graphicFrameMk id="12" creationId="{F32FEA49-C8FF-DC7C-40E4-F3EC7F1775C3}"/>
          </ac:graphicFrameMkLst>
        </pc:graphicFrameChg>
        <pc:picChg chg="add del mod modCrop">
          <ac:chgData name="Shadi Kheirollahi" userId="5878fb81-b4a6-4f7b-9229-695463db3dc9" providerId="ADAL" clId="{748D7785-C767-4FC4-9728-B5D885E1BA10}" dt="2024-10-20T21:10:59.209" v="5344" actId="478"/>
          <ac:picMkLst>
            <pc:docMk/>
            <pc:sldMk cId="3738803760" sldId="267"/>
            <ac:picMk id="14" creationId="{9D583B1F-7032-D04B-685D-1E34972AA0F1}"/>
          </ac:picMkLst>
        </pc:picChg>
      </pc:sldChg>
      <pc:sldChg chg="new del">
        <pc:chgData name="Shadi Kheirollahi" userId="5878fb81-b4a6-4f7b-9229-695463db3dc9" providerId="ADAL" clId="{748D7785-C767-4FC4-9728-B5D885E1BA10}" dt="2024-10-20T21:09:41.159" v="5311" actId="47"/>
        <pc:sldMkLst>
          <pc:docMk/>
          <pc:sldMk cId="196475108" sldId="268"/>
        </pc:sldMkLst>
      </pc:sldChg>
      <pc:sldChg chg="new del">
        <pc:chgData name="Shadi Kheirollahi" userId="5878fb81-b4a6-4f7b-9229-695463db3dc9" providerId="ADAL" clId="{748D7785-C767-4FC4-9728-B5D885E1BA10}" dt="2024-10-20T22:17:03.731" v="6415" actId="47"/>
        <pc:sldMkLst>
          <pc:docMk/>
          <pc:sldMk cId="2063248282" sldId="268"/>
        </pc:sldMkLst>
      </pc:sldChg>
      <pc:sldChg chg="addSp modSp add del mod">
        <pc:chgData name="Shadi Kheirollahi" userId="5878fb81-b4a6-4f7b-9229-695463db3dc9" providerId="ADAL" clId="{748D7785-C767-4FC4-9728-B5D885E1BA10}" dt="2024-10-20T22:53:06.403" v="6826" actId="47"/>
        <pc:sldMkLst>
          <pc:docMk/>
          <pc:sldMk cId="2209495259" sldId="268"/>
        </pc:sldMkLst>
        <pc:spChg chg="mod">
          <ac:chgData name="Shadi Kheirollahi" userId="5878fb81-b4a6-4f7b-9229-695463db3dc9" providerId="ADAL" clId="{748D7785-C767-4FC4-9728-B5D885E1BA10}" dt="2024-10-20T22:39:46.886" v="6536" actId="20577"/>
          <ac:spMkLst>
            <pc:docMk/>
            <pc:sldMk cId="2209495259" sldId="268"/>
            <ac:spMk id="2" creationId="{9601C4C3-1150-C511-641E-38C6D7650A5D}"/>
          </ac:spMkLst>
        </pc:spChg>
        <pc:spChg chg="add mod">
          <ac:chgData name="Shadi Kheirollahi" userId="5878fb81-b4a6-4f7b-9229-695463db3dc9" providerId="ADAL" clId="{748D7785-C767-4FC4-9728-B5D885E1BA10}" dt="2024-10-20T22:40:18.386" v="6538" actId="1076"/>
          <ac:spMkLst>
            <pc:docMk/>
            <pc:sldMk cId="2209495259" sldId="268"/>
            <ac:spMk id="4" creationId="{CC031DC0-ADF2-BCA4-5EDB-C1B2763C2B73}"/>
          </ac:spMkLst>
        </pc:spChg>
        <pc:spChg chg="mod">
          <ac:chgData name="Shadi Kheirollahi" userId="5878fb81-b4a6-4f7b-9229-695463db3dc9" providerId="ADAL" clId="{748D7785-C767-4FC4-9728-B5D885E1BA10}" dt="2024-10-20T22:46:51.876" v="6676" actId="207"/>
          <ac:spMkLst>
            <pc:docMk/>
            <pc:sldMk cId="2209495259" sldId="268"/>
            <ac:spMk id="7" creationId="{81CB0949-552F-0009-F0E1-CFFFF449F794}"/>
          </ac:spMkLst>
        </pc:spChg>
        <pc:spChg chg="mod">
          <ac:chgData name="Shadi Kheirollahi" userId="5878fb81-b4a6-4f7b-9229-695463db3dc9" providerId="ADAL" clId="{748D7785-C767-4FC4-9728-B5D885E1BA10}" dt="2024-10-20T22:39:19.596" v="6517" actId="1076"/>
          <ac:spMkLst>
            <pc:docMk/>
            <pc:sldMk cId="2209495259" sldId="268"/>
            <ac:spMk id="8" creationId="{381D449F-E01D-1992-A1E1-A0BDF6EC6CC9}"/>
          </ac:spMkLst>
        </pc:spChg>
        <pc:spChg chg="mod">
          <ac:chgData name="Shadi Kheirollahi" userId="5878fb81-b4a6-4f7b-9229-695463db3dc9" providerId="ADAL" clId="{748D7785-C767-4FC4-9728-B5D885E1BA10}" dt="2024-10-20T22:27:30.408" v="6425" actId="1076"/>
          <ac:spMkLst>
            <pc:docMk/>
            <pc:sldMk cId="2209495259" sldId="268"/>
            <ac:spMk id="9" creationId="{039794B8-250B-BB6A-EA5A-CD9BD49DBCA4}"/>
          </ac:spMkLst>
        </pc:spChg>
      </pc:sldChg>
      <pc:sldChg chg="new del">
        <pc:chgData name="Shadi Kheirollahi" userId="5878fb81-b4a6-4f7b-9229-695463db3dc9" providerId="ADAL" clId="{748D7785-C767-4FC4-9728-B5D885E1BA10}" dt="2024-10-20T21:43:28.554" v="5976" actId="47"/>
        <pc:sldMkLst>
          <pc:docMk/>
          <pc:sldMk cId="3461129784" sldId="268"/>
        </pc:sldMkLst>
      </pc:sldChg>
      <pc:sldChg chg="delSp add del mod">
        <pc:chgData name="Shadi Kheirollahi" userId="5878fb81-b4a6-4f7b-9229-695463db3dc9" providerId="ADAL" clId="{748D7785-C767-4FC4-9728-B5D885E1BA10}" dt="2024-10-20T22:42:37.521" v="6604" actId="47"/>
        <pc:sldMkLst>
          <pc:docMk/>
          <pc:sldMk cId="1092755087" sldId="594"/>
        </pc:sldMkLst>
        <pc:spChg chg="del">
          <ac:chgData name="Shadi Kheirollahi" userId="5878fb81-b4a6-4f7b-9229-695463db3dc9" providerId="ADAL" clId="{748D7785-C767-4FC4-9728-B5D885E1BA10}" dt="2024-10-20T22:41:38.963" v="6544" actId="478"/>
          <ac:spMkLst>
            <pc:docMk/>
            <pc:sldMk cId="1092755087" sldId="594"/>
            <ac:spMk id="13" creationId="{13F4C6A0-C73B-5B69-F5B3-DE58E179B399}"/>
          </ac:spMkLst>
        </pc:spChg>
        <pc:picChg chg="del">
          <ac:chgData name="Shadi Kheirollahi" userId="5878fb81-b4a6-4f7b-9229-695463db3dc9" providerId="ADAL" clId="{748D7785-C767-4FC4-9728-B5D885E1BA10}" dt="2024-10-20T22:41:40.732" v="6545" actId="478"/>
          <ac:picMkLst>
            <pc:docMk/>
            <pc:sldMk cId="1092755087" sldId="594"/>
            <ac:picMk id="12" creationId="{3219A5E7-DD19-D26B-3EF5-7B2FAD8812CB}"/>
          </ac:picMkLst>
        </pc:picChg>
      </pc:sldChg>
      <pc:sldChg chg="addSp delSp modSp add mod">
        <pc:chgData name="Shadi Kheirollahi" userId="5878fb81-b4a6-4f7b-9229-695463db3dc9" providerId="ADAL" clId="{748D7785-C767-4FC4-9728-B5D885E1BA10}" dt="2024-10-20T23:40:48.807" v="7083" actId="113"/>
        <pc:sldMkLst>
          <pc:docMk/>
          <pc:sldMk cId="204463494" sldId="595"/>
        </pc:sldMkLst>
        <pc:spChg chg="del">
          <ac:chgData name="Shadi Kheirollahi" userId="5878fb81-b4a6-4f7b-9229-695463db3dc9" providerId="ADAL" clId="{748D7785-C767-4FC4-9728-B5D885E1BA10}" dt="2024-10-20T22:42:15.893" v="6550" actId="478"/>
          <ac:spMkLst>
            <pc:docMk/>
            <pc:sldMk cId="204463494" sldId="595"/>
            <ac:spMk id="2" creationId="{9601C4C3-1150-C511-641E-38C6D7650A5D}"/>
          </ac:spMkLst>
        </pc:spChg>
        <pc:spChg chg="add mod">
          <ac:chgData name="Shadi Kheirollahi" userId="5878fb81-b4a6-4f7b-9229-695463db3dc9" providerId="ADAL" clId="{748D7785-C767-4FC4-9728-B5D885E1BA10}" dt="2024-10-20T23:40:45.330" v="7082" actId="113"/>
          <ac:spMkLst>
            <pc:docMk/>
            <pc:sldMk cId="204463494" sldId="595"/>
            <ac:spMk id="5" creationId="{6B83917D-74B9-4895-6EFE-7E8BD5C648DA}"/>
          </ac:spMkLst>
        </pc:spChg>
        <pc:spChg chg="del">
          <ac:chgData name="Shadi Kheirollahi" userId="5878fb81-b4a6-4f7b-9229-695463db3dc9" providerId="ADAL" clId="{748D7785-C767-4FC4-9728-B5D885E1BA10}" dt="2024-10-20T22:42:14.746" v="6549" actId="478"/>
          <ac:spMkLst>
            <pc:docMk/>
            <pc:sldMk cId="204463494" sldId="595"/>
            <ac:spMk id="7" creationId="{81CB0949-552F-0009-F0E1-CFFFF449F794}"/>
          </ac:spMkLst>
        </pc:spChg>
        <pc:spChg chg="del">
          <ac:chgData name="Shadi Kheirollahi" userId="5878fb81-b4a6-4f7b-9229-695463db3dc9" providerId="ADAL" clId="{748D7785-C767-4FC4-9728-B5D885E1BA10}" dt="2024-10-20T22:42:17.294" v="6551" actId="478"/>
          <ac:spMkLst>
            <pc:docMk/>
            <pc:sldMk cId="204463494" sldId="595"/>
            <ac:spMk id="8" creationId="{381D449F-E01D-1992-A1E1-A0BDF6EC6CC9}"/>
          </ac:spMkLst>
        </pc:spChg>
        <pc:spChg chg="del">
          <ac:chgData name="Shadi Kheirollahi" userId="5878fb81-b4a6-4f7b-9229-695463db3dc9" providerId="ADAL" clId="{748D7785-C767-4FC4-9728-B5D885E1BA10}" dt="2024-10-20T22:42:21.344" v="6552" actId="478"/>
          <ac:spMkLst>
            <pc:docMk/>
            <pc:sldMk cId="204463494" sldId="595"/>
            <ac:spMk id="9" creationId="{039794B8-250B-BB6A-EA5A-CD9BD49DBCA4}"/>
          </ac:spMkLst>
        </pc:spChg>
        <pc:spChg chg="add mod">
          <ac:chgData name="Shadi Kheirollahi" userId="5878fb81-b4a6-4f7b-9229-695463db3dc9" providerId="ADAL" clId="{748D7785-C767-4FC4-9728-B5D885E1BA10}" dt="2024-10-20T23:04:54.413" v="6853" actId="14100"/>
          <ac:spMkLst>
            <pc:docMk/>
            <pc:sldMk cId="204463494" sldId="595"/>
            <ac:spMk id="10" creationId="{A469CAA9-82C3-5FC5-50CE-0E0C93DF146A}"/>
          </ac:spMkLst>
        </pc:spChg>
        <pc:spChg chg="add del mod">
          <ac:chgData name="Shadi Kheirollahi" userId="5878fb81-b4a6-4f7b-9229-695463db3dc9" providerId="ADAL" clId="{748D7785-C767-4FC4-9728-B5D885E1BA10}" dt="2024-10-20T23:04:22.585" v="6845" actId="478"/>
          <ac:spMkLst>
            <pc:docMk/>
            <pc:sldMk cId="204463494" sldId="595"/>
            <ac:spMk id="12" creationId="{D81D4B1E-FA4D-AAE9-D9AC-D9D49F6464BD}"/>
          </ac:spMkLst>
        </pc:spChg>
        <pc:spChg chg="add mod">
          <ac:chgData name="Shadi Kheirollahi" userId="5878fb81-b4a6-4f7b-9229-695463db3dc9" providerId="ADAL" clId="{748D7785-C767-4FC4-9728-B5D885E1BA10}" dt="2024-10-20T23:40:37.802" v="7081" actId="113"/>
          <ac:spMkLst>
            <pc:docMk/>
            <pc:sldMk cId="204463494" sldId="595"/>
            <ac:spMk id="13" creationId="{24A9C98F-4E17-EB57-827D-2C55CFE83019}"/>
          </ac:spMkLst>
        </pc:spChg>
        <pc:spChg chg="add mod">
          <ac:chgData name="Shadi Kheirollahi" userId="5878fb81-b4a6-4f7b-9229-695463db3dc9" providerId="ADAL" clId="{748D7785-C767-4FC4-9728-B5D885E1BA10}" dt="2024-10-20T23:06:16.278" v="6875" actId="1076"/>
          <ac:spMkLst>
            <pc:docMk/>
            <pc:sldMk cId="204463494" sldId="595"/>
            <ac:spMk id="15" creationId="{F11167C5-5503-AD41-66CA-723D7C110745}"/>
          </ac:spMkLst>
        </pc:spChg>
        <pc:spChg chg="add mod">
          <ac:chgData name="Shadi Kheirollahi" userId="5878fb81-b4a6-4f7b-9229-695463db3dc9" providerId="ADAL" clId="{748D7785-C767-4FC4-9728-B5D885E1BA10}" dt="2024-10-20T23:06:16.986" v="6876" actId="1076"/>
          <ac:spMkLst>
            <pc:docMk/>
            <pc:sldMk cId="204463494" sldId="595"/>
            <ac:spMk id="16" creationId="{5179713F-289E-1ECE-CC69-9925EA662778}"/>
          </ac:spMkLst>
        </pc:spChg>
        <pc:spChg chg="add mod">
          <ac:chgData name="Shadi Kheirollahi" userId="5878fb81-b4a6-4f7b-9229-695463db3dc9" providerId="ADAL" clId="{748D7785-C767-4FC4-9728-B5D885E1BA10}" dt="2024-10-20T23:06:15.705" v="6874" actId="1076"/>
          <ac:spMkLst>
            <pc:docMk/>
            <pc:sldMk cId="204463494" sldId="595"/>
            <ac:spMk id="17" creationId="{15A2C8E0-D0B3-DF0C-E55C-1F4A53BEC81A}"/>
          </ac:spMkLst>
        </pc:spChg>
        <pc:spChg chg="add del mod">
          <ac:chgData name="Shadi Kheirollahi" userId="5878fb81-b4a6-4f7b-9229-695463db3dc9" providerId="ADAL" clId="{748D7785-C767-4FC4-9728-B5D885E1BA10}" dt="2024-10-20T23:04:23.763" v="6846" actId="478"/>
          <ac:spMkLst>
            <pc:docMk/>
            <pc:sldMk cId="204463494" sldId="595"/>
            <ac:spMk id="18" creationId="{BAADE845-761B-432C-4732-4F8F541902E1}"/>
          </ac:spMkLst>
        </pc:spChg>
        <pc:spChg chg="mod">
          <ac:chgData name="Shadi Kheirollahi" userId="5878fb81-b4a6-4f7b-9229-695463db3dc9" providerId="ADAL" clId="{748D7785-C767-4FC4-9728-B5D885E1BA10}" dt="2024-10-20T23:24:17.621" v="6881" actId="20577"/>
          <ac:spMkLst>
            <pc:docMk/>
            <pc:sldMk cId="204463494" sldId="595"/>
            <ac:spMk id="19" creationId="{9372DF41-0150-9F32-4527-AEF53319CF5E}"/>
          </ac:spMkLst>
        </pc:spChg>
        <pc:spChg chg="add del mod">
          <ac:chgData name="Shadi Kheirollahi" userId="5878fb81-b4a6-4f7b-9229-695463db3dc9" providerId="ADAL" clId="{748D7785-C767-4FC4-9728-B5D885E1BA10}" dt="2024-10-20T22:50:07.963" v="6771" actId="478"/>
          <ac:spMkLst>
            <pc:docMk/>
            <pc:sldMk cId="204463494" sldId="595"/>
            <ac:spMk id="21" creationId="{72F578BB-F3E7-148B-96D1-D62918C690F0}"/>
          </ac:spMkLst>
        </pc:spChg>
        <pc:spChg chg="add mod">
          <ac:chgData name="Shadi Kheirollahi" userId="5878fb81-b4a6-4f7b-9229-695463db3dc9" providerId="ADAL" clId="{748D7785-C767-4FC4-9728-B5D885E1BA10}" dt="2024-10-20T23:40:48.807" v="7083" actId="113"/>
          <ac:spMkLst>
            <pc:docMk/>
            <pc:sldMk cId="204463494" sldId="595"/>
            <ac:spMk id="23" creationId="{BDB8DEFF-0A91-E312-5CCA-DC4F4BA9946E}"/>
          </ac:spMkLst>
        </pc:spChg>
        <pc:picChg chg="add del mod">
          <ac:chgData name="Shadi Kheirollahi" userId="5878fb81-b4a6-4f7b-9229-695463db3dc9" providerId="ADAL" clId="{748D7785-C767-4FC4-9728-B5D885E1BA10}" dt="2024-10-20T22:49:59.018" v="6768" actId="478"/>
          <ac:picMkLst>
            <pc:docMk/>
            <pc:sldMk cId="204463494" sldId="595"/>
            <ac:picMk id="4" creationId="{49EC62C4-6B58-2083-4092-755A657CB0B2}"/>
          </ac:picMkLst>
        </pc:picChg>
        <pc:picChg chg="add del mod">
          <ac:chgData name="Shadi Kheirollahi" userId="5878fb81-b4a6-4f7b-9229-695463db3dc9" providerId="ADAL" clId="{748D7785-C767-4FC4-9728-B5D885E1BA10}" dt="2024-10-20T22:50:22.419" v="6775" actId="478"/>
          <ac:picMkLst>
            <pc:docMk/>
            <pc:sldMk cId="204463494" sldId="595"/>
            <ac:picMk id="6" creationId="{646C9195-4B7E-6931-8031-10B871F268B7}"/>
          </ac:picMkLst>
        </pc:picChg>
        <pc:picChg chg="add del mod">
          <ac:chgData name="Shadi Kheirollahi" userId="5878fb81-b4a6-4f7b-9229-695463db3dc9" providerId="ADAL" clId="{748D7785-C767-4FC4-9728-B5D885E1BA10}" dt="2024-10-20T22:50:49.837" v="6784" actId="478"/>
          <ac:picMkLst>
            <pc:docMk/>
            <pc:sldMk cId="204463494" sldId="595"/>
            <ac:picMk id="11" creationId="{D07DFEF2-B2AF-3467-B67B-358352EADB55}"/>
          </ac:picMkLst>
        </pc:picChg>
        <pc:picChg chg="add del mod">
          <ac:chgData name="Shadi Kheirollahi" userId="5878fb81-b4a6-4f7b-9229-695463db3dc9" providerId="ADAL" clId="{748D7785-C767-4FC4-9728-B5D885E1BA10}" dt="2024-10-20T22:49:43.988" v="6764" actId="478"/>
          <ac:picMkLst>
            <pc:docMk/>
            <pc:sldMk cId="204463494" sldId="595"/>
            <ac:picMk id="14" creationId="{0ABBE490-5428-B484-8E6E-CAA2B42F9D21}"/>
          </ac:picMkLst>
        </pc:picChg>
      </pc:sldChg>
      <pc:sldChg chg="addSp delSp modSp new mod">
        <pc:chgData name="Shadi Kheirollahi" userId="5878fb81-b4a6-4f7b-9229-695463db3dc9" providerId="ADAL" clId="{748D7785-C767-4FC4-9728-B5D885E1BA10}" dt="2024-10-20T23:42:14.842" v="7104" actId="1076"/>
        <pc:sldMkLst>
          <pc:docMk/>
          <pc:sldMk cId="769807130" sldId="596"/>
        </pc:sldMkLst>
        <pc:spChg chg="del mod">
          <ac:chgData name="Shadi Kheirollahi" userId="5878fb81-b4a6-4f7b-9229-695463db3dc9" providerId="ADAL" clId="{748D7785-C767-4FC4-9728-B5D885E1BA10}" dt="2024-10-20T23:33:57.038" v="6944" actId="478"/>
          <ac:spMkLst>
            <pc:docMk/>
            <pc:sldMk cId="769807130" sldId="596"/>
            <ac:spMk id="3" creationId="{D6B8D94D-097F-0087-2F7A-0F40CE99CE5B}"/>
          </ac:spMkLst>
        </pc:spChg>
        <pc:spChg chg="mod">
          <ac:chgData name="Shadi Kheirollahi" userId="5878fb81-b4a6-4f7b-9229-695463db3dc9" providerId="ADAL" clId="{748D7785-C767-4FC4-9728-B5D885E1BA10}" dt="2024-10-20T23:34:05.686" v="7024" actId="1036"/>
          <ac:spMkLst>
            <pc:docMk/>
            <pc:sldMk cId="769807130" sldId="596"/>
            <ac:spMk id="5" creationId="{445B7327-957B-EDAB-1703-E1FC1142F5B5}"/>
          </ac:spMkLst>
        </pc:spChg>
        <pc:spChg chg="add mod">
          <ac:chgData name="Shadi Kheirollahi" userId="5878fb81-b4a6-4f7b-9229-695463db3dc9" providerId="ADAL" clId="{748D7785-C767-4FC4-9728-B5D885E1BA10}" dt="2024-10-20T23:32:58.233" v="6918" actId="208"/>
          <ac:spMkLst>
            <pc:docMk/>
            <pc:sldMk cId="769807130" sldId="596"/>
            <ac:spMk id="6" creationId="{2990A169-9288-7CD8-2A8B-E2EEE2E5F951}"/>
          </ac:spMkLst>
        </pc:spChg>
        <pc:spChg chg="add del mod">
          <ac:chgData name="Shadi Kheirollahi" userId="5878fb81-b4a6-4f7b-9229-695463db3dc9" providerId="ADAL" clId="{748D7785-C767-4FC4-9728-B5D885E1BA10}" dt="2024-10-20T23:33:59.648" v="6946" actId="478"/>
          <ac:spMkLst>
            <pc:docMk/>
            <pc:sldMk cId="769807130" sldId="596"/>
            <ac:spMk id="10" creationId="{D5C430F8-0786-94A0-214F-630D9E3FA2B0}"/>
          </ac:spMkLst>
        </pc:spChg>
        <pc:spChg chg="add mod">
          <ac:chgData name="Shadi Kheirollahi" userId="5878fb81-b4a6-4f7b-9229-695463db3dc9" providerId="ADAL" clId="{748D7785-C767-4FC4-9728-B5D885E1BA10}" dt="2024-10-20T23:42:10.912" v="7103" actId="1076"/>
          <ac:spMkLst>
            <pc:docMk/>
            <pc:sldMk cId="769807130" sldId="596"/>
            <ac:spMk id="11" creationId="{298CA090-F495-D9D9-70A4-A83A7EFFD325}"/>
          </ac:spMkLst>
        </pc:spChg>
        <pc:spChg chg="add mod">
          <ac:chgData name="Shadi Kheirollahi" userId="5878fb81-b4a6-4f7b-9229-695463db3dc9" providerId="ADAL" clId="{748D7785-C767-4FC4-9728-B5D885E1BA10}" dt="2024-10-20T23:39:39.978" v="7079" actId="3064"/>
          <ac:spMkLst>
            <pc:docMk/>
            <pc:sldMk cId="769807130" sldId="596"/>
            <ac:spMk id="12" creationId="{F8FD8DCF-7A10-C4AE-E0D9-6681B780CD15}"/>
          </ac:spMkLst>
        </pc:spChg>
        <pc:picChg chg="add mod">
          <ac:chgData name="Shadi Kheirollahi" userId="5878fb81-b4a6-4f7b-9229-695463db3dc9" providerId="ADAL" clId="{748D7785-C767-4FC4-9728-B5D885E1BA10}" dt="2024-10-20T23:41:59.855" v="7100" actId="1076"/>
          <ac:picMkLst>
            <pc:docMk/>
            <pc:sldMk cId="769807130" sldId="596"/>
            <ac:picMk id="7" creationId="{E01F5820-E287-6174-ED9A-C0A851AB954D}"/>
          </ac:picMkLst>
        </pc:picChg>
        <pc:picChg chg="add mod">
          <ac:chgData name="Shadi Kheirollahi" userId="5878fb81-b4a6-4f7b-9229-695463db3dc9" providerId="ADAL" clId="{748D7785-C767-4FC4-9728-B5D885E1BA10}" dt="2024-10-20T23:42:01.632" v="7101" actId="1076"/>
          <ac:picMkLst>
            <pc:docMk/>
            <pc:sldMk cId="769807130" sldId="596"/>
            <ac:picMk id="8" creationId="{19CA888F-A6EF-3E48-4E52-6B8B4BDA9E57}"/>
          </ac:picMkLst>
        </pc:picChg>
        <pc:picChg chg="add mod">
          <ac:chgData name="Shadi Kheirollahi" userId="5878fb81-b4a6-4f7b-9229-695463db3dc9" providerId="ADAL" clId="{748D7785-C767-4FC4-9728-B5D885E1BA10}" dt="2024-10-20T23:42:14.842" v="7104" actId="1076"/>
          <ac:picMkLst>
            <pc:docMk/>
            <pc:sldMk cId="769807130" sldId="596"/>
            <ac:picMk id="1026" creationId="{FE9B1A65-FA42-40DD-129B-685C16B9E127}"/>
          </ac:picMkLst>
        </pc:picChg>
      </pc:sldChg>
      <pc:sldChg chg="add del">
        <pc:chgData name="Shadi Kheirollahi" userId="5878fb81-b4a6-4f7b-9229-695463db3dc9" providerId="ADAL" clId="{748D7785-C767-4FC4-9728-B5D885E1BA10}" dt="2024-10-20T23:31:41.138" v="6913" actId="47"/>
        <pc:sldMkLst>
          <pc:docMk/>
          <pc:sldMk cId="4124596747" sldId="596"/>
        </pc:sldMkLst>
      </pc:sldChg>
      <pc:sldMasterChg chg="add del addSldLayout delSldLayout">
        <pc:chgData name="Shadi Kheirollahi" userId="5878fb81-b4a6-4f7b-9229-695463db3dc9" providerId="ADAL" clId="{748D7785-C767-4FC4-9728-B5D885E1BA10}" dt="2024-10-19T16:36:19.562" v="5" actId="26606"/>
        <pc:sldMasterMkLst>
          <pc:docMk/>
          <pc:sldMasterMk cId="1609585692" sldId="2147483690"/>
        </pc:sldMasterMkLst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2829287293" sldId="2147483691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662647023" sldId="2147483692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4033236541" sldId="2147483693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605566955" sldId="2147483694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1239691569" sldId="2147483695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587828982" sldId="2147483696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880078675" sldId="2147483697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318754018" sldId="2147483698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998653580" sldId="2147483699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1455981577" sldId="2147483700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2273253841" sldId="2147483701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1879344078" sldId="2147483702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1119776583" sldId="2147483703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543202915" sldId="2147483704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48778233" sldId="2147483705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987753061" sldId="2147483706"/>
          </pc:sldLayoutMkLst>
        </pc:sldLayoutChg>
      </pc:sldMasterChg>
      <pc:sldMasterChg chg="add del addSldLayout delSldLayout">
        <pc:chgData name="Shadi Kheirollahi" userId="5878fb81-b4a6-4f7b-9229-695463db3dc9" providerId="ADAL" clId="{748D7785-C767-4FC4-9728-B5D885E1BA10}" dt="2024-10-19T16:36:19.562" v="5" actId="26606"/>
        <pc:sldMasterMkLst>
          <pc:docMk/>
          <pc:sldMasterMk cId="1149359115" sldId="2147483715"/>
        </pc:sldMasterMkLst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2475356582" sldId="2147483707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2162877995" sldId="2147483708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4013485931" sldId="2147483709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3761026846" sldId="2147483710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4131016278" sldId="2147483711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752340813" sldId="2147483712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4118754565" sldId="2147483713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2107103010" sldId="2147483714"/>
          </pc:sldLayoutMkLst>
        </pc:sldLayoutChg>
        <pc:sldLayoutChg chg="add del replId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2954826828" sldId="2147483716"/>
          </pc:sldLayoutMkLst>
        </pc:sldLayoutChg>
        <pc:sldLayoutChg chg="add del replId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1550337074" sldId="2147483717"/>
          </pc:sldLayoutMkLst>
        </pc:sldLayoutChg>
        <pc:sldLayoutChg chg="add del replId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3478146456" sldId="214748371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Sales Purchases</a:t>
            </a:r>
            <a:r>
              <a:rPr lang="en-US" sz="1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Distribution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E0C4B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E7-4E0B-9336-631A6E634FF2}"/>
              </c:ext>
            </c:extLst>
          </c:dPt>
          <c:dPt>
            <c:idx val="1"/>
            <c:bubble3D val="0"/>
            <c:spPr>
              <a:solidFill>
                <a:srgbClr val="3E65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1E7-4E0B-9336-631A6E634FF2}"/>
              </c:ext>
            </c:extLst>
          </c:dPt>
          <c:dPt>
            <c:idx val="2"/>
            <c:bubble3D val="0"/>
            <c:spPr>
              <a:solidFill>
                <a:srgbClr val="46A8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E7-4E0B-9336-631A6E634FF2}"/>
              </c:ext>
            </c:extLst>
          </c:dPt>
          <c:dPt>
            <c:idx val="3"/>
            <c:bubble3D val="0"/>
            <c:spPr>
              <a:solidFill>
                <a:srgbClr val="E2D2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1E7-4E0B-9336-631A6E634FF2}"/>
              </c:ext>
            </c:extLst>
          </c:dPt>
          <c:dLbls>
            <c:dLbl>
              <c:idx val="0"/>
              <c:layout>
                <c:manualLayout>
                  <c:x val="-0.21697082910966295"/>
                  <c:y val="8.276760766263913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54.6%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1E7-4E0B-9336-631A6E634FF2}"/>
                </c:ext>
              </c:extLst>
            </c:dLbl>
            <c:dLbl>
              <c:idx val="1"/>
              <c:layout>
                <c:manualLayout>
                  <c:x val="5.046024233482104E-3"/>
                  <c:y val="-0.16976121688712426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19.4%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1E7-4E0B-9336-631A6E634FF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1411544-4324-47FD-ACEE-0468D0CBC8A6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1E7-4E0B-9336-631A6E634FF2}"/>
                </c:ext>
              </c:extLst>
            </c:dLbl>
            <c:dLbl>
              <c:idx val="3"/>
              <c:layout>
                <c:manualLayout>
                  <c:x val="0.16337119425653374"/>
                  <c:y val="0.14435907041072771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15%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1E7-4E0B-9336-631A6E634F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Cluster 0</c:v>
                </c:pt>
                <c:pt idx="1">
                  <c:v>Cluster 1</c:v>
                </c:pt>
                <c:pt idx="2">
                  <c:v>Cluster 2</c:v>
                </c:pt>
                <c:pt idx="3">
                  <c:v>Cluster 3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0.40350000000000003</c:v>
                </c:pt>
                <c:pt idx="1">
                  <c:v>0.20069999999999999</c:v>
                </c:pt>
                <c:pt idx="2">
                  <c:v>0.1052</c:v>
                </c:pt>
                <c:pt idx="3">
                  <c:v>0.29049999999999998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7-4E0B-9336-631A6E634FF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D5000-C7BA-469F-B1FE-AF9459A3E58D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8C11F541-B38E-434D-8996-21CF892DCF4D}">
      <dgm:prSet custT="1"/>
      <dgm:spPr/>
      <dgm:t>
        <a:bodyPr/>
        <a:lstStyle/>
        <a:p>
          <a:r>
            <a:rPr lang="en-US" sz="2000" b="1" dirty="0">
              <a:latin typeface="+mj-lt"/>
            </a:rPr>
            <a:t>Demographic Data</a:t>
          </a:r>
          <a:endParaRPr lang="en-CA" sz="2000" b="1" dirty="0">
            <a:latin typeface="+mj-lt"/>
          </a:endParaRPr>
        </a:p>
      </dgm:t>
    </dgm:pt>
    <dgm:pt modelId="{37410D6F-259B-4D7B-A88D-674902DB310B}" type="parTrans" cxnId="{717FF2E0-8CD2-4954-B66E-CE66F42F5473}">
      <dgm:prSet/>
      <dgm:spPr/>
      <dgm:t>
        <a:bodyPr/>
        <a:lstStyle/>
        <a:p>
          <a:endParaRPr lang="en-CA"/>
        </a:p>
      </dgm:t>
    </dgm:pt>
    <dgm:pt modelId="{DA068ECD-1F9D-4BE3-B42C-3568B2AF6AE6}" type="sibTrans" cxnId="{717FF2E0-8CD2-4954-B66E-CE66F42F5473}">
      <dgm:prSet/>
      <dgm:spPr/>
      <dgm:t>
        <a:bodyPr/>
        <a:lstStyle/>
        <a:p>
          <a:endParaRPr lang="en-CA"/>
        </a:p>
      </dgm:t>
    </dgm:pt>
    <dgm:pt modelId="{5FCBE5BB-2331-411B-8091-A391A24F5AD3}">
      <dgm:prSet custT="1"/>
      <dgm:spPr/>
      <dgm:t>
        <a:bodyPr/>
        <a:lstStyle/>
        <a:p>
          <a:r>
            <a:rPr lang="en-US" sz="2000" b="1" dirty="0">
              <a:latin typeface="+mj-lt"/>
            </a:rPr>
            <a:t>Transactional Data </a:t>
          </a:r>
          <a:endParaRPr lang="en-CA" sz="2000" b="1" dirty="0">
            <a:latin typeface="+mj-lt"/>
          </a:endParaRPr>
        </a:p>
      </dgm:t>
    </dgm:pt>
    <dgm:pt modelId="{33AC21A9-698F-4829-A552-31BB672D72B9}" type="parTrans" cxnId="{33E10342-5FBF-4934-B250-05623B7437CF}">
      <dgm:prSet/>
      <dgm:spPr/>
      <dgm:t>
        <a:bodyPr/>
        <a:lstStyle/>
        <a:p>
          <a:endParaRPr lang="en-CA"/>
        </a:p>
      </dgm:t>
    </dgm:pt>
    <dgm:pt modelId="{E4698F99-D85F-48FF-A33B-482BA8B90E44}" type="sibTrans" cxnId="{33E10342-5FBF-4934-B250-05623B7437CF}">
      <dgm:prSet/>
      <dgm:spPr/>
      <dgm:t>
        <a:bodyPr/>
        <a:lstStyle/>
        <a:p>
          <a:endParaRPr lang="en-CA"/>
        </a:p>
      </dgm:t>
    </dgm:pt>
    <dgm:pt modelId="{961F00AB-BBB1-4868-A8F4-82B8DF584DB9}">
      <dgm:prSet custT="1"/>
      <dgm:spPr/>
      <dgm:t>
        <a:bodyPr/>
        <a:lstStyle/>
        <a:p>
          <a:r>
            <a:rPr lang="en-US" sz="2000" b="1" dirty="0">
              <a:latin typeface="+mj-lt"/>
            </a:rPr>
            <a:t>Marketing Engagement Data</a:t>
          </a:r>
          <a:endParaRPr lang="en-CA" sz="2000" b="1" dirty="0">
            <a:latin typeface="+mj-lt"/>
          </a:endParaRPr>
        </a:p>
      </dgm:t>
    </dgm:pt>
    <dgm:pt modelId="{624C8110-F9CB-4101-B140-9C646CB255CE}" type="parTrans" cxnId="{3F7720ED-2581-42C1-951F-E0D4DF9DA185}">
      <dgm:prSet/>
      <dgm:spPr/>
      <dgm:t>
        <a:bodyPr/>
        <a:lstStyle/>
        <a:p>
          <a:endParaRPr lang="en-CA"/>
        </a:p>
      </dgm:t>
    </dgm:pt>
    <dgm:pt modelId="{41C13EC2-685A-48D0-A4B6-384300621E1F}" type="sibTrans" cxnId="{3F7720ED-2581-42C1-951F-E0D4DF9DA185}">
      <dgm:prSet/>
      <dgm:spPr/>
      <dgm:t>
        <a:bodyPr/>
        <a:lstStyle/>
        <a:p>
          <a:endParaRPr lang="en-CA"/>
        </a:p>
      </dgm:t>
    </dgm:pt>
    <dgm:pt modelId="{ECDB2754-1D4A-4059-B383-283A0E13CBAC}">
      <dgm:prSet custT="1"/>
      <dgm:spPr/>
      <dgm:t>
        <a:bodyPr/>
        <a:lstStyle/>
        <a:p>
          <a:r>
            <a:rPr lang="en-US" sz="2000" b="1" dirty="0">
              <a:latin typeface="+mj-lt"/>
            </a:rPr>
            <a:t>Product-Based Data</a:t>
          </a:r>
          <a:endParaRPr lang="en-CA" sz="2000" b="1" dirty="0">
            <a:latin typeface="+mj-lt"/>
          </a:endParaRPr>
        </a:p>
      </dgm:t>
    </dgm:pt>
    <dgm:pt modelId="{E70CAC39-B3BC-41A1-98E8-FCE72D8BAD56}" type="parTrans" cxnId="{E7C0D2C2-D952-4161-AE4A-9042D8D5C985}">
      <dgm:prSet/>
      <dgm:spPr/>
      <dgm:t>
        <a:bodyPr/>
        <a:lstStyle/>
        <a:p>
          <a:endParaRPr lang="en-CA"/>
        </a:p>
      </dgm:t>
    </dgm:pt>
    <dgm:pt modelId="{7D4CDF17-DE2B-45A4-8B58-556DDEEB773A}" type="sibTrans" cxnId="{E7C0D2C2-D952-4161-AE4A-9042D8D5C985}">
      <dgm:prSet/>
      <dgm:spPr/>
      <dgm:t>
        <a:bodyPr/>
        <a:lstStyle/>
        <a:p>
          <a:endParaRPr lang="en-CA"/>
        </a:p>
      </dgm:t>
    </dgm:pt>
    <dgm:pt modelId="{B7F1CE37-4182-4939-9548-C3BA3CC978B7}" type="pres">
      <dgm:prSet presAssocID="{AECD5000-C7BA-469F-B1FE-AF9459A3E58D}" presName="Name0" presStyleCnt="0">
        <dgm:presLayoutVars>
          <dgm:dir/>
          <dgm:resizeHandles val="exact"/>
        </dgm:presLayoutVars>
      </dgm:prSet>
      <dgm:spPr/>
    </dgm:pt>
    <dgm:pt modelId="{EF7BCAA6-88A2-4145-9875-B8BE7F776E2F}" type="pres">
      <dgm:prSet presAssocID="{8C11F541-B38E-434D-8996-21CF892DCF4D}" presName="composite" presStyleCnt="0"/>
      <dgm:spPr/>
    </dgm:pt>
    <dgm:pt modelId="{8A322062-129E-47F3-AABB-DCD2926B364C}" type="pres">
      <dgm:prSet presAssocID="{8C11F541-B38E-434D-8996-21CF892DCF4D}" presName="bgChev" presStyleLbl="node1" presStyleIdx="0" presStyleCnt="4"/>
      <dgm:spPr/>
    </dgm:pt>
    <dgm:pt modelId="{BC9A2888-FA55-4429-8383-7760DEC4D515}" type="pres">
      <dgm:prSet presAssocID="{8C11F541-B38E-434D-8996-21CF892DCF4D}" presName="txNode" presStyleLbl="fgAcc1" presStyleIdx="0" presStyleCnt="4">
        <dgm:presLayoutVars>
          <dgm:bulletEnabled val="1"/>
        </dgm:presLayoutVars>
      </dgm:prSet>
      <dgm:spPr/>
    </dgm:pt>
    <dgm:pt modelId="{15912CB9-1A6F-413E-B5CA-3C9B12A7F587}" type="pres">
      <dgm:prSet presAssocID="{DA068ECD-1F9D-4BE3-B42C-3568B2AF6AE6}" presName="compositeSpace" presStyleCnt="0"/>
      <dgm:spPr/>
    </dgm:pt>
    <dgm:pt modelId="{767AED83-60E9-4591-8B5C-CF73A72381EB}" type="pres">
      <dgm:prSet presAssocID="{ECDB2754-1D4A-4059-B383-283A0E13CBAC}" presName="composite" presStyleCnt="0"/>
      <dgm:spPr/>
    </dgm:pt>
    <dgm:pt modelId="{E878EFA2-3746-462C-AA61-AF4A3FD8B151}" type="pres">
      <dgm:prSet presAssocID="{ECDB2754-1D4A-4059-B383-283A0E13CBAC}" presName="bgChev" presStyleLbl="node1" presStyleIdx="1" presStyleCnt="4"/>
      <dgm:spPr/>
    </dgm:pt>
    <dgm:pt modelId="{CEC2747B-8778-41F0-896C-945E23A73C58}" type="pres">
      <dgm:prSet presAssocID="{ECDB2754-1D4A-4059-B383-283A0E13CBAC}" presName="txNode" presStyleLbl="fgAcc1" presStyleIdx="1" presStyleCnt="4">
        <dgm:presLayoutVars>
          <dgm:bulletEnabled val="1"/>
        </dgm:presLayoutVars>
      </dgm:prSet>
      <dgm:spPr/>
    </dgm:pt>
    <dgm:pt modelId="{CF3BB299-ED8B-47EF-B06E-E9F2664B663B}" type="pres">
      <dgm:prSet presAssocID="{7D4CDF17-DE2B-45A4-8B58-556DDEEB773A}" presName="compositeSpace" presStyleCnt="0"/>
      <dgm:spPr/>
    </dgm:pt>
    <dgm:pt modelId="{F15C0FA0-A55E-411E-AC0B-00BDC29FAA8C}" type="pres">
      <dgm:prSet presAssocID="{961F00AB-BBB1-4868-A8F4-82B8DF584DB9}" presName="composite" presStyleCnt="0"/>
      <dgm:spPr/>
    </dgm:pt>
    <dgm:pt modelId="{BDB046C0-1F55-4A1F-8FD2-5D1849640862}" type="pres">
      <dgm:prSet presAssocID="{961F00AB-BBB1-4868-A8F4-82B8DF584DB9}" presName="bgChev" presStyleLbl="node1" presStyleIdx="2" presStyleCnt="4"/>
      <dgm:spPr/>
    </dgm:pt>
    <dgm:pt modelId="{6F986118-0877-495F-99E5-6B8905C6A178}" type="pres">
      <dgm:prSet presAssocID="{961F00AB-BBB1-4868-A8F4-82B8DF584DB9}" presName="txNode" presStyleLbl="fgAcc1" presStyleIdx="2" presStyleCnt="4">
        <dgm:presLayoutVars>
          <dgm:bulletEnabled val="1"/>
        </dgm:presLayoutVars>
      </dgm:prSet>
      <dgm:spPr/>
    </dgm:pt>
    <dgm:pt modelId="{84A778A7-F68D-400F-B4D3-337B1EFAB770}" type="pres">
      <dgm:prSet presAssocID="{41C13EC2-685A-48D0-A4B6-384300621E1F}" presName="compositeSpace" presStyleCnt="0"/>
      <dgm:spPr/>
    </dgm:pt>
    <dgm:pt modelId="{42C0CFDD-A5AB-42EF-AF0F-A19627B7C4A0}" type="pres">
      <dgm:prSet presAssocID="{5FCBE5BB-2331-411B-8091-A391A24F5AD3}" presName="composite" presStyleCnt="0"/>
      <dgm:spPr/>
    </dgm:pt>
    <dgm:pt modelId="{D6AF8A66-1AE2-41FC-8E81-CA41C966BE55}" type="pres">
      <dgm:prSet presAssocID="{5FCBE5BB-2331-411B-8091-A391A24F5AD3}" presName="bgChev" presStyleLbl="node1" presStyleIdx="3" presStyleCnt="4"/>
      <dgm:spPr/>
    </dgm:pt>
    <dgm:pt modelId="{9BF1B40B-2DC6-4FC4-BD4D-9E8D5D7CFD88}" type="pres">
      <dgm:prSet presAssocID="{5FCBE5BB-2331-411B-8091-A391A24F5AD3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7DCA7A09-0BFE-4536-BF12-BBA08D58D9DA}" type="presOf" srcId="{AECD5000-C7BA-469F-B1FE-AF9459A3E58D}" destId="{B7F1CE37-4182-4939-9548-C3BA3CC978B7}" srcOrd="0" destOrd="0" presId="urn:microsoft.com/office/officeart/2005/8/layout/chevronAccent+Icon"/>
    <dgm:cxn modelId="{9E5AB43E-401C-4230-BA10-42C917BADF5B}" type="presOf" srcId="{961F00AB-BBB1-4868-A8F4-82B8DF584DB9}" destId="{6F986118-0877-495F-99E5-6B8905C6A178}" srcOrd="0" destOrd="0" presId="urn:microsoft.com/office/officeart/2005/8/layout/chevronAccent+Icon"/>
    <dgm:cxn modelId="{33E10342-5FBF-4934-B250-05623B7437CF}" srcId="{AECD5000-C7BA-469F-B1FE-AF9459A3E58D}" destId="{5FCBE5BB-2331-411B-8091-A391A24F5AD3}" srcOrd="3" destOrd="0" parTransId="{33AC21A9-698F-4829-A552-31BB672D72B9}" sibTransId="{E4698F99-D85F-48FF-A33B-482BA8B90E44}"/>
    <dgm:cxn modelId="{2D1343A2-1B0A-49F9-BD3A-D808F269A77C}" type="presOf" srcId="{5FCBE5BB-2331-411B-8091-A391A24F5AD3}" destId="{9BF1B40B-2DC6-4FC4-BD4D-9E8D5D7CFD88}" srcOrd="0" destOrd="0" presId="urn:microsoft.com/office/officeart/2005/8/layout/chevronAccent+Icon"/>
    <dgm:cxn modelId="{68EE0BA5-C7C6-4E93-A5FE-AD13C8442C97}" type="presOf" srcId="{8C11F541-B38E-434D-8996-21CF892DCF4D}" destId="{BC9A2888-FA55-4429-8383-7760DEC4D515}" srcOrd="0" destOrd="0" presId="urn:microsoft.com/office/officeart/2005/8/layout/chevronAccent+Icon"/>
    <dgm:cxn modelId="{E7C0D2C2-D952-4161-AE4A-9042D8D5C985}" srcId="{AECD5000-C7BA-469F-B1FE-AF9459A3E58D}" destId="{ECDB2754-1D4A-4059-B383-283A0E13CBAC}" srcOrd="1" destOrd="0" parTransId="{E70CAC39-B3BC-41A1-98E8-FCE72D8BAD56}" sibTransId="{7D4CDF17-DE2B-45A4-8B58-556DDEEB773A}"/>
    <dgm:cxn modelId="{717FF2E0-8CD2-4954-B66E-CE66F42F5473}" srcId="{AECD5000-C7BA-469F-B1FE-AF9459A3E58D}" destId="{8C11F541-B38E-434D-8996-21CF892DCF4D}" srcOrd="0" destOrd="0" parTransId="{37410D6F-259B-4D7B-A88D-674902DB310B}" sibTransId="{DA068ECD-1F9D-4BE3-B42C-3568B2AF6AE6}"/>
    <dgm:cxn modelId="{AD1F2EE7-DEE6-44A9-BE2D-F884281964DF}" type="presOf" srcId="{ECDB2754-1D4A-4059-B383-283A0E13CBAC}" destId="{CEC2747B-8778-41F0-896C-945E23A73C58}" srcOrd="0" destOrd="0" presId="urn:microsoft.com/office/officeart/2005/8/layout/chevronAccent+Icon"/>
    <dgm:cxn modelId="{3F7720ED-2581-42C1-951F-E0D4DF9DA185}" srcId="{AECD5000-C7BA-469F-B1FE-AF9459A3E58D}" destId="{961F00AB-BBB1-4868-A8F4-82B8DF584DB9}" srcOrd="2" destOrd="0" parTransId="{624C8110-F9CB-4101-B140-9C646CB255CE}" sibTransId="{41C13EC2-685A-48D0-A4B6-384300621E1F}"/>
    <dgm:cxn modelId="{58460F35-955F-44F0-8D9E-C8673D20EA10}" type="presParOf" srcId="{B7F1CE37-4182-4939-9548-C3BA3CC978B7}" destId="{EF7BCAA6-88A2-4145-9875-B8BE7F776E2F}" srcOrd="0" destOrd="0" presId="urn:microsoft.com/office/officeart/2005/8/layout/chevronAccent+Icon"/>
    <dgm:cxn modelId="{166F23E5-ED54-4B1A-A7CF-9A0E740EF623}" type="presParOf" srcId="{EF7BCAA6-88A2-4145-9875-B8BE7F776E2F}" destId="{8A322062-129E-47F3-AABB-DCD2926B364C}" srcOrd="0" destOrd="0" presId="urn:microsoft.com/office/officeart/2005/8/layout/chevronAccent+Icon"/>
    <dgm:cxn modelId="{FDB31119-29D0-4747-94B5-81A94D0AFD86}" type="presParOf" srcId="{EF7BCAA6-88A2-4145-9875-B8BE7F776E2F}" destId="{BC9A2888-FA55-4429-8383-7760DEC4D515}" srcOrd="1" destOrd="0" presId="urn:microsoft.com/office/officeart/2005/8/layout/chevronAccent+Icon"/>
    <dgm:cxn modelId="{D631E8B1-024D-440D-9D88-1AE1747B86B7}" type="presParOf" srcId="{B7F1CE37-4182-4939-9548-C3BA3CC978B7}" destId="{15912CB9-1A6F-413E-B5CA-3C9B12A7F587}" srcOrd="1" destOrd="0" presId="urn:microsoft.com/office/officeart/2005/8/layout/chevronAccent+Icon"/>
    <dgm:cxn modelId="{5A6FFBF6-C471-4165-B916-EBD025BFE632}" type="presParOf" srcId="{B7F1CE37-4182-4939-9548-C3BA3CC978B7}" destId="{767AED83-60E9-4591-8B5C-CF73A72381EB}" srcOrd="2" destOrd="0" presId="urn:microsoft.com/office/officeart/2005/8/layout/chevronAccent+Icon"/>
    <dgm:cxn modelId="{4EB3CBFD-3D27-4886-A513-058D9ED8E3B8}" type="presParOf" srcId="{767AED83-60E9-4591-8B5C-CF73A72381EB}" destId="{E878EFA2-3746-462C-AA61-AF4A3FD8B151}" srcOrd="0" destOrd="0" presId="urn:microsoft.com/office/officeart/2005/8/layout/chevronAccent+Icon"/>
    <dgm:cxn modelId="{B27E4BD9-E479-4234-9F6C-4ED3FD3C448C}" type="presParOf" srcId="{767AED83-60E9-4591-8B5C-CF73A72381EB}" destId="{CEC2747B-8778-41F0-896C-945E23A73C58}" srcOrd="1" destOrd="0" presId="urn:microsoft.com/office/officeart/2005/8/layout/chevronAccent+Icon"/>
    <dgm:cxn modelId="{2A709C2C-0718-4DBF-941F-37282314DE62}" type="presParOf" srcId="{B7F1CE37-4182-4939-9548-C3BA3CC978B7}" destId="{CF3BB299-ED8B-47EF-B06E-E9F2664B663B}" srcOrd="3" destOrd="0" presId="urn:microsoft.com/office/officeart/2005/8/layout/chevronAccent+Icon"/>
    <dgm:cxn modelId="{B93AC54C-E951-4BA2-92C0-A98D217A30FD}" type="presParOf" srcId="{B7F1CE37-4182-4939-9548-C3BA3CC978B7}" destId="{F15C0FA0-A55E-411E-AC0B-00BDC29FAA8C}" srcOrd="4" destOrd="0" presId="urn:microsoft.com/office/officeart/2005/8/layout/chevronAccent+Icon"/>
    <dgm:cxn modelId="{EFC1E570-6D8D-46F7-9EC3-981C7133FDAE}" type="presParOf" srcId="{F15C0FA0-A55E-411E-AC0B-00BDC29FAA8C}" destId="{BDB046C0-1F55-4A1F-8FD2-5D1849640862}" srcOrd="0" destOrd="0" presId="urn:microsoft.com/office/officeart/2005/8/layout/chevronAccent+Icon"/>
    <dgm:cxn modelId="{9E434C2E-12EF-444F-8947-40FDAC442724}" type="presParOf" srcId="{F15C0FA0-A55E-411E-AC0B-00BDC29FAA8C}" destId="{6F986118-0877-495F-99E5-6B8905C6A178}" srcOrd="1" destOrd="0" presId="urn:microsoft.com/office/officeart/2005/8/layout/chevronAccent+Icon"/>
    <dgm:cxn modelId="{F7B0891E-4FEF-4BD5-BE7C-F95157DE1E5A}" type="presParOf" srcId="{B7F1CE37-4182-4939-9548-C3BA3CC978B7}" destId="{84A778A7-F68D-400F-B4D3-337B1EFAB770}" srcOrd="5" destOrd="0" presId="urn:microsoft.com/office/officeart/2005/8/layout/chevronAccent+Icon"/>
    <dgm:cxn modelId="{0B93F849-1D17-4137-A2E7-6587926092C0}" type="presParOf" srcId="{B7F1CE37-4182-4939-9548-C3BA3CC978B7}" destId="{42C0CFDD-A5AB-42EF-AF0F-A19627B7C4A0}" srcOrd="6" destOrd="0" presId="urn:microsoft.com/office/officeart/2005/8/layout/chevronAccent+Icon"/>
    <dgm:cxn modelId="{7EA47D59-2E4E-4B4E-92A7-4038A97B21BB}" type="presParOf" srcId="{42C0CFDD-A5AB-42EF-AF0F-A19627B7C4A0}" destId="{D6AF8A66-1AE2-41FC-8E81-CA41C966BE55}" srcOrd="0" destOrd="0" presId="urn:microsoft.com/office/officeart/2005/8/layout/chevronAccent+Icon"/>
    <dgm:cxn modelId="{71051118-F261-44F5-8B23-885FC9E1E28D}" type="presParOf" srcId="{42C0CFDD-A5AB-42EF-AF0F-A19627B7C4A0}" destId="{9BF1B40B-2DC6-4FC4-BD4D-9E8D5D7CFD88}" srcOrd="1" destOrd="0" presId="urn:microsoft.com/office/officeart/2005/8/layout/chevronAccent+Icon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22062-129E-47F3-AABB-DCD2926B364C}">
      <dsp:nvSpPr>
        <dsp:cNvPr id="0" name=""/>
        <dsp:cNvSpPr/>
      </dsp:nvSpPr>
      <dsp:spPr>
        <a:xfrm>
          <a:off x="5105" y="2504921"/>
          <a:ext cx="2403032" cy="927570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2888-FA55-4429-8383-7760DEC4D515}">
      <dsp:nvSpPr>
        <dsp:cNvPr id="0" name=""/>
        <dsp:cNvSpPr/>
      </dsp:nvSpPr>
      <dsp:spPr>
        <a:xfrm>
          <a:off x="645914" y="2736814"/>
          <a:ext cx="2029227" cy="927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</a:rPr>
            <a:t>Demographic Data</a:t>
          </a:r>
          <a:endParaRPr lang="en-CA" sz="2000" b="1" kern="1200" dirty="0">
            <a:latin typeface="+mj-lt"/>
          </a:endParaRPr>
        </a:p>
      </dsp:txBody>
      <dsp:txXfrm>
        <a:off x="673082" y="2763982"/>
        <a:ext cx="1974891" cy="873234"/>
      </dsp:txXfrm>
    </dsp:sp>
    <dsp:sp modelId="{E878EFA2-3746-462C-AA61-AF4A3FD8B151}">
      <dsp:nvSpPr>
        <dsp:cNvPr id="0" name=""/>
        <dsp:cNvSpPr/>
      </dsp:nvSpPr>
      <dsp:spPr>
        <a:xfrm>
          <a:off x="2749902" y="2504921"/>
          <a:ext cx="2403032" cy="927570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2747B-8778-41F0-896C-945E23A73C58}">
      <dsp:nvSpPr>
        <dsp:cNvPr id="0" name=""/>
        <dsp:cNvSpPr/>
      </dsp:nvSpPr>
      <dsp:spPr>
        <a:xfrm>
          <a:off x="3390711" y="2736814"/>
          <a:ext cx="2029227" cy="927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</a:rPr>
            <a:t>Product-Based Data</a:t>
          </a:r>
          <a:endParaRPr lang="en-CA" sz="2000" b="1" kern="1200" dirty="0">
            <a:latin typeface="+mj-lt"/>
          </a:endParaRPr>
        </a:p>
      </dsp:txBody>
      <dsp:txXfrm>
        <a:off x="3417879" y="2763982"/>
        <a:ext cx="1974891" cy="873234"/>
      </dsp:txXfrm>
    </dsp:sp>
    <dsp:sp modelId="{BDB046C0-1F55-4A1F-8FD2-5D1849640862}">
      <dsp:nvSpPr>
        <dsp:cNvPr id="0" name=""/>
        <dsp:cNvSpPr/>
      </dsp:nvSpPr>
      <dsp:spPr>
        <a:xfrm>
          <a:off x="5494699" y="2504921"/>
          <a:ext cx="2403032" cy="927570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86118-0877-495F-99E5-6B8905C6A178}">
      <dsp:nvSpPr>
        <dsp:cNvPr id="0" name=""/>
        <dsp:cNvSpPr/>
      </dsp:nvSpPr>
      <dsp:spPr>
        <a:xfrm>
          <a:off x="6135508" y="2736814"/>
          <a:ext cx="2029227" cy="927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</a:rPr>
            <a:t>Marketing Engagement Data</a:t>
          </a:r>
          <a:endParaRPr lang="en-CA" sz="2000" b="1" kern="1200" dirty="0">
            <a:latin typeface="+mj-lt"/>
          </a:endParaRPr>
        </a:p>
      </dsp:txBody>
      <dsp:txXfrm>
        <a:off x="6162676" y="2763982"/>
        <a:ext cx="1974891" cy="873234"/>
      </dsp:txXfrm>
    </dsp:sp>
    <dsp:sp modelId="{D6AF8A66-1AE2-41FC-8E81-CA41C966BE55}">
      <dsp:nvSpPr>
        <dsp:cNvPr id="0" name=""/>
        <dsp:cNvSpPr/>
      </dsp:nvSpPr>
      <dsp:spPr>
        <a:xfrm>
          <a:off x="8239496" y="2504921"/>
          <a:ext cx="2403032" cy="927570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1B40B-2DC6-4FC4-BD4D-9E8D5D7CFD88}">
      <dsp:nvSpPr>
        <dsp:cNvPr id="0" name=""/>
        <dsp:cNvSpPr/>
      </dsp:nvSpPr>
      <dsp:spPr>
        <a:xfrm>
          <a:off x="8880305" y="2736814"/>
          <a:ext cx="2029227" cy="927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</a:rPr>
            <a:t>Transactional Data </a:t>
          </a:r>
          <a:endParaRPr lang="en-CA" sz="2000" b="1" kern="1200" dirty="0">
            <a:latin typeface="+mj-lt"/>
          </a:endParaRPr>
        </a:p>
      </dsp:txBody>
      <dsp:txXfrm>
        <a:off x="8907473" y="2763982"/>
        <a:ext cx="1974891" cy="87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82F64-4F67-4029-9E42-BEAB5BEB95EC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1E53-F761-46B9-9906-5580BEB784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26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22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05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64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46EFA32-841D-4F0C-91F7-F5E59FFB3811}" type="datetime1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0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4E09-33FF-4FC9-803F-A840B9C65271}" type="datetime1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9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A07654-FBFB-440B-B706-8B01D38025CA}" type="datetime1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8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64C-2887-437F-9B90-F263E06AA3F7}" type="datetime1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1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2E5159-D81C-49E7-84EF-DF81FDCF8ED7}" type="datetime1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82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913B701-39B3-407D-A033-902133E51E96}" type="datetime1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5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429ABE-65B6-42E3-BFA8-4718E6140010}" type="datetime1">
              <a:rPr lang="en-CA" smtClean="0"/>
              <a:t>2024-10-21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5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922-68AD-47FE-9757-CED0FFC87ADE}" type="datetime1">
              <a:rPr lang="en-CA" smtClean="0"/>
              <a:t>2024-10-21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25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29803AC-88D9-4883-A01C-AB545D165A6B}" type="datetime1">
              <a:rPr lang="en-CA" smtClean="0"/>
              <a:t>2024-10-21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08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4E45-61A6-4600-9C6F-67F423EF34D4}" type="datetime1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7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ACE6EBB-2350-4C93-898F-942331722428}" type="datetime1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25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01BA-51AB-4409-B66C-FFF1452A4C5D}" type="datetime1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37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response-1019820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hyperlink" Target="https://www.publicdomainpictures.net/en/view-image.php?image=228270&amp;picture=thank-you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CEBC-7041-372E-EFF6-AB737D7C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993" y="-112854"/>
            <a:ext cx="10983069" cy="3365340"/>
          </a:xfrm>
        </p:spPr>
        <p:txBody>
          <a:bodyPr/>
          <a:lstStyle/>
          <a:p>
            <a:r>
              <a:rPr lang="en-US" sz="5400" b="1" spc="-150" dirty="0">
                <a:latin typeface="+mj-lt"/>
                <a:ea typeface="+mj-ea"/>
                <a:cs typeface="+mj-cs"/>
              </a:rPr>
              <a:t>Customer Personality Analysis</a:t>
            </a:r>
            <a:endParaRPr lang="en-CA" sz="5400" b="1" spc="-15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128E8-E588-9088-3417-4D08FC86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86" y="3605515"/>
            <a:ext cx="8673427" cy="1322587"/>
          </a:xfrm>
        </p:spPr>
        <p:txBody>
          <a:bodyPr>
            <a:normAutofit/>
          </a:bodyPr>
          <a:lstStyle/>
          <a:p>
            <a:r>
              <a:rPr lang="en-US" sz="4000" b="1" spc="-150" dirty="0">
                <a:latin typeface="+mj-lt"/>
                <a:ea typeface="+mj-ea"/>
                <a:cs typeface="+mj-cs"/>
              </a:rPr>
              <a:t>Atefeh Kheirollahi</a:t>
            </a:r>
          </a:p>
          <a:p>
            <a:r>
              <a:rPr lang="en-US" sz="2800" b="1" spc="-150" dirty="0">
                <a:latin typeface="+mj-lt"/>
                <a:ea typeface="+mj-ea"/>
                <a:cs typeface="+mj-cs"/>
              </a:rPr>
              <a:t>Oct 22</a:t>
            </a:r>
            <a:r>
              <a:rPr lang="en-US" sz="2800" b="1" spc="-150" baseline="30000" dirty="0">
                <a:latin typeface="+mj-lt"/>
                <a:ea typeface="+mj-ea"/>
                <a:cs typeface="+mj-cs"/>
              </a:rPr>
              <a:t>nd</a:t>
            </a:r>
            <a:r>
              <a:rPr lang="en-US" sz="2800" b="1" spc="-150" dirty="0">
                <a:latin typeface="+mj-lt"/>
                <a:ea typeface="+mj-ea"/>
                <a:cs typeface="+mj-cs"/>
              </a:rPr>
              <a:t>, 2024</a:t>
            </a:r>
            <a:endParaRPr lang="en-CA" sz="2800" b="1" spc="-1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537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72DF41-0150-9F32-4527-AEF53319CF5E}"/>
              </a:ext>
            </a:extLst>
          </p:cNvPr>
          <p:cNvSpPr/>
          <p:nvPr/>
        </p:nvSpPr>
        <p:spPr>
          <a:xfrm>
            <a:off x="667442" y="1669648"/>
            <a:ext cx="4151453" cy="351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D9887-2874-46BB-C6A8-85950880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3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10</a:t>
            </a:fld>
            <a:endParaRPr lang="en-CA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B83917D-74B9-4895-6EFE-7E8BD5C648DA}"/>
              </a:ext>
            </a:extLst>
          </p:cNvPr>
          <p:cNvSpPr/>
          <p:nvPr/>
        </p:nvSpPr>
        <p:spPr>
          <a:xfrm>
            <a:off x="2500969" y="2499246"/>
            <a:ext cx="9212612" cy="1598192"/>
          </a:xfrm>
          <a:prstGeom prst="homePlat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Offer interest-free installment plans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Promote limited-time, low-cost offers on essentials via personalized emails or SMS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Launch a simple loyalty program with immediate rewards to re-engage customers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469CAA9-82C3-5FC5-50CE-0E0C93DF146A}"/>
              </a:ext>
            </a:extLst>
          </p:cNvPr>
          <p:cNvSpPr/>
          <p:nvPr/>
        </p:nvSpPr>
        <p:spPr>
          <a:xfrm>
            <a:off x="2500972" y="4358754"/>
            <a:ext cx="9212609" cy="1598192"/>
          </a:xfrm>
          <a:prstGeom prst="homePlate">
            <a:avLst/>
          </a:prstGeom>
          <a:noFill/>
          <a:ln w="38100">
            <a:solidFill>
              <a:srgbClr val="29C96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0" i="0" u="none" strike="noStrike" baseline="0" dirty="0">
              <a:solidFill>
                <a:schemeClr val="tx1"/>
              </a:solidFill>
              <a:latin typeface="+mj-lt"/>
            </a:endParaRPr>
          </a:p>
          <a:p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24A9C98F-4E17-EB57-827D-2C55CFE83019}"/>
              </a:ext>
            </a:extLst>
          </p:cNvPr>
          <p:cNvSpPr/>
          <p:nvPr/>
        </p:nvSpPr>
        <p:spPr>
          <a:xfrm>
            <a:off x="2500969" y="599241"/>
            <a:ext cx="9212612" cy="1598192"/>
          </a:xfrm>
          <a:prstGeom prst="homePlat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0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Offer subscription services for family essentials with a discount for subscribers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Offer exclusive discounts or coupon codes for loyal customers through a VIP or loyalty program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 </a:t>
            </a:r>
          </a:p>
          <a:p>
            <a:endParaRPr lang="en-CA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1167C5-5503-AD41-66CA-723D7C110745}"/>
              </a:ext>
            </a:extLst>
          </p:cNvPr>
          <p:cNvSpPr/>
          <p:nvPr/>
        </p:nvSpPr>
        <p:spPr>
          <a:xfrm>
            <a:off x="1056757" y="722532"/>
            <a:ext cx="1371600" cy="13716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Cluster 0</a:t>
            </a:r>
            <a:endParaRPr lang="en-CA" sz="2000" b="1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79713F-289E-1ECE-CC69-9925EA662778}"/>
              </a:ext>
            </a:extLst>
          </p:cNvPr>
          <p:cNvSpPr/>
          <p:nvPr/>
        </p:nvSpPr>
        <p:spPr>
          <a:xfrm>
            <a:off x="1056757" y="2612542"/>
            <a:ext cx="1371600" cy="1371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Cluster 1 and 3</a:t>
            </a:r>
            <a:endParaRPr lang="en-CA" sz="2000" b="1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A2C8E0-D0B3-DF0C-E55C-1F4A53BEC81A}"/>
              </a:ext>
            </a:extLst>
          </p:cNvPr>
          <p:cNvSpPr/>
          <p:nvPr/>
        </p:nvSpPr>
        <p:spPr>
          <a:xfrm>
            <a:off x="1056757" y="4502552"/>
            <a:ext cx="1371600" cy="1371600"/>
          </a:xfrm>
          <a:prstGeom prst="ellipse">
            <a:avLst/>
          </a:prstGeom>
          <a:solidFill>
            <a:srgbClr val="46A879"/>
          </a:solidFill>
          <a:ln>
            <a:solidFill>
              <a:srgbClr val="29C9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Cluster 2</a:t>
            </a:r>
            <a:endParaRPr lang="en-CA" sz="20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B8DEFF-0A91-E312-5CCA-DC4F4BA9946E}"/>
              </a:ext>
            </a:extLst>
          </p:cNvPr>
          <p:cNvSpPr txBox="1"/>
          <p:nvPr/>
        </p:nvSpPr>
        <p:spPr>
          <a:xfrm>
            <a:off x="2500969" y="4437941"/>
            <a:ext cx="839207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Send personalized emails showcasing new products that align with their preferences and previous purchases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Include free samples of new products  with their online or in-store purchases</a:t>
            </a:r>
          </a:p>
        </p:txBody>
      </p:sp>
    </p:spTree>
    <p:extLst>
      <p:ext uri="{BB962C8B-B14F-4D97-AF65-F5344CB8AC3E}">
        <p14:creationId xmlns:p14="http://schemas.microsoft.com/office/powerpoint/2010/main" val="20446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9211-B956-D97B-761C-3499539B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E5D57-0B6E-A822-ABE8-1CC7D29DC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B7327-957B-EDAB-1703-E1FC1142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31478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0A169-9288-7CD8-2A8B-E2EEE2E5F951}"/>
              </a:ext>
            </a:extLst>
          </p:cNvPr>
          <p:cNvSpPr/>
          <p:nvPr/>
        </p:nvSpPr>
        <p:spPr>
          <a:xfrm>
            <a:off x="601884" y="1446835"/>
            <a:ext cx="4004840" cy="3750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Content Placeholder 18" descr="A picture containing cartoon, art&#10;&#10;Description automatically generated with medium confidence">
            <a:extLst>
              <a:ext uri="{FF2B5EF4-FFF2-40B4-BE49-F238E27FC236}">
                <a16:creationId xmlns:a16="http://schemas.microsoft.com/office/drawing/2014/main" id="{E01F5820-E287-6174-ED9A-C0A851AB9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107" y="1446835"/>
            <a:ext cx="4965700" cy="4965700"/>
          </a:xfrm>
          <a:prstGeom prst="rect">
            <a:avLst/>
          </a:prstGeom>
        </p:spPr>
      </p:pic>
      <p:pic>
        <p:nvPicPr>
          <p:cNvPr id="8" name="Picture 7" descr="A close up of a thank you&#10;&#10;Description automatically generated">
            <a:extLst>
              <a:ext uri="{FF2B5EF4-FFF2-40B4-BE49-F238E27FC236}">
                <a16:creationId xmlns:a16="http://schemas.microsoft.com/office/drawing/2014/main" id="{19CA888F-A6EF-3E48-4E52-6B8B4BDA9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237988">
            <a:off x="5558111" y="1714003"/>
            <a:ext cx="2776612" cy="2776612"/>
          </a:xfrm>
          <a:prstGeom prst="rect">
            <a:avLst/>
          </a:prstGeom>
        </p:spPr>
      </p:pic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FE9B1A65-FA42-40DD-129B-685C16B9E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72" y="4505967"/>
            <a:ext cx="1776433" cy="11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CA090-F495-D9D9-70A4-A83A7EFFD325}"/>
              </a:ext>
            </a:extLst>
          </p:cNvPr>
          <p:cNvSpPr txBox="1"/>
          <p:nvPr/>
        </p:nvSpPr>
        <p:spPr>
          <a:xfrm>
            <a:off x="5555687" y="5582516"/>
            <a:ext cx="596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+mj-lt"/>
              </a:rPr>
              <a:t>https://github.com/akheirollahi/Customer-Personality-Analysis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FD8DCF-7A10-C4AE-E0D9-6681B780CD15}"/>
              </a:ext>
            </a:extLst>
          </p:cNvPr>
          <p:cNvSpPr txBox="1">
            <a:spLocks/>
          </p:cNvSpPr>
          <p:nvPr/>
        </p:nvSpPr>
        <p:spPr>
          <a:xfrm>
            <a:off x="455210" y="323369"/>
            <a:ext cx="11736789" cy="7040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182880" rIns="228600" bIns="0" rtlCol="0" anchor="t">
            <a:normAutofit fontScale="975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Q and A</a:t>
            </a:r>
            <a:endParaRPr lang="en-C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0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53A8-16FC-29CD-ED76-C1B3470D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62" y="2200779"/>
            <a:ext cx="3949587" cy="2456442"/>
          </a:xfrm>
        </p:spPr>
        <p:txBody>
          <a:bodyPr>
            <a:normAutofit/>
          </a:bodyPr>
          <a:lstStyle/>
          <a:p>
            <a:r>
              <a:rPr lang="en-CA" sz="3200" b="1" dirty="0"/>
              <a:t>Customer Personality Analysis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endParaRPr lang="en-CA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43269-70A5-EAF0-E21A-42C1DC3E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4604" y="6446813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2</a:t>
            </a:fld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12B866-E72D-3F6A-2E03-86B23006DA11}"/>
              </a:ext>
            </a:extLst>
          </p:cNvPr>
          <p:cNvSpPr txBox="1">
            <a:spLocks/>
          </p:cNvSpPr>
          <p:nvPr/>
        </p:nvSpPr>
        <p:spPr>
          <a:xfrm>
            <a:off x="455211" y="357649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Research Objective 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98DD3-A4BD-BED0-DBCF-077A27F81530}"/>
              </a:ext>
            </a:extLst>
          </p:cNvPr>
          <p:cNvSpPr/>
          <p:nvPr/>
        </p:nvSpPr>
        <p:spPr>
          <a:xfrm>
            <a:off x="645562" y="1608881"/>
            <a:ext cx="3856990" cy="3611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0ACAA-E868-E602-9A5F-5C834DFF7D31}"/>
              </a:ext>
            </a:extLst>
          </p:cNvPr>
          <p:cNvSpPr txBox="1"/>
          <p:nvPr/>
        </p:nvSpPr>
        <p:spPr>
          <a:xfrm>
            <a:off x="455211" y="1574169"/>
            <a:ext cx="115223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Understanding customer engagement and personal behavior patterns to improve targeted marketing strategy:</a:t>
            </a:r>
            <a:endParaRPr lang="en-CA" sz="2800" dirty="0">
              <a:effectLst/>
              <a:latin typeface="Helvetica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latin typeface="+mj-lt"/>
            </a:endParaRPr>
          </a:p>
          <a:p>
            <a:endParaRPr lang="en-CA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49502B-7667-457B-A415-70BA8119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62" y="2311878"/>
            <a:ext cx="10072595" cy="320872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+mj-lt"/>
              </a:rPr>
              <a:t>Modify marketing strategies according to the specific needs, behavior and concerns of different types of customers: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latin typeface="+mj-lt"/>
              </a:rPr>
              <a:t>Enhance customer loyalty and retention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Higher sales and revenue growth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Better allocation of marketing resources</a:t>
            </a:r>
            <a:endParaRPr lang="en-CA" sz="2000" b="1" dirty="0">
              <a:latin typeface="+mj-lt"/>
            </a:endParaRPr>
          </a:p>
        </p:txBody>
      </p:sp>
      <p:pic>
        <p:nvPicPr>
          <p:cNvPr id="14" name="Graphic 13" descr="Target Audience with solid fill">
            <a:extLst>
              <a:ext uri="{FF2B5EF4-FFF2-40B4-BE49-F238E27FC236}">
                <a16:creationId xmlns:a16="http://schemas.microsoft.com/office/drawing/2014/main" id="{60099EEF-E0CD-DD50-F009-E48B2EDED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9585" y="4099545"/>
            <a:ext cx="2074615" cy="20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AD13-12AA-32B3-7D93-EEC41BFA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E4368-6075-4423-0F38-47AEF3905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8DB3E-1555-5988-BDB0-D840206C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43053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3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956CB-C88B-4992-6D6D-9F5FEC42FCA3}"/>
              </a:ext>
            </a:extLst>
          </p:cNvPr>
          <p:cNvSpPr/>
          <p:nvPr/>
        </p:nvSpPr>
        <p:spPr>
          <a:xfrm>
            <a:off x="763929" y="1666754"/>
            <a:ext cx="3819646" cy="3483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624B6D-61AD-BE5E-4932-9B0F79C8C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634472"/>
              </p:ext>
            </p:extLst>
          </p:nvPr>
        </p:nvGraphicFramePr>
        <p:xfrm>
          <a:off x="866286" y="490670"/>
          <a:ext cx="10914638" cy="6169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AB4E102-9068-384C-0CEC-483EEFC8A970}"/>
              </a:ext>
            </a:extLst>
          </p:cNvPr>
          <p:cNvSpPr txBox="1">
            <a:spLocks/>
          </p:cNvSpPr>
          <p:nvPr/>
        </p:nvSpPr>
        <p:spPr>
          <a:xfrm>
            <a:off x="455211" y="380947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Data Sources Used   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58C75-127F-9725-5CB5-8A5C8B742EA5}"/>
              </a:ext>
            </a:extLst>
          </p:cNvPr>
          <p:cNvSpPr txBox="1"/>
          <p:nvPr/>
        </p:nvSpPr>
        <p:spPr>
          <a:xfrm>
            <a:off x="1141975" y="6323854"/>
            <a:ext cx="1074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+mj-lt"/>
              </a:rPr>
              <a:t>Data Source: https://www.kaggle.com/datasets/imakash3011/customer-personality-analysis/data</a:t>
            </a:r>
          </a:p>
        </p:txBody>
      </p:sp>
    </p:spTree>
    <p:extLst>
      <p:ext uri="{BB962C8B-B14F-4D97-AF65-F5344CB8AC3E}">
        <p14:creationId xmlns:p14="http://schemas.microsoft.com/office/powerpoint/2010/main" val="37388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E64C-A316-7B4B-5410-C99ACCBD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Methodology</a:t>
            </a:r>
            <a:endParaRPr lang="en-CA" sz="3200" b="1" dirty="0"/>
          </a:p>
        </p:txBody>
      </p:sp>
      <p:pic>
        <p:nvPicPr>
          <p:cNvPr id="7" name="Picture 6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4B20F0F1-ACE2-A3AA-7740-4B0145898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2"/>
          <a:stretch/>
        </p:blipFill>
        <p:spPr>
          <a:xfrm>
            <a:off x="8299660" y="3927531"/>
            <a:ext cx="3003340" cy="258530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15434A-B06E-44FE-8C15-87754EB4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222" y="6430877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4</a:t>
            </a:fld>
            <a:endParaRPr lang="en-CA"/>
          </a:p>
        </p:txBody>
      </p:sp>
      <p:pic>
        <p:nvPicPr>
          <p:cNvPr id="12" name="Picture 11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AF3A8AFA-FA20-DFD5-280A-A72525C1C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92" y="1154827"/>
            <a:ext cx="4552833" cy="25853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F8CE38-86F5-8B28-DA54-7D3FC75C7E02}"/>
              </a:ext>
            </a:extLst>
          </p:cNvPr>
          <p:cNvSpPr/>
          <p:nvPr/>
        </p:nvSpPr>
        <p:spPr>
          <a:xfrm>
            <a:off x="694480" y="1637818"/>
            <a:ext cx="3842795" cy="3582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97F2-6E2D-23E9-7385-8A9F164AB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908" y="1532399"/>
            <a:ext cx="8370747" cy="238265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RFM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Recency: number of days since a costumer last purchase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Frequency: number of unique invoices associated with each costumer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Monetary:  total amount spent by each costumer </a:t>
            </a:r>
            <a:endParaRPr lang="en-CA" sz="2000" b="1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3A5EB-E72C-3AF3-D86C-1AF1621B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480" y="4028389"/>
            <a:ext cx="6272022" cy="2383586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Clustering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Statistical modeling (K-means algorithm)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Elbow method for optimal cluster number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2503E1-DAE0-86FB-3430-58EFD287DDE7}"/>
              </a:ext>
            </a:extLst>
          </p:cNvPr>
          <p:cNvSpPr txBox="1">
            <a:spLocks/>
          </p:cNvSpPr>
          <p:nvPr/>
        </p:nvSpPr>
        <p:spPr>
          <a:xfrm>
            <a:off x="455211" y="357649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Methodology </a:t>
            </a:r>
            <a:endParaRPr lang="en-C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46B9AD-0904-4789-97B2-797246C10E59}"/>
              </a:ext>
            </a:extLst>
          </p:cNvPr>
          <p:cNvSpPr/>
          <p:nvPr/>
        </p:nvSpPr>
        <p:spPr>
          <a:xfrm>
            <a:off x="931898" y="5435708"/>
            <a:ext cx="10606832" cy="10646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Cluster 2 has the highest income resulting in having highest spending with an average 1400$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Custer 1 and 3 have the lowest income resulting in having lowest spending with less than 500$</a:t>
            </a:r>
            <a:endParaRPr lang="en-CA" sz="2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 descr="A graph showing a number of small colored dots&#10;&#10;Description automatically generated with medium confidence">
            <a:extLst>
              <a:ext uri="{FF2B5EF4-FFF2-40B4-BE49-F238E27FC236}">
                <a16:creationId xmlns:a16="http://schemas.microsoft.com/office/drawing/2014/main" id="{6C68DC96-A7D4-13F9-7C11-08EC775FC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94" y="1431025"/>
            <a:ext cx="4972291" cy="3741938"/>
          </a:xfrm>
          <a:prstGeom prst="rect">
            <a:avLst/>
          </a:prstGeom>
        </p:spPr>
      </p:pic>
      <p:pic>
        <p:nvPicPr>
          <p:cNvPr id="5" name="Picture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72E8210D-6D07-016B-B263-92E9AF9C8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5" y="1431024"/>
            <a:ext cx="5819290" cy="37419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5E53277-0087-BE9C-468D-A85955952629}"/>
              </a:ext>
            </a:extLst>
          </p:cNvPr>
          <p:cNvSpPr txBox="1">
            <a:spLocks/>
          </p:cNvSpPr>
          <p:nvPr/>
        </p:nvSpPr>
        <p:spPr>
          <a:xfrm>
            <a:off x="455211" y="357649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Spending  Pattern 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04372-FB21-4747-EF7A-41DE4AE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43056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2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DC13-D57C-6402-178C-0B1B2484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3C64704-E4B9-2D4D-84FC-92F26AE26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2" y="1691472"/>
            <a:ext cx="5791228" cy="377334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3B74AB8-8F27-B1CD-D819-37CF95FF5A75}"/>
              </a:ext>
            </a:extLst>
          </p:cNvPr>
          <p:cNvSpPr txBox="1">
            <a:spLocks/>
          </p:cNvSpPr>
          <p:nvPr/>
        </p:nvSpPr>
        <p:spPr>
          <a:xfrm>
            <a:off x="455210" y="323369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Family Size Analysis  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5B6D5-0FB8-AC03-5E7F-83034452B320}"/>
              </a:ext>
            </a:extLst>
          </p:cNvPr>
          <p:cNvSpPr txBox="1"/>
          <p:nvPr/>
        </p:nvSpPr>
        <p:spPr>
          <a:xfrm>
            <a:off x="6096000" y="2100686"/>
            <a:ext cx="57912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Cluster 0 mostly has the family size of 3 members with one child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Cluster 1 is mostly couple with one child </a:t>
            </a:r>
          </a:p>
          <a:p>
            <a:endParaRPr lang="en-US" sz="20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Cluster 2 is definitely not a parent at a maximum 2 members in family</a:t>
            </a:r>
          </a:p>
          <a:p>
            <a:endParaRPr lang="en-US" sz="20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Cluster 3 is definitely a parent with maximum 3 children</a:t>
            </a:r>
            <a:endParaRPr lang="en-CA" sz="2000" b="1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3A319-1B9C-175A-4FC0-7C34C36B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31475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261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2EB2-F5DE-06C2-3261-1CDF9592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0" y="323369"/>
            <a:ext cx="11736789" cy="706779"/>
          </a:xfr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Marketing Analysis: Promotional Engagement 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92106-C437-B8FB-0673-A81437B629C5}"/>
              </a:ext>
            </a:extLst>
          </p:cNvPr>
          <p:cNvSpPr txBox="1"/>
          <p:nvPr/>
        </p:nvSpPr>
        <p:spPr>
          <a:xfrm>
            <a:off x="7038312" y="4411944"/>
            <a:ext cx="48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7F896D-FF1A-4D72-D510-9DCAB61C8F72}"/>
              </a:ext>
            </a:extLst>
          </p:cNvPr>
          <p:cNvSpPr/>
          <p:nvPr/>
        </p:nvSpPr>
        <p:spPr>
          <a:xfrm>
            <a:off x="683854" y="5918980"/>
            <a:ext cx="5089003" cy="5960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Better plan for promotional offers is needed to improve sales</a:t>
            </a:r>
          </a:p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A4EF5-3180-1774-63FF-FC33B93769F4}"/>
              </a:ext>
            </a:extLst>
          </p:cNvPr>
          <p:cNvSpPr/>
          <p:nvPr/>
        </p:nvSpPr>
        <p:spPr>
          <a:xfrm>
            <a:off x="582593" y="1245727"/>
            <a:ext cx="5089002" cy="4171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8E8E1C-CE91-7F19-05E1-3489C7DDAB2C}"/>
              </a:ext>
            </a:extLst>
          </p:cNvPr>
          <p:cNvSpPr/>
          <p:nvPr/>
        </p:nvSpPr>
        <p:spPr>
          <a:xfrm>
            <a:off x="683855" y="4977890"/>
            <a:ext cx="5089002" cy="5960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Very low engagement between all clusters for promotional offers</a:t>
            </a:r>
          </a:p>
          <a:p>
            <a:pPr algn="ctr"/>
            <a:endParaRPr lang="en-CA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D1F41E-78AC-9A5F-856B-1C638496E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894012"/>
              </p:ext>
            </p:extLst>
          </p:nvPr>
        </p:nvGraphicFramePr>
        <p:xfrm>
          <a:off x="6520407" y="1245727"/>
          <a:ext cx="4406156" cy="3389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A graph showing the number of promotion accepted&#10;&#10;Description automatically generated">
            <a:extLst>
              <a:ext uri="{FF2B5EF4-FFF2-40B4-BE49-F238E27FC236}">
                <a16:creationId xmlns:a16="http://schemas.microsoft.com/office/drawing/2014/main" id="{E8A8C5D2-8DDC-F27B-A268-B8822C24E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3" y="1182551"/>
            <a:ext cx="4938593" cy="3654275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7ADCD963-ED93-9F3D-A8D3-4A47CBCB58A9}"/>
              </a:ext>
            </a:extLst>
          </p:cNvPr>
          <p:cNvSpPr/>
          <p:nvPr/>
        </p:nvSpPr>
        <p:spPr>
          <a:xfrm>
            <a:off x="2716192" y="5576058"/>
            <a:ext cx="821803" cy="3356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6A5094-3FE1-FED2-B894-117E43867C40}"/>
              </a:ext>
            </a:extLst>
          </p:cNvPr>
          <p:cNvSpPr/>
          <p:nvPr/>
        </p:nvSpPr>
        <p:spPr>
          <a:xfrm>
            <a:off x="6520406" y="4979030"/>
            <a:ext cx="5239471" cy="626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Low interest in sales products between clusters 1, 2 and 3</a:t>
            </a:r>
          </a:p>
          <a:p>
            <a:pPr algn="ctr"/>
            <a:endParaRPr lang="en-CA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1DB4EA-5000-15CB-26DE-B8C71E910533}"/>
              </a:ext>
            </a:extLst>
          </p:cNvPr>
          <p:cNvSpPr/>
          <p:nvPr/>
        </p:nvSpPr>
        <p:spPr>
          <a:xfrm>
            <a:off x="6520407" y="5918979"/>
            <a:ext cx="5239470" cy="6264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Implement different approaches to engage these groups </a:t>
            </a:r>
            <a:r>
              <a:rPr lang="en-US" sz="2000" b="1">
                <a:solidFill>
                  <a:schemeClr val="tx1"/>
                </a:solidFill>
                <a:latin typeface="+mj-lt"/>
              </a:rPr>
              <a:t>in sales effectively</a:t>
            </a:r>
            <a:endParaRPr lang="en-CA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2BE74F1-4C70-2D9A-FC1A-295F6AAA9446}"/>
              </a:ext>
            </a:extLst>
          </p:cNvPr>
          <p:cNvSpPr/>
          <p:nvPr/>
        </p:nvSpPr>
        <p:spPr>
          <a:xfrm>
            <a:off x="8654005" y="5583313"/>
            <a:ext cx="821803" cy="33566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912D1-B2CC-3100-D8D4-D094F5C0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66206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4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550B1F6-2925-26B9-D9EE-1F3203D6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0" y="323369"/>
            <a:ext cx="11736789" cy="70677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Customer Purchase Method  </a:t>
            </a:r>
            <a:endParaRPr lang="en-CA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2DF41-0150-9F32-4527-AEF53319CF5E}"/>
              </a:ext>
            </a:extLst>
          </p:cNvPr>
          <p:cNvSpPr/>
          <p:nvPr/>
        </p:nvSpPr>
        <p:spPr>
          <a:xfrm>
            <a:off x="802510" y="1678329"/>
            <a:ext cx="4151453" cy="351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DF3DED-6AEA-B826-C836-74108CDE6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38916"/>
              </p:ext>
            </p:extLst>
          </p:nvPr>
        </p:nvGraphicFramePr>
        <p:xfrm>
          <a:off x="607702" y="2335057"/>
          <a:ext cx="5158449" cy="30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81">
                  <a:extLst>
                    <a:ext uri="{9D8B030D-6E8A-4147-A177-3AD203B41FA5}">
                      <a16:colId xmlns:a16="http://schemas.microsoft.com/office/drawing/2014/main" val="301530075"/>
                    </a:ext>
                  </a:extLst>
                </a:gridCol>
                <a:gridCol w="1363827">
                  <a:extLst>
                    <a:ext uri="{9D8B030D-6E8A-4147-A177-3AD203B41FA5}">
                      <a16:colId xmlns:a16="http://schemas.microsoft.com/office/drawing/2014/main" val="1684394467"/>
                    </a:ext>
                  </a:extLst>
                </a:gridCol>
                <a:gridCol w="1330291">
                  <a:extLst>
                    <a:ext uri="{9D8B030D-6E8A-4147-A177-3AD203B41FA5}">
                      <a16:colId xmlns:a16="http://schemas.microsoft.com/office/drawing/2014/main" val="1775228032"/>
                    </a:ext>
                  </a:extLst>
                </a:gridCol>
                <a:gridCol w="1140250">
                  <a:extLst>
                    <a:ext uri="{9D8B030D-6E8A-4147-A177-3AD203B41FA5}">
                      <a16:colId xmlns:a16="http://schemas.microsoft.com/office/drawing/2014/main" val="2281828782"/>
                    </a:ext>
                  </a:extLst>
                </a:gridCol>
              </a:tblGrid>
              <a:tr h="611144">
                <a:tc>
                  <a:txBody>
                    <a:bodyPr/>
                    <a:lstStyle/>
                    <a:p>
                      <a:endParaRPr lang="en-CA" sz="2400" b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Website </a:t>
                      </a:r>
                      <a:endParaRPr lang="en-CA" sz="2400" b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In store </a:t>
                      </a:r>
                      <a:endParaRPr lang="en-CA" sz="2400" b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Catalog </a:t>
                      </a:r>
                      <a:endParaRPr lang="en-CA" sz="2400" b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10771"/>
                  </a:ext>
                </a:extLst>
              </a:tr>
              <a:tr h="61114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Cluster 0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6221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35.53%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6221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43.56%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6221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20.9%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6221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4601"/>
                  </a:ext>
                </a:extLst>
              </a:tr>
              <a:tr h="61114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Cluster 1</a:t>
                      </a:r>
                    </a:p>
                  </a:txBody>
                  <a:tcPr>
                    <a:solidFill>
                      <a:srgbClr val="3E65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36.30%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3E65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54.6%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3E65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9.1%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3E6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0638"/>
                  </a:ext>
                </a:extLst>
              </a:tr>
              <a:tr h="61114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Cluster 2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46A8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26.19%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46A8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43.36%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46A8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30.45%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46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13463"/>
                  </a:ext>
                </a:extLst>
              </a:tr>
              <a:tr h="61114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Cluster 3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E2D2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36.13%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E2D2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52.05%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E2D2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11.82%</a:t>
                      </a:r>
                      <a:endParaRPr lang="en-CA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E2D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30004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85D736-0986-80D8-9FF1-54BCA5FE5E86}"/>
              </a:ext>
            </a:extLst>
          </p:cNvPr>
          <p:cNvSpPr/>
          <p:nvPr/>
        </p:nvSpPr>
        <p:spPr>
          <a:xfrm>
            <a:off x="6578343" y="1495780"/>
            <a:ext cx="4811147" cy="8191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Cluster 2 is primary user of catalogs, and cluster 0 shows some interest </a:t>
            </a:r>
            <a:endParaRPr lang="en-CA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2E2221-56E5-9530-CEEC-528ED2B6FC68}"/>
              </a:ext>
            </a:extLst>
          </p:cNvPr>
          <p:cNvSpPr/>
          <p:nvPr/>
        </p:nvSpPr>
        <p:spPr>
          <a:xfrm>
            <a:off x="6578339" y="2732408"/>
            <a:ext cx="4811147" cy="8294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Reduce investment in catalog marketing for cluster 1 and 3</a:t>
            </a:r>
            <a:endParaRPr lang="en-CA" sz="20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CA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C580D09-C255-9C27-55A7-1D6FD0E5EF88}"/>
              </a:ext>
            </a:extLst>
          </p:cNvPr>
          <p:cNvSpPr/>
          <p:nvPr/>
        </p:nvSpPr>
        <p:spPr>
          <a:xfrm>
            <a:off x="8495818" y="2314936"/>
            <a:ext cx="902825" cy="46563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D4280EB-AB27-6712-FCF9-87CB3714AF96}"/>
              </a:ext>
            </a:extLst>
          </p:cNvPr>
          <p:cNvSpPr/>
          <p:nvPr/>
        </p:nvSpPr>
        <p:spPr>
          <a:xfrm>
            <a:off x="6578339" y="4172547"/>
            <a:ext cx="4811147" cy="977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Clusters 1 and 3 prefer in person purchasing while cluster 0 and 2 show interest in online purchasing </a:t>
            </a:r>
            <a:endParaRPr lang="en-CA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endParaRPr lang="en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2FB589-E3C1-7566-67C3-6A56D655B1ED}"/>
              </a:ext>
            </a:extLst>
          </p:cNvPr>
          <p:cNvSpPr/>
          <p:nvPr/>
        </p:nvSpPr>
        <p:spPr>
          <a:xfrm>
            <a:off x="6578339" y="5567418"/>
            <a:ext cx="4811147" cy="829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Invest in digital marketing and personalize online offer for clusters 0 and 2</a:t>
            </a:r>
            <a:endParaRPr lang="en-CA" sz="2000" b="1" dirty="0">
              <a:latin typeface="+mj-lt"/>
            </a:endParaRPr>
          </a:p>
          <a:p>
            <a:pPr algn="ctr"/>
            <a:endParaRPr lang="en-CA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BD91145-7627-8E0C-4132-9461D90AAC2C}"/>
              </a:ext>
            </a:extLst>
          </p:cNvPr>
          <p:cNvSpPr/>
          <p:nvPr/>
        </p:nvSpPr>
        <p:spPr>
          <a:xfrm>
            <a:off x="8495817" y="5139159"/>
            <a:ext cx="902825" cy="46586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B60E8-0F36-9CE8-BB32-83EBE9EA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28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47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72DF41-0150-9F32-4527-AEF53319CF5E}"/>
              </a:ext>
            </a:extLst>
          </p:cNvPr>
          <p:cNvSpPr/>
          <p:nvPr/>
        </p:nvSpPr>
        <p:spPr>
          <a:xfrm>
            <a:off x="667442" y="1669648"/>
            <a:ext cx="4151453" cy="351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01C4C3-1150-C511-641E-38C6D7650A5D}"/>
              </a:ext>
            </a:extLst>
          </p:cNvPr>
          <p:cNvSpPr/>
          <p:nvPr/>
        </p:nvSpPr>
        <p:spPr>
          <a:xfrm>
            <a:off x="455210" y="700572"/>
            <a:ext cx="6088284" cy="1776410"/>
          </a:xfrm>
          <a:prstGeom prst="roundRect">
            <a:avLst/>
          </a:prstGeom>
          <a:solidFill>
            <a:srgbClr val="622179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  <a:p>
            <a:pPr algn="ctr"/>
            <a:endParaRPr lang="en-US" b="1" dirty="0">
              <a:latin typeface="+mj-lt"/>
            </a:endParaRPr>
          </a:p>
          <a:p>
            <a:pPr algn="ctr"/>
            <a:endParaRPr lang="en-US" b="1" dirty="0">
              <a:latin typeface="+mj-lt"/>
            </a:endParaRPr>
          </a:p>
          <a:p>
            <a:endParaRPr lang="en-US" sz="9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Cluster 0:</a:t>
            </a:r>
          </a:p>
          <a:p>
            <a:endParaRPr lang="en-US" sz="5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Average income 60K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 family size of 3 members with one child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Highly interested in purchasing using discount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Loyal/regular costumer and moderate spending</a:t>
            </a:r>
          </a:p>
          <a:p>
            <a:pPr algn="ctr"/>
            <a:r>
              <a:rPr lang="en-US" sz="1800" b="1" dirty="0">
                <a:latin typeface="+mj-lt"/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/>
              <a:t> 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CB0949-552F-0009-F0E1-CFFFF449F794}"/>
              </a:ext>
            </a:extLst>
          </p:cNvPr>
          <p:cNvSpPr/>
          <p:nvPr/>
        </p:nvSpPr>
        <p:spPr>
          <a:xfrm>
            <a:off x="5999543" y="1669647"/>
            <a:ext cx="6088284" cy="2049919"/>
          </a:xfrm>
          <a:prstGeom prst="roundRect">
            <a:avLst/>
          </a:prstGeom>
          <a:solidFill>
            <a:srgbClr val="3E6582"/>
          </a:solidFill>
          <a:ln>
            <a:solidFill>
              <a:srgbClr val="3E658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Cluster 1:</a:t>
            </a:r>
          </a:p>
          <a:p>
            <a:endParaRPr lang="en-US" sz="5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Low income with average 30K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Low expenses with average 100$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Mostly couple, at the max with one child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At risk costumers (not purchased in a long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Relatively younger costumers with average 44</a:t>
            </a:r>
          </a:p>
          <a:p>
            <a:pPr lvl="2"/>
            <a:endParaRPr lang="en-CA" b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1D449F-E01D-1992-A1E1-A0BDF6EC6CC9}"/>
              </a:ext>
            </a:extLst>
          </p:cNvPr>
          <p:cNvSpPr/>
          <p:nvPr/>
        </p:nvSpPr>
        <p:spPr>
          <a:xfrm>
            <a:off x="455210" y="3411942"/>
            <a:ext cx="6088284" cy="1776410"/>
          </a:xfrm>
          <a:prstGeom prst="roundRect">
            <a:avLst/>
          </a:prstGeom>
          <a:solidFill>
            <a:srgbClr val="46A879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Cluster 2:</a:t>
            </a:r>
          </a:p>
          <a:p>
            <a:endParaRPr lang="en-US" sz="500" b="1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High income with average 80K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High expenses with the average 1300$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Not a parent at a maximum 2 members in family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Lowest website  visit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9794B8-250B-BB6A-EA5A-CD9BD49DBCA4}"/>
              </a:ext>
            </a:extLst>
          </p:cNvPr>
          <p:cNvSpPr/>
          <p:nvPr/>
        </p:nvSpPr>
        <p:spPr>
          <a:xfrm>
            <a:off x="5999543" y="4420683"/>
            <a:ext cx="6088284" cy="2033947"/>
          </a:xfrm>
          <a:prstGeom prst="roundRect">
            <a:avLst/>
          </a:prstGeom>
          <a:solidFill>
            <a:srgbClr val="E2D23F"/>
          </a:solidFill>
          <a:ln>
            <a:solidFill>
              <a:srgbClr val="E2D2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Cluster 3:</a:t>
            </a:r>
          </a:p>
          <a:p>
            <a:endParaRPr lang="en-US" sz="500" b="1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Low income with average 40K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Low expenses with average 100$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A parent with maximum 3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Low loyalty costumers with average 280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At risk costumers (not purchased in a long time) 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D9887-2874-46BB-C6A8-85950880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3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9451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2397</TotalTime>
  <Words>620</Words>
  <Application>Microsoft Macintosh PowerPoint</Application>
  <PresentationFormat>Widescreen</PresentationFormat>
  <Paragraphs>144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 Light</vt:lpstr>
      <vt:lpstr>Helvetica</vt:lpstr>
      <vt:lpstr>Rockwell</vt:lpstr>
      <vt:lpstr>Wingdings</vt:lpstr>
      <vt:lpstr>Atlas</vt:lpstr>
      <vt:lpstr>Customer Personality Analysis</vt:lpstr>
      <vt:lpstr>Customer Personality Analysis </vt:lpstr>
      <vt:lpstr>PowerPoint Presentation</vt:lpstr>
      <vt:lpstr>Methodology</vt:lpstr>
      <vt:lpstr>PowerPoint Presentation</vt:lpstr>
      <vt:lpstr>PowerPoint Presentation</vt:lpstr>
      <vt:lpstr>Marketing Analysis: Promotional Engagement  </vt:lpstr>
      <vt:lpstr> Customer Purchase Method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Shadi Kheirollahi</dc:creator>
  <cp:lastModifiedBy>Atefeh Kheirollahi</cp:lastModifiedBy>
  <cp:revision>5</cp:revision>
  <dcterms:created xsi:type="dcterms:W3CDTF">2024-10-19T16:18:26Z</dcterms:created>
  <dcterms:modified xsi:type="dcterms:W3CDTF">2024-10-21T23:43:03Z</dcterms:modified>
</cp:coreProperties>
</file>