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3"/>
  </p:notesMasterIdLst>
  <p:sldIdLst>
    <p:sldId id="256" r:id="rId2"/>
    <p:sldId id="599" r:id="rId3"/>
    <p:sldId id="262" r:id="rId4"/>
    <p:sldId id="611" r:id="rId5"/>
    <p:sldId id="613" r:id="rId6"/>
    <p:sldId id="265" r:id="rId7"/>
    <p:sldId id="601" r:id="rId8"/>
    <p:sldId id="600" r:id="rId9"/>
    <p:sldId id="264" r:id="rId10"/>
    <p:sldId id="595" r:id="rId11"/>
    <p:sldId id="605" r:id="rId12"/>
    <p:sldId id="259" r:id="rId13"/>
    <p:sldId id="604" r:id="rId14"/>
    <p:sldId id="606" r:id="rId15"/>
    <p:sldId id="260" r:id="rId16"/>
    <p:sldId id="612" r:id="rId17"/>
    <p:sldId id="607" r:id="rId18"/>
    <p:sldId id="608" r:id="rId19"/>
    <p:sldId id="609" r:id="rId20"/>
    <p:sldId id="614" r:id="rId21"/>
    <p:sldId id="5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D23F"/>
    <a:srgbClr val="3E0C4B"/>
    <a:srgbClr val="29C96A"/>
    <a:srgbClr val="46A879"/>
    <a:srgbClr val="3E6582"/>
    <a:srgbClr val="622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2318B-A647-4378-9F93-D1E03B9B1602}" v="113" dt="2024-12-19T06:17:50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 autoAdjust="0"/>
    <p:restoredTop sz="86390"/>
  </p:normalViewPr>
  <p:slideViewPr>
    <p:cSldViewPr snapToGrid="0">
      <p:cViewPr varScale="1">
        <p:scale>
          <a:sx n="102" d="100"/>
          <a:sy n="102" d="100"/>
        </p:scale>
        <p:origin x="9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i Kheirollahi" userId="5878fb81-b4a6-4f7b-9229-695463db3dc9" providerId="ADAL" clId="{748D7785-C767-4FC4-9728-B5D885E1BA10}"/>
    <pc:docChg chg="undo redo custSel addSld delSld modSld sldOrd addMainMaster delMainMaster">
      <pc:chgData name="Shadi Kheirollahi" userId="5878fb81-b4a6-4f7b-9229-695463db3dc9" providerId="ADAL" clId="{748D7785-C767-4FC4-9728-B5D885E1BA10}" dt="2024-10-20T23:47:57.850" v="7233" actId="20577"/>
      <pc:docMkLst>
        <pc:docMk/>
      </pc:docMkLst>
      <pc:sldChg chg="addSp delSp modSp mod setBg modClrScheme chgLayout">
        <pc:chgData name="Shadi Kheirollahi" userId="5878fb81-b4a6-4f7b-9229-695463db3dc9" providerId="ADAL" clId="{748D7785-C767-4FC4-9728-B5D885E1BA10}" dt="2024-10-20T21:04:01.358" v="5283" actId="16037"/>
        <pc:sldMkLst>
          <pc:docMk/>
          <pc:sldMk cId="855377028" sldId="256"/>
        </pc:sldMkLst>
        <pc:spChg chg="mod">
          <ac:chgData name="Shadi Kheirollahi" userId="5878fb81-b4a6-4f7b-9229-695463db3dc9" providerId="ADAL" clId="{748D7785-C767-4FC4-9728-B5D885E1BA10}" dt="2024-10-20T20:10:13.115" v="5255" actId="113"/>
          <ac:spMkLst>
            <pc:docMk/>
            <pc:sldMk cId="855377028" sldId="256"/>
            <ac:spMk id="2" creationId="{EBD7CEBC-7041-372E-EFF6-AB737D7CB0AB}"/>
          </ac:spMkLst>
        </pc:spChg>
        <pc:spChg chg="mod">
          <ac:chgData name="Shadi Kheirollahi" userId="5878fb81-b4a6-4f7b-9229-695463db3dc9" providerId="ADAL" clId="{748D7785-C767-4FC4-9728-B5D885E1BA10}" dt="2024-10-20T21:04:01.358" v="5283" actId="16037"/>
          <ac:spMkLst>
            <pc:docMk/>
            <pc:sldMk cId="855377028" sldId="256"/>
            <ac:spMk id="3" creationId="{181128E8-E588-9088-3417-4D08FC8689C3}"/>
          </ac:spMkLst>
        </pc:spChg>
        <pc:spChg chg="del">
          <ac:chgData name="Shadi Kheirollahi" userId="5878fb81-b4a6-4f7b-9229-695463db3dc9" providerId="ADAL" clId="{748D7785-C767-4FC4-9728-B5D885E1BA10}" dt="2024-10-20T19:58:29.413" v="4984" actId="478"/>
          <ac:spMkLst>
            <pc:docMk/>
            <pc:sldMk cId="855377028" sldId="256"/>
            <ac:spMk id="4" creationId="{B8BC7B66-9D38-8940-B815-0A562C4D6E5C}"/>
          </ac:spMkLst>
        </pc:spChg>
        <pc:spChg chg="add del">
          <ac:chgData name="Shadi Kheirollahi" userId="5878fb81-b4a6-4f7b-9229-695463db3dc9" providerId="ADAL" clId="{748D7785-C767-4FC4-9728-B5D885E1BA10}" dt="2024-10-19T16:36:19.562" v="5" actId="26606"/>
          <ac:spMkLst>
            <pc:docMk/>
            <pc:sldMk cId="855377028" sldId="256"/>
            <ac:spMk id="9" creationId="{F616A82B-4290-46E7-BF7E-9119EFAF9B7F}"/>
          </ac:spMkLst>
        </pc:spChg>
        <pc:picChg chg="add del mod">
          <ac:chgData name="Shadi Kheirollahi" userId="5878fb81-b4a6-4f7b-9229-695463db3dc9" providerId="ADAL" clId="{748D7785-C767-4FC4-9728-B5D885E1BA10}" dt="2024-10-19T16:36:19.562" v="5" actId="26606"/>
          <ac:picMkLst>
            <pc:docMk/>
            <pc:sldMk cId="855377028" sldId="256"/>
            <ac:picMk id="4" creationId="{8C3EEA52-A4E5-7DC8-E207-724DAE03B4F3}"/>
          </ac:picMkLst>
        </pc:picChg>
      </pc:sldChg>
      <pc:sldChg chg="addSp delSp modSp new del mod">
        <pc:chgData name="Shadi Kheirollahi" userId="5878fb81-b4a6-4f7b-9229-695463db3dc9" providerId="ADAL" clId="{748D7785-C767-4FC4-9728-B5D885E1BA10}" dt="2024-10-19T17:24:58.779" v="447" actId="47"/>
        <pc:sldMkLst>
          <pc:docMk/>
          <pc:sldMk cId="560316390" sldId="257"/>
        </pc:sldMkLst>
        <pc:spChg chg="mod">
          <ac:chgData name="Shadi Kheirollahi" userId="5878fb81-b4a6-4f7b-9229-695463db3dc9" providerId="ADAL" clId="{748D7785-C767-4FC4-9728-B5D885E1BA10}" dt="2024-10-19T16:52:11.330" v="235" actId="20577"/>
          <ac:spMkLst>
            <pc:docMk/>
            <pc:sldMk cId="560316390" sldId="257"/>
            <ac:spMk id="2" creationId="{038A2EB2-F5DE-06C2-3261-1CDF9592D52A}"/>
          </ac:spMkLst>
        </pc:spChg>
        <pc:spChg chg="del mod">
          <ac:chgData name="Shadi Kheirollahi" userId="5878fb81-b4a6-4f7b-9229-695463db3dc9" providerId="ADAL" clId="{748D7785-C767-4FC4-9728-B5D885E1BA10}" dt="2024-10-19T16:41:04.192" v="109" actId="478"/>
          <ac:spMkLst>
            <pc:docMk/>
            <pc:sldMk cId="560316390" sldId="257"/>
            <ac:spMk id="3" creationId="{0F276D14-2817-8771-B7D6-395B98396E5C}"/>
          </ac:spMkLst>
        </pc:spChg>
        <pc:spChg chg="add mod">
          <ac:chgData name="Shadi Kheirollahi" userId="5878fb81-b4a6-4f7b-9229-695463db3dc9" providerId="ADAL" clId="{748D7785-C767-4FC4-9728-B5D885E1BA10}" dt="2024-10-19T16:51:06.169" v="214" actId="1076"/>
          <ac:spMkLst>
            <pc:docMk/>
            <pc:sldMk cId="560316390" sldId="257"/>
            <ac:spMk id="14" creationId="{25335CB6-2AAD-BEE2-8CD1-52B98AEB08F1}"/>
          </ac:spMkLst>
        </pc:spChg>
        <pc:spChg chg="add mod">
          <ac:chgData name="Shadi Kheirollahi" userId="5878fb81-b4a6-4f7b-9229-695463db3dc9" providerId="ADAL" clId="{748D7785-C767-4FC4-9728-B5D885E1BA10}" dt="2024-10-19T16:53:24.834" v="243" actId="20577"/>
          <ac:spMkLst>
            <pc:docMk/>
            <pc:sldMk cId="560316390" sldId="257"/>
            <ac:spMk id="15" creationId="{4B09E64A-6FDD-EE7F-AE0B-CEB1295B2D2F}"/>
          </ac:spMkLst>
        </pc:spChg>
        <pc:graphicFrameChg chg="add del mod">
          <ac:chgData name="Shadi Kheirollahi" userId="5878fb81-b4a6-4f7b-9229-695463db3dc9" providerId="ADAL" clId="{748D7785-C767-4FC4-9728-B5D885E1BA10}" dt="2024-10-19T16:41:15.403" v="112"/>
          <ac:graphicFrameMkLst>
            <pc:docMk/>
            <pc:sldMk cId="560316390" sldId="257"/>
            <ac:graphicFrameMk id="4" creationId="{BAC850D5-4AB1-791B-77B4-1F71592CAA14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16:41:26.409" v="120"/>
          <ac:graphicFrameMkLst>
            <pc:docMk/>
            <pc:sldMk cId="560316390" sldId="257"/>
            <ac:graphicFrameMk id="7" creationId="{D49F5CE7-9621-F6CD-74EE-19C65C5059BB}"/>
          </ac:graphicFrameMkLst>
        </pc:graphicFrameChg>
        <pc:graphicFrameChg chg="del">
          <ac:chgData name="Shadi Kheirollahi" userId="5878fb81-b4a6-4f7b-9229-695463db3dc9" providerId="ADAL" clId="{748D7785-C767-4FC4-9728-B5D885E1BA10}" dt="2024-10-19T16:41:35.158" v="125" actId="478"/>
          <ac:graphicFrameMkLst>
            <pc:docMk/>
            <pc:sldMk cId="560316390" sldId="257"/>
            <ac:graphicFrameMk id="10" creationId="{5F167F57-FB90-519A-3275-ABFA60A95B4B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16:41:35.953" v="128"/>
          <ac:graphicFrameMkLst>
            <pc:docMk/>
            <pc:sldMk cId="560316390" sldId="257"/>
            <ac:graphicFrameMk id="11" creationId="{7192BF26-5C15-3C0B-A5DF-78A7F50CF984}"/>
          </ac:graphicFrameMkLst>
        </pc:graphicFrameChg>
        <pc:graphicFrameChg chg="add del mod modGraphic">
          <ac:chgData name="Shadi Kheirollahi" userId="5878fb81-b4a6-4f7b-9229-695463db3dc9" providerId="ADAL" clId="{748D7785-C767-4FC4-9728-B5D885E1BA10}" dt="2024-10-19T17:04:55.322" v="261" actId="478"/>
          <ac:graphicFrameMkLst>
            <pc:docMk/>
            <pc:sldMk cId="560316390" sldId="257"/>
            <ac:graphicFrameMk id="16" creationId="{A5111FBF-F7CB-8D3B-C4C8-8E1F77849478}"/>
          </ac:graphicFrameMkLst>
        </pc:graphicFrameChg>
        <pc:picChg chg="add del mod">
          <ac:chgData name="Shadi Kheirollahi" userId="5878fb81-b4a6-4f7b-9229-695463db3dc9" providerId="ADAL" clId="{748D7785-C767-4FC4-9728-B5D885E1BA10}" dt="2024-10-19T16:50:32.560" v="210" actId="478"/>
          <ac:picMkLst>
            <pc:docMk/>
            <pc:sldMk cId="560316390" sldId="257"/>
            <ac:picMk id="6" creationId="{6C68DC96-A7D4-13F9-7C11-08EC775FCAE5}"/>
          </ac:picMkLst>
        </pc:picChg>
        <pc:picChg chg="add del mod">
          <ac:chgData name="Shadi Kheirollahi" userId="5878fb81-b4a6-4f7b-9229-695463db3dc9" providerId="ADAL" clId="{748D7785-C767-4FC4-9728-B5D885E1BA10}" dt="2024-10-19T16:41:27.852" v="124" actId="478"/>
          <ac:picMkLst>
            <pc:docMk/>
            <pc:sldMk cId="560316390" sldId="257"/>
            <ac:picMk id="9" creationId="{DDF4B47F-8362-48C9-3802-B76F3A375D6C}"/>
          </ac:picMkLst>
        </pc:picChg>
        <pc:picChg chg="add del mod">
          <ac:chgData name="Shadi Kheirollahi" userId="5878fb81-b4a6-4f7b-9229-695463db3dc9" providerId="ADAL" clId="{748D7785-C767-4FC4-9728-B5D885E1BA10}" dt="2024-10-19T16:50:30.922" v="209" actId="478"/>
          <ac:picMkLst>
            <pc:docMk/>
            <pc:sldMk cId="560316390" sldId="257"/>
            <ac:picMk id="13" creationId="{61408878-0069-09BF-3FB9-52DF5DF91D76}"/>
          </ac:picMkLst>
        </pc:picChg>
      </pc:sldChg>
      <pc:sldChg chg="new del">
        <pc:chgData name="Shadi Kheirollahi" userId="5878fb81-b4a6-4f7b-9229-695463db3dc9" providerId="ADAL" clId="{748D7785-C767-4FC4-9728-B5D885E1BA10}" dt="2024-10-19T16:49:50.839" v="206" actId="47"/>
        <pc:sldMkLst>
          <pc:docMk/>
          <pc:sldMk cId="303596793" sldId="258"/>
        </pc:sldMkLst>
      </pc:sldChg>
      <pc:sldChg chg="addSp delSp modSp add del mod modAnim">
        <pc:chgData name="Shadi Kheirollahi" userId="5878fb81-b4a6-4f7b-9229-695463db3dc9" providerId="ADAL" clId="{748D7785-C767-4FC4-9728-B5D885E1BA10}" dt="2024-10-20T23:47:57.850" v="7233" actId="20577"/>
        <pc:sldMkLst>
          <pc:docMk/>
          <pc:sldMk cId="3230468586" sldId="259"/>
        </pc:sldMkLst>
        <pc:spChg chg="mod">
          <ac:chgData name="Shadi Kheirollahi" userId="5878fb81-b4a6-4f7b-9229-695463db3dc9" providerId="ADAL" clId="{748D7785-C767-4FC4-9728-B5D885E1BA10}" dt="2024-10-20T23:02:12.239" v="6837" actId="208"/>
          <ac:spMkLst>
            <pc:docMk/>
            <pc:sldMk cId="3230468586" sldId="259"/>
            <ac:spMk id="2" creationId="{038A2EB2-F5DE-06C2-3261-1CDF9592D52A}"/>
          </ac:spMkLst>
        </pc:spChg>
        <pc:spChg chg="mod">
          <ac:chgData name="Shadi Kheirollahi" userId="5878fb81-b4a6-4f7b-9229-695463db3dc9" providerId="ADAL" clId="{748D7785-C767-4FC4-9728-B5D885E1BA10}" dt="2024-10-20T19:57:24.646" v="4725" actId="1036"/>
          <ac:spMkLst>
            <pc:docMk/>
            <pc:sldMk cId="3230468586" sldId="259"/>
            <ac:spMk id="3" creationId="{00B912D1-B2CC-3100-D8D4-D094F5C05C09}"/>
          </ac:spMkLst>
        </pc:spChg>
        <pc:spChg chg="add del mod">
          <ac:chgData name="Shadi Kheirollahi" userId="5878fb81-b4a6-4f7b-9229-695463db3dc9" providerId="ADAL" clId="{748D7785-C767-4FC4-9728-B5D885E1BA10}" dt="2024-10-19T18:15:20.098" v="968"/>
          <ac:spMkLst>
            <pc:docMk/>
            <pc:sldMk cId="3230468586" sldId="259"/>
            <ac:spMk id="10" creationId="{925C4522-44F4-24C3-47EA-6B6F5DD2BD48}"/>
          </ac:spMkLst>
        </pc:spChg>
        <pc:spChg chg="add mod">
          <ac:chgData name="Shadi Kheirollahi" userId="5878fb81-b4a6-4f7b-9229-695463db3dc9" providerId="ADAL" clId="{748D7785-C767-4FC4-9728-B5D885E1BA10}" dt="2024-10-20T00:33:09.956" v="3311" actId="21"/>
          <ac:spMkLst>
            <pc:docMk/>
            <pc:sldMk cId="3230468586" sldId="259"/>
            <ac:spMk id="11" creationId="{56692106-C437-B8FB-0673-A81437B629C5}"/>
          </ac:spMkLst>
        </pc:spChg>
        <pc:spChg chg="add mod ord">
          <ac:chgData name="Shadi Kheirollahi" userId="5878fb81-b4a6-4f7b-9229-695463db3dc9" providerId="ADAL" clId="{748D7785-C767-4FC4-9728-B5D885E1BA10}" dt="2024-10-20T23:00:42.818" v="6829" actId="208"/>
          <ac:spMkLst>
            <pc:docMk/>
            <pc:sldMk cId="3230468586" sldId="259"/>
            <ac:spMk id="12" creationId="{558E8E1C-CE91-7F19-05E1-3489C7DDAB2C}"/>
          </ac:spMkLst>
        </pc:spChg>
        <pc:spChg chg="add mod">
          <ac:chgData name="Shadi Kheirollahi" userId="5878fb81-b4a6-4f7b-9229-695463db3dc9" providerId="ADAL" clId="{748D7785-C767-4FC4-9728-B5D885E1BA10}" dt="2024-10-20T23:01:18.882" v="6832" actId="207"/>
          <ac:spMkLst>
            <pc:docMk/>
            <pc:sldMk cId="3230468586" sldId="259"/>
            <ac:spMk id="14" creationId="{237F896D-FF1A-4D72-D510-9DCAB61C8F72}"/>
          </ac:spMkLst>
        </pc:spChg>
        <pc:spChg chg="add mod">
          <ac:chgData name="Shadi Kheirollahi" userId="5878fb81-b4a6-4f7b-9229-695463db3dc9" providerId="ADAL" clId="{748D7785-C767-4FC4-9728-B5D885E1BA10}" dt="2024-10-20T00:20:26.632" v="3122" actId="207"/>
          <ac:spMkLst>
            <pc:docMk/>
            <pc:sldMk cId="3230468586" sldId="259"/>
            <ac:spMk id="15" creationId="{2A3A4EF5-3180-1774-63FF-FC33B93769F4}"/>
          </ac:spMkLst>
        </pc:spChg>
        <pc:spChg chg="add mod">
          <ac:chgData name="Shadi Kheirollahi" userId="5878fb81-b4a6-4f7b-9229-695463db3dc9" providerId="ADAL" clId="{748D7785-C767-4FC4-9728-B5D885E1BA10}" dt="2024-10-20T23:02:03.003" v="6836" actId="207"/>
          <ac:spMkLst>
            <pc:docMk/>
            <pc:sldMk cId="3230468586" sldId="259"/>
            <ac:spMk id="16" creationId="{7ADCD963-ED93-9F3D-A8D3-4A47CBCB58A9}"/>
          </ac:spMkLst>
        </pc:spChg>
        <pc:spChg chg="add mod">
          <ac:chgData name="Shadi Kheirollahi" userId="5878fb81-b4a6-4f7b-9229-695463db3dc9" providerId="ADAL" clId="{748D7785-C767-4FC4-9728-B5D885E1BA10}" dt="2024-10-20T23:46:17.935" v="7192" actId="122"/>
          <ac:spMkLst>
            <pc:docMk/>
            <pc:sldMk cId="3230468586" sldId="259"/>
            <ac:spMk id="17" creationId="{3A6A5094-3FE1-FED2-B894-117E43867C40}"/>
          </ac:spMkLst>
        </pc:spChg>
        <pc:spChg chg="add mod">
          <ac:chgData name="Shadi Kheirollahi" userId="5878fb81-b4a6-4f7b-9229-695463db3dc9" providerId="ADAL" clId="{748D7785-C767-4FC4-9728-B5D885E1BA10}" dt="2024-10-20T23:47:57.850" v="7233" actId="20577"/>
          <ac:spMkLst>
            <pc:docMk/>
            <pc:sldMk cId="3230468586" sldId="259"/>
            <ac:spMk id="18" creationId="{311DB4EA-5000-15CB-26DE-B8C71E910533}"/>
          </ac:spMkLst>
        </pc:spChg>
        <pc:spChg chg="add mod">
          <ac:chgData name="Shadi Kheirollahi" userId="5878fb81-b4a6-4f7b-9229-695463db3dc9" providerId="ADAL" clId="{748D7785-C767-4FC4-9728-B5D885E1BA10}" dt="2024-10-20T00:35:26.738" v="3328" actId="1076"/>
          <ac:spMkLst>
            <pc:docMk/>
            <pc:sldMk cId="3230468586" sldId="259"/>
            <ac:spMk id="19" creationId="{C2BE74F1-4C70-2D9A-FC1A-295F6AAA9446}"/>
          </ac:spMkLst>
        </pc:spChg>
        <pc:graphicFrameChg chg="add del mod">
          <ac:chgData name="Shadi Kheirollahi" userId="5878fb81-b4a6-4f7b-9229-695463db3dc9" providerId="ADAL" clId="{748D7785-C767-4FC4-9728-B5D885E1BA10}" dt="2024-10-19T17:29:43.703" v="463"/>
          <ac:graphicFrameMkLst>
            <pc:docMk/>
            <pc:sldMk cId="3230468586" sldId="259"/>
            <ac:graphicFrameMk id="3" creationId="{0676B7E2-42D7-3BF3-209F-F7B1082CD597}"/>
          </ac:graphicFrameMkLst>
        </pc:graphicFrameChg>
        <pc:graphicFrameChg chg="add mod ord">
          <ac:chgData name="Shadi Kheirollahi" userId="5878fb81-b4a6-4f7b-9229-695463db3dc9" providerId="ADAL" clId="{748D7785-C767-4FC4-9728-B5D885E1BA10}" dt="2024-10-20T23:43:36.993" v="7105" actId="207"/>
          <ac:graphicFrameMkLst>
            <pc:docMk/>
            <pc:sldMk cId="3230468586" sldId="259"/>
            <ac:graphicFrameMk id="9" creationId="{78D1F41E-78AC-9A5F-856B-1C638496EDEC}"/>
          </ac:graphicFrameMkLst>
        </pc:graphicFrameChg>
        <pc:picChg chg="add mod ord">
          <ac:chgData name="Shadi Kheirollahi" userId="5878fb81-b4a6-4f7b-9229-695463db3dc9" providerId="ADAL" clId="{748D7785-C767-4FC4-9728-B5D885E1BA10}" dt="2024-10-20T00:20:51.490" v="3129" actId="1076"/>
          <ac:picMkLst>
            <pc:docMk/>
            <pc:sldMk cId="3230468586" sldId="259"/>
            <ac:picMk id="5" creationId="{E8A8C5D2-8DDC-F27B-A268-B8822C24E1B8}"/>
          </ac:picMkLst>
        </pc:picChg>
        <pc:picChg chg="del">
          <ac:chgData name="Shadi Kheirollahi" userId="5878fb81-b4a6-4f7b-9229-695463db3dc9" providerId="ADAL" clId="{748D7785-C767-4FC4-9728-B5D885E1BA10}" dt="2024-10-19T17:29:02.551" v="459" actId="478"/>
          <ac:picMkLst>
            <pc:docMk/>
            <pc:sldMk cId="3230468586" sldId="259"/>
            <ac:picMk id="6" creationId="{6C68DC96-A7D4-13F9-7C11-08EC775FCAE5}"/>
          </ac:picMkLst>
        </pc:picChg>
        <pc:picChg chg="del">
          <ac:chgData name="Shadi Kheirollahi" userId="5878fb81-b4a6-4f7b-9229-695463db3dc9" providerId="ADAL" clId="{748D7785-C767-4FC4-9728-B5D885E1BA10}" dt="2024-10-19T17:29:04.113" v="460" actId="478"/>
          <ac:picMkLst>
            <pc:docMk/>
            <pc:sldMk cId="3230468586" sldId="259"/>
            <ac:picMk id="13" creationId="{61408878-0069-09BF-3FB9-52DF5DF91D76}"/>
          </ac:picMkLst>
        </pc:picChg>
      </pc:sldChg>
      <pc:sldChg chg="addSp delSp modSp add mod delAnim modAnim">
        <pc:chgData name="Shadi Kheirollahi" userId="5878fb81-b4a6-4f7b-9229-695463db3dc9" providerId="ADAL" clId="{748D7785-C767-4FC4-9728-B5D885E1BA10}" dt="2024-10-20T19:57:39.478" v="4796" actId="1036"/>
        <pc:sldMkLst>
          <pc:docMk/>
          <pc:sldMk cId="2178474180" sldId="260"/>
        </pc:sldMkLst>
        <pc:spChg chg="del mod">
          <ac:chgData name="Shadi Kheirollahi" userId="5878fb81-b4a6-4f7b-9229-695463db3dc9" providerId="ADAL" clId="{748D7785-C767-4FC4-9728-B5D885E1BA10}" dt="2024-10-19T17:40:03.544" v="717" actId="478"/>
          <ac:spMkLst>
            <pc:docMk/>
            <pc:sldMk cId="2178474180" sldId="260"/>
            <ac:spMk id="2" creationId="{038A2EB2-F5DE-06C2-3261-1CDF9592D52A}"/>
          </ac:spMkLst>
        </pc:spChg>
        <pc:spChg chg="mod">
          <ac:chgData name="Shadi Kheirollahi" userId="5878fb81-b4a6-4f7b-9229-695463db3dc9" providerId="ADAL" clId="{748D7785-C767-4FC4-9728-B5D885E1BA10}" dt="2024-10-20T19:57:39.478" v="4796" actId="1036"/>
          <ac:spMkLst>
            <pc:docMk/>
            <pc:sldMk cId="2178474180" sldId="260"/>
            <ac:spMk id="2" creationId="{638B60E8-0F36-9CE8-BB32-83EBE9EA1BFD}"/>
          </ac:spMkLst>
        </pc:spChg>
        <pc:spChg chg="add del mod">
          <ac:chgData name="Shadi Kheirollahi" userId="5878fb81-b4a6-4f7b-9229-695463db3dc9" providerId="ADAL" clId="{748D7785-C767-4FC4-9728-B5D885E1BA10}" dt="2024-10-19T18:34:42.065" v="1157" actId="478"/>
          <ac:spMkLst>
            <pc:docMk/>
            <pc:sldMk cId="2178474180" sldId="260"/>
            <ac:spMk id="5" creationId="{46361623-17EB-7381-66CD-3F5A1330F14A}"/>
          </ac:spMkLst>
        </pc:spChg>
        <pc:spChg chg="add del mod">
          <ac:chgData name="Shadi Kheirollahi" userId="5878fb81-b4a6-4f7b-9229-695463db3dc9" providerId="ADAL" clId="{748D7785-C767-4FC4-9728-B5D885E1BA10}" dt="2024-10-19T18:26:19.865" v="1144" actId="478"/>
          <ac:spMkLst>
            <pc:docMk/>
            <pc:sldMk cId="2178474180" sldId="260"/>
            <ac:spMk id="7" creationId="{37F805E6-80D5-92A8-2EC1-76E3C570A682}"/>
          </ac:spMkLst>
        </pc:spChg>
        <pc:spChg chg="add del mod">
          <ac:chgData name="Shadi Kheirollahi" userId="5878fb81-b4a6-4f7b-9229-695463db3dc9" providerId="ADAL" clId="{748D7785-C767-4FC4-9728-B5D885E1BA10}" dt="2024-10-19T23:24:05.420" v="2465" actId="478"/>
          <ac:spMkLst>
            <pc:docMk/>
            <pc:sldMk cId="2178474180" sldId="260"/>
            <ac:spMk id="8" creationId="{6704A116-082A-F720-6946-C957B8898574}"/>
          </ac:spMkLst>
        </pc:spChg>
        <pc:spChg chg="add mod">
          <ac:chgData name="Shadi Kheirollahi" userId="5878fb81-b4a6-4f7b-9229-695463db3dc9" providerId="ADAL" clId="{748D7785-C767-4FC4-9728-B5D885E1BA10}" dt="2024-10-19T18:34:39.367" v="1156" actId="120"/>
          <ac:spMkLst>
            <pc:docMk/>
            <pc:sldMk cId="2178474180" sldId="260"/>
            <ac:spMk id="10" creationId="{B550B1F6-2925-26B9-D9EE-1F3203D62A82}"/>
          </ac:spMkLst>
        </pc:spChg>
        <pc:spChg chg="add del mod">
          <ac:chgData name="Shadi Kheirollahi" userId="5878fb81-b4a6-4f7b-9229-695463db3dc9" providerId="ADAL" clId="{748D7785-C767-4FC4-9728-B5D885E1BA10}" dt="2024-10-19T23:17:42.306" v="2370" actId="12084"/>
          <ac:spMkLst>
            <pc:docMk/>
            <pc:sldMk cId="2178474180" sldId="260"/>
            <ac:spMk id="11" creationId="{528C71EF-7D3F-6D0E-12DC-CA65A8A92ECB}"/>
          </ac:spMkLst>
        </pc:spChg>
        <pc:spChg chg="add mod">
          <ac:chgData name="Shadi Kheirollahi" userId="5878fb81-b4a6-4f7b-9229-695463db3dc9" providerId="ADAL" clId="{748D7785-C767-4FC4-9728-B5D885E1BA10}" dt="2024-10-19T23:23:44.711" v="2462"/>
          <ac:spMkLst>
            <pc:docMk/>
            <pc:sldMk cId="2178474180" sldId="260"/>
            <ac:spMk id="16" creationId="{A2D36685-1FA7-BB57-8CA5-827A6B06423D}"/>
          </ac:spMkLst>
        </pc:spChg>
        <pc:spChg chg="add mod">
          <ac:chgData name="Shadi Kheirollahi" userId="5878fb81-b4a6-4f7b-9229-695463db3dc9" providerId="ADAL" clId="{748D7785-C767-4FC4-9728-B5D885E1BA10}" dt="2024-10-19T23:23:44.711" v="2462"/>
          <ac:spMkLst>
            <pc:docMk/>
            <pc:sldMk cId="2178474180" sldId="260"/>
            <ac:spMk id="17" creationId="{FC60B0B5-6595-BF4E-1861-9BD1E9592D71}"/>
          </ac:spMkLst>
        </pc:spChg>
        <pc:spChg chg="add mod">
          <ac:chgData name="Shadi Kheirollahi" userId="5878fb81-b4a6-4f7b-9229-695463db3dc9" providerId="ADAL" clId="{748D7785-C767-4FC4-9728-B5D885E1BA10}" dt="2024-10-19T23:28:46.582" v="2494" actId="1037"/>
          <ac:spMkLst>
            <pc:docMk/>
            <pc:sldMk cId="2178474180" sldId="260"/>
            <ac:spMk id="19" creationId="{9372DF41-0150-9F32-4527-AEF53319CF5E}"/>
          </ac:spMkLst>
        </pc:spChg>
        <pc:spChg chg="add del mod">
          <ac:chgData name="Shadi Kheirollahi" userId="5878fb81-b4a6-4f7b-9229-695463db3dc9" providerId="ADAL" clId="{748D7785-C767-4FC4-9728-B5D885E1BA10}" dt="2024-10-19T23:40:25.190" v="2728" actId="478"/>
          <ac:spMkLst>
            <pc:docMk/>
            <pc:sldMk cId="2178474180" sldId="260"/>
            <ac:spMk id="20" creationId="{CCC15189-8C6D-86B8-378F-8613DABF25C9}"/>
          </ac:spMkLst>
        </pc:spChg>
        <pc:spChg chg="add del mod">
          <ac:chgData name="Shadi Kheirollahi" userId="5878fb81-b4a6-4f7b-9229-695463db3dc9" providerId="ADAL" clId="{748D7785-C767-4FC4-9728-B5D885E1BA10}" dt="2024-10-19T23:40:41.806" v="2734" actId="478"/>
          <ac:spMkLst>
            <pc:docMk/>
            <pc:sldMk cId="2178474180" sldId="260"/>
            <ac:spMk id="21" creationId="{F003BF76-2FD7-DAE6-0412-BA52C9158BF0}"/>
          </ac:spMkLst>
        </pc:spChg>
        <pc:spChg chg="add del mod">
          <ac:chgData name="Shadi Kheirollahi" userId="5878fb81-b4a6-4f7b-9229-695463db3dc9" providerId="ADAL" clId="{748D7785-C767-4FC4-9728-B5D885E1BA10}" dt="2024-10-19T23:43:17.582" v="2766" actId="478"/>
          <ac:spMkLst>
            <pc:docMk/>
            <pc:sldMk cId="2178474180" sldId="260"/>
            <ac:spMk id="22" creationId="{D8D6EBED-2816-1DFB-4644-2419B8DAC213}"/>
          </ac:spMkLst>
        </pc:spChg>
        <pc:spChg chg="add del mod">
          <ac:chgData name="Shadi Kheirollahi" userId="5878fb81-b4a6-4f7b-9229-695463db3dc9" providerId="ADAL" clId="{748D7785-C767-4FC4-9728-B5D885E1BA10}" dt="2024-10-19T23:44:04.690" v="2770" actId="478"/>
          <ac:spMkLst>
            <pc:docMk/>
            <pc:sldMk cId="2178474180" sldId="260"/>
            <ac:spMk id="23" creationId="{C263E9C4-CC14-E85E-E5A8-C8322175DEC7}"/>
          </ac:spMkLst>
        </pc:spChg>
        <pc:spChg chg="add del mod">
          <ac:chgData name="Shadi Kheirollahi" userId="5878fb81-b4a6-4f7b-9229-695463db3dc9" providerId="ADAL" clId="{748D7785-C767-4FC4-9728-B5D885E1BA10}" dt="2024-10-19T23:39:32.030" v="2721" actId="478"/>
          <ac:spMkLst>
            <pc:docMk/>
            <pc:sldMk cId="2178474180" sldId="260"/>
            <ac:spMk id="25" creationId="{D9D57D60-1867-AF6B-26A5-2BB6C61F318A}"/>
          </ac:spMkLst>
        </pc:spChg>
        <pc:spChg chg="add mod">
          <ac:chgData name="Shadi Kheirollahi" userId="5878fb81-b4a6-4f7b-9229-695463db3dc9" providerId="ADAL" clId="{748D7785-C767-4FC4-9728-B5D885E1BA10}" dt="2024-10-19T23:53:29.488" v="2901" actId="208"/>
          <ac:spMkLst>
            <pc:docMk/>
            <pc:sldMk cId="2178474180" sldId="260"/>
            <ac:spMk id="26" creationId="{C385D736-0986-80D8-9FF1-54BCA5FE5E86}"/>
          </ac:spMkLst>
        </pc:spChg>
        <pc:spChg chg="add mod">
          <ac:chgData name="Shadi Kheirollahi" userId="5878fb81-b4a6-4f7b-9229-695463db3dc9" providerId="ADAL" clId="{748D7785-C767-4FC4-9728-B5D885E1BA10}" dt="2024-10-19T23:54:44.139" v="2909" actId="207"/>
          <ac:spMkLst>
            <pc:docMk/>
            <pc:sldMk cId="2178474180" sldId="260"/>
            <ac:spMk id="27" creationId="{F32E2221-56E5-9530-CEEC-528ED2B6FC68}"/>
          </ac:spMkLst>
        </pc:spChg>
        <pc:spChg chg="add mod">
          <ac:chgData name="Shadi Kheirollahi" userId="5878fb81-b4a6-4f7b-9229-695463db3dc9" providerId="ADAL" clId="{748D7785-C767-4FC4-9728-B5D885E1BA10}" dt="2024-10-19T23:56:20.290" v="2921" actId="208"/>
          <ac:spMkLst>
            <pc:docMk/>
            <pc:sldMk cId="2178474180" sldId="260"/>
            <ac:spMk id="28" creationId="{1C580D09-C255-9C27-55A7-1D6FD0E5EF88}"/>
          </ac:spMkLst>
        </pc:spChg>
        <pc:spChg chg="add mod">
          <ac:chgData name="Shadi Kheirollahi" userId="5878fb81-b4a6-4f7b-9229-695463db3dc9" providerId="ADAL" clId="{748D7785-C767-4FC4-9728-B5D885E1BA10}" dt="2024-10-19T23:55:57.414" v="2918" actId="208"/>
          <ac:spMkLst>
            <pc:docMk/>
            <pc:sldMk cId="2178474180" sldId="260"/>
            <ac:spMk id="29" creationId="{6D4280EB-AB27-6712-FCF9-87CB3714AF96}"/>
          </ac:spMkLst>
        </pc:spChg>
        <pc:spChg chg="add mod">
          <ac:chgData name="Shadi Kheirollahi" userId="5878fb81-b4a6-4f7b-9229-695463db3dc9" providerId="ADAL" clId="{748D7785-C767-4FC4-9728-B5D885E1BA10}" dt="2024-10-19T23:55:50.946" v="2917" actId="208"/>
          <ac:spMkLst>
            <pc:docMk/>
            <pc:sldMk cId="2178474180" sldId="260"/>
            <ac:spMk id="30" creationId="{DA2FB589-E3C1-7566-67C3-6A56D655B1ED}"/>
          </ac:spMkLst>
        </pc:spChg>
        <pc:spChg chg="add mod">
          <ac:chgData name="Shadi Kheirollahi" userId="5878fb81-b4a6-4f7b-9229-695463db3dc9" providerId="ADAL" clId="{748D7785-C767-4FC4-9728-B5D885E1BA10}" dt="2024-10-19T23:56:02.008" v="2920" actId="207"/>
          <ac:spMkLst>
            <pc:docMk/>
            <pc:sldMk cId="2178474180" sldId="260"/>
            <ac:spMk id="31" creationId="{0BD91145-7627-8E0C-4132-9461D90AAC2C}"/>
          </ac:spMkLst>
        </pc:spChg>
        <pc:grpChg chg="add mod">
          <ac:chgData name="Shadi Kheirollahi" userId="5878fb81-b4a6-4f7b-9229-695463db3dc9" providerId="ADAL" clId="{748D7785-C767-4FC4-9728-B5D885E1BA10}" dt="2024-10-19T23:23:44.711" v="2462"/>
          <ac:grpSpMkLst>
            <pc:docMk/>
            <pc:sldMk cId="2178474180" sldId="260"/>
            <ac:grpSpMk id="15" creationId="{894B8F9B-61A1-50E2-4D06-7763B2A349C2}"/>
          </ac:grpSpMkLst>
        </pc:grpChg>
        <pc:graphicFrameChg chg="add del mod modGraphic">
          <ac:chgData name="Shadi Kheirollahi" userId="5878fb81-b4a6-4f7b-9229-695463db3dc9" providerId="ADAL" clId="{748D7785-C767-4FC4-9728-B5D885E1BA10}" dt="2024-10-19T17:36:54.144" v="563" actId="478"/>
          <ac:graphicFrameMkLst>
            <pc:docMk/>
            <pc:sldMk cId="2178474180" sldId="260"/>
            <ac:graphicFrameMk id="3" creationId="{626A8E07-F938-5CD8-6670-7ACDF103BC11}"/>
          </ac:graphicFrameMkLst>
        </pc:graphicFrameChg>
        <pc:graphicFrameChg chg="add mod ord modGraphic">
          <ac:chgData name="Shadi Kheirollahi" userId="5878fb81-b4a6-4f7b-9229-695463db3dc9" providerId="ADAL" clId="{748D7785-C767-4FC4-9728-B5D885E1BA10}" dt="2024-10-19T23:49:27.627" v="2805" actId="1076"/>
          <ac:graphicFrameMkLst>
            <pc:docMk/>
            <pc:sldMk cId="2178474180" sldId="260"/>
            <ac:graphicFrameMk id="4" creationId="{7CDF3DED-6AEA-B826-C836-74108CDE6B8E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18:09:52.102" v="863" actId="478"/>
          <ac:graphicFrameMkLst>
            <pc:docMk/>
            <pc:sldMk cId="2178474180" sldId="260"/>
            <ac:graphicFrameMk id="9" creationId="{58E40300-70B6-DE92-79E1-0702F2743AFF}"/>
          </ac:graphicFrameMkLst>
        </pc:graphicFrameChg>
        <pc:graphicFrameChg chg="add mod">
          <ac:chgData name="Shadi Kheirollahi" userId="5878fb81-b4a6-4f7b-9229-695463db3dc9" providerId="ADAL" clId="{748D7785-C767-4FC4-9728-B5D885E1BA10}" dt="2024-10-19T23:16:22.517" v="2368" actId="12084"/>
          <ac:graphicFrameMkLst>
            <pc:docMk/>
            <pc:sldMk cId="2178474180" sldId="260"/>
            <ac:graphicFrameMk id="12" creationId="{EDE2A101-AB57-9976-8962-C1E7C22A6F05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23:23:34.935" v="2460" actId="478"/>
          <ac:graphicFrameMkLst>
            <pc:docMk/>
            <pc:sldMk cId="2178474180" sldId="260"/>
            <ac:graphicFrameMk id="14" creationId="{2A1BD667-E791-2895-85E1-1CAD9227F8AF}"/>
          </ac:graphicFrameMkLst>
        </pc:graphicFrameChg>
        <pc:graphicFrameChg chg="add del mod modGraphic">
          <ac:chgData name="Shadi Kheirollahi" userId="5878fb81-b4a6-4f7b-9229-695463db3dc9" providerId="ADAL" clId="{748D7785-C767-4FC4-9728-B5D885E1BA10}" dt="2024-10-19T23:39:29.587" v="2720" actId="478"/>
          <ac:graphicFrameMkLst>
            <pc:docMk/>
            <pc:sldMk cId="2178474180" sldId="260"/>
            <ac:graphicFrameMk id="18" creationId="{1A81BEB4-C123-2C9C-A2C5-5FFEE1589483}"/>
          </ac:graphicFrameMkLst>
        </pc:graphicFrameChg>
        <pc:picChg chg="del">
          <ac:chgData name="Shadi Kheirollahi" userId="5878fb81-b4a6-4f7b-9229-695463db3dc9" providerId="ADAL" clId="{748D7785-C767-4FC4-9728-B5D885E1BA10}" dt="2024-10-19T17:34:30.529" v="468" actId="478"/>
          <ac:picMkLst>
            <pc:docMk/>
            <pc:sldMk cId="2178474180" sldId="260"/>
            <ac:picMk id="6" creationId="{6C68DC96-A7D4-13F9-7C11-08EC775FCAE5}"/>
          </ac:picMkLst>
        </pc:picChg>
        <pc:picChg chg="del">
          <ac:chgData name="Shadi Kheirollahi" userId="5878fb81-b4a6-4f7b-9229-695463db3dc9" providerId="ADAL" clId="{748D7785-C767-4FC4-9728-B5D885E1BA10}" dt="2024-10-19T17:34:31.952" v="469" actId="478"/>
          <ac:picMkLst>
            <pc:docMk/>
            <pc:sldMk cId="2178474180" sldId="260"/>
            <ac:picMk id="13" creationId="{61408878-0069-09BF-3FB9-52DF5DF91D76}"/>
          </ac:picMkLst>
        </pc:picChg>
      </pc:sldChg>
      <pc:sldChg chg="addSp delSp modSp add mod delAnim modAnim">
        <pc:chgData name="Shadi Kheirollahi" userId="5878fb81-b4a6-4f7b-9229-695463db3dc9" providerId="ADAL" clId="{748D7785-C767-4FC4-9728-B5D885E1BA10}" dt="2024-10-20T20:14:29.075" v="5282" actId="1076"/>
        <pc:sldMkLst>
          <pc:docMk/>
          <pc:sldMk cId="2074278644" sldId="261"/>
        </pc:sldMkLst>
        <pc:spChg chg="del">
          <ac:chgData name="Shadi Kheirollahi" userId="5878fb81-b4a6-4f7b-9229-695463db3dc9" providerId="ADAL" clId="{748D7785-C767-4FC4-9728-B5D885E1BA10}" dt="2024-10-19T18:33:39.004" v="1148" actId="478"/>
          <ac:spMkLst>
            <pc:docMk/>
            <pc:sldMk cId="2074278644" sldId="261"/>
            <ac:spMk id="2" creationId="{038A2EB2-F5DE-06C2-3261-1CDF9592D52A}"/>
          </ac:spMkLst>
        </pc:spChg>
        <pc:spChg chg="mod">
          <ac:chgData name="Shadi Kheirollahi" userId="5878fb81-b4a6-4f7b-9229-695463db3dc9" providerId="ADAL" clId="{748D7785-C767-4FC4-9728-B5D885E1BA10}" dt="2024-10-20T19:56:45.813" v="4566" actId="1036"/>
          <ac:spMkLst>
            <pc:docMk/>
            <pc:sldMk cId="2074278644" sldId="261"/>
            <ac:spMk id="2" creationId="{9FC04372-FB21-4747-EF7A-41DE4AEA9FB3}"/>
          </ac:spMkLst>
        </pc:spChg>
        <pc:spChg chg="add mod ord">
          <ac:chgData name="Shadi Kheirollahi" userId="5878fb81-b4a6-4f7b-9229-695463db3dc9" providerId="ADAL" clId="{748D7785-C767-4FC4-9728-B5D885E1BA10}" dt="2024-10-20T20:14:23.942" v="5280" actId="1076"/>
          <ac:spMkLst>
            <pc:docMk/>
            <pc:sldMk cId="2074278644" sldId="261"/>
            <ac:spMk id="3" creationId="{3646B9AD-0904-4789-97B2-797246C10E59}"/>
          </ac:spMkLst>
        </pc:spChg>
        <pc:spChg chg="add mod">
          <ac:chgData name="Shadi Kheirollahi" userId="5878fb81-b4a6-4f7b-9229-695463db3dc9" providerId="ADAL" clId="{748D7785-C767-4FC4-9728-B5D885E1BA10}" dt="2024-10-19T22:20:26.294" v="1548" actId="403"/>
          <ac:spMkLst>
            <pc:docMk/>
            <pc:sldMk cId="2074278644" sldId="261"/>
            <ac:spMk id="7" creationId="{C5E53277-0087-BE9C-468D-A85955952629}"/>
          </ac:spMkLst>
        </pc:spChg>
        <pc:spChg chg="add del mod">
          <ac:chgData name="Shadi Kheirollahi" userId="5878fb81-b4a6-4f7b-9229-695463db3dc9" providerId="ADAL" clId="{748D7785-C767-4FC4-9728-B5D885E1BA10}" dt="2024-10-19T18:33:59.687" v="1151" actId="478"/>
          <ac:spMkLst>
            <pc:docMk/>
            <pc:sldMk cId="2074278644" sldId="261"/>
            <ac:spMk id="9" creationId="{F81B0054-ED4A-AE20-744C-D883518C684D}"/>
          </ac:spMkLst>
        </pc:spChg>
        <pc:spChg chg="add del mod">
          <ac:chgData name="Shadi Kheirollahi" userId="5878fb81-b4a6-4f7b-9229-695463db3dc9" providerId="ADAL" clId="{748D7785-C767-4FC4-9728-B5D885E1BA10}" dt="2024-10-20T20:13:19.345" v="5267"/>
          <ac:spMkLst>
            <pc:docMk/>
            <pc:sldMk cId="2074278644" sldId="261"/>
            <ac:spMk id="10" creationId="{C4C091D8-5C96-1E93-5F9A-118B9D10E891}"/>
          </ac:spMkLst>
        </pc:spChg>
        <pc:graphicFrameChg chg="add del mod">
          <ac:chgData name="Shadi Kheirollahi" userId="5878fb81-b4a6-4f7b-9229-695463db3dc9" providerId="ADAL" clId="{748D7785-C767-4FC4-9728-B5D885E1BA10}" dt="2024-10-19T17:25:32.479" v="451"/>
          <ac:graphicFrameMkLst>
            <pc:docMk/>
            <pc:sldMk cId="2074278644" sldId="261"/>
            <ac:graphicFrameMk id="3" creationId="{6A329770-F215-01CC-25C0-7F9B7BDA82C5}"/>
          </ac:graphicFrameMkLst>
        </pc:graphicFrameChg>
        <pc:picChg chg="add mod">
          <ac:chgData name="Shadi Kheirollahi" userId="5878fb81-b4a6-4f7b-9229-695463db3dc9" providerId="ADAL" clId="{748D7785-C767-4FC4-9728-B5D885E1BA10}" dt="2024-10-20T20:14:27.100" v="5281" actId="1076"/>
          <ac:picMkLst>
            <pc:docMk/>
            <pc:sldMk cId="2074278644" sldId="261"/>
            <ac:picMk id="5" creationId="{72E8210D-6D07-016B-B263-92E9AF9C86DD}"/>
          </ac:picMkLst>
        </pc:picChg>
        <pc:picChg chg="mod">
          <ac:chgData name="Shadi Kheirollahi" userId="5878fb81-b4a6-4f7b-9229-695463db3dc9" providerId="ADAL" clId="{748D7785-C767-4FC4-9728-B5D885E1BA10}" dt="2024-10-20T20:14:29.075" v="5282" actId="1076"/>
          <ac:picMkLst>
            <pc:docMk/>
            <pc:sldMk cId="2074278644" sldId="261"/>
            <ac:picMk id="6" creationId="{6C68DC96-A7D4-13F9-7C11-08EC775FCAE5}"/>
          </ac:picMkLst>
        </pc:picChg>
        <pc:picChg chg="del">
          <ac:chgData name="Shadi Kheirollahi" userId="5878fb81-b4a6-4f7b-9229-695463db3dc9" providerId="ADAL" clId="{748D7785-C767-4FC4-9728-B5D885E1BA10}" dt="2024-10-19T17:25:30.441" v="448" actId="478"/>
          <ac:picMkLst>
            <pc:docMk/>
            <pc:sldMk cId="2074278644" sldId="261"/>
            <ac:picMk id="13" creationId="{61408878-0069-09BF-3FB9-52DF5DF91D76}"/>
          </ac:picMkLst>
        </pc:picChg>
      </pc:sldChg>
      <pc:sldChg chg="addSp delSp modSp new mod">
        <pc:chgData name="Shadi Kheirollahi" userId="5878fb81-b4a6-4f7b-9229-695463db3dc9" providerId="ADAL" clId="{748D7785-C767-4FC4-9728-B5D885E1BA10}" dt="2024-10-20T21:52:08.771" v="6051" actId="1076"/>
        <pc:sldMkLst>
          <pc:docMk/>
          <pc:sldMk cId="2353563589" sldId="262"/>
        </pc:sldMkLst>
        <pc:spChg chg="mod">
          <ac:chgData name="Shadi Kheirollahi" userId="5878fb81-b4a6-4f7b-9229-695463db3dc9" providerId="ADAL" clId="{748D7785-C767-4FC4-9728-B5D885E1BA10}" dt="2024-10-19T17:47:55.951" v="771" actId="404"/>
          <ac:spMkLst>
            <pc:docMk/>
            <pc:sldMk cId="2353563589" sldId="262"/>
            <ac:spMk id="2" creationId="{21AF53A8-16FC-29CD-ED76-C1B3470D029C}"/>
          </ac:spMkLst>
        </pc:spChg>
        <pc:spChg chg="mod">
          <ac:chgData name="Shadi Kheirollahi" userId="5878fb81-b4a6-4f7b-9229-695463db3dc9" providerId="ADAL" clId="{748D7785-C767-4FC4-9728-B5D885E1BA10}" dt="2024-10-20T19:58:25.648" v="4983" actId="1036"/>
          <ac:spMkLst>
            <pc:docMk/>
            <pc:sldMk cId="2353563589" sldId="262"/>
            <ac:spMk id="3" creationId="{19743269-70A5-EAF0-E21A-42C1DC3ED5A3}"/>
          </ac:spMkLst>
        </pc:spChg>
        <pc:spChg chg="del mod">
          <ac:chgData name="Shadi Kheirollahi" userId="5878fb81-b4a6-4f7b-9229-695463db3dc9" providerId="ADAL" clId="{748D7785-C767-4FC4-9728-B5D885E1BA10}" dt="2024-10-19T17:06:26.379" v="283" actId="1032"/>
          <ac:spMkLst>
            <pc:docMk/>
            <pc:sldMk cId="2353563589" sldId="262"/>
            <ac:spMk id="3" creationId="{DD6D20C3-76A4-D937-782D-DA045F6334ED}"/>
          </ac:spMkLst>
        </pc:spChg>
        <pc:spChg chg="add mod ord">
          <ac:chgData name="Shadi Kheirollahi" userId="5878fb81-b4a6-4f7b-9229-695463db3dc9" providerId="ADAL" clId="{748D7785-C767-4FC4-9728-B5D885E1BA10}" dt="2024-10-20T21:44:54.629" v="5987" actId="14100"/>
          <ac:spMkLst>
            <pc:docMk/>
            <pc:sldMk cId="2353563589" sldId="262"/>
            <ac:spMk id="5" creationId="{86E0ACAA-E868-E602-9A5F-5C834DFF7D31}"/>
          </ac:spMkLst>
        </pc:spChg>
        <pc:spChg chg="add mod">
          <ac:chgData name="Shadi Kheirollahi" userId="5878fb81-b4a6-4f7b-9229-695463db3dc9" providerId="ADAL" clId="{748D7785-C767-4FC4-9728-B5D885E1BA10}" dt="2024-10-20T21:27:27.180" v="5664" actId="20577"/>
          <ac:spMkLst>
            <pc:docMk/>
            <pc:sldMk cId="2353563589" sldId="262"/>
            <ac:spMk id="6" creationId="{7012B866-E72D-3F6A-2E03-86B23006DA11}"/>
          </ac:spMkLst>
        </pc:spChg>
        <pc:spChg chg="add mod">
          <ac:chgData name="Shadi Kheirollahi" userId="5878fb81-b4a6-4f7b-9229-695463db3dc9" providerId="ADAL" clId="{748D7785-C767-4FC4-9728-B5D885E1BA10}" dt="2024-10-20T21:38:47.129" v="5868" actId="1076"/>
          <ac:spMkLst>
            <pc:docMk/>
            <pc:sldMk cId="2353563589" sldId="262"/>
            <ac:spMk id="7" creationId="{45B98DD3-A4BD-BED0-DBCF-077A27F81530}"/>
          </ac:spMkLst>
        </pc:spChg>
        <pc:spChg chg="add del mod">
          <ac:chgData name="Shadi Kheirollahi" userId="5878fb81-b4a6-4f7b-9229-695463db3dc9" providerId="ADAL" clId="{748D7785-C767-4FC4-9728-B5D885E1BA10}" dt="2024-10-20T21:40:15.004" v="5951" actId="478"/>
          <ac:spMkLst>
            <pc:docMk/>
            <pc:sldMk cId="2353563589" sldId="262"/>
            <ac:spMk id="8" creationId="{5F392257-C4A2-3B30-2960-D29C4A9BE09C}"/>
          </ac:spMkLst>
        </pc:spChg>
        <pc:spChg chg="add del mod">
          <ac:chgData name="Shadi Kheirollahi" userId="5878fb81-b4a6-4f7b-9229-695463db3dc9" providerId="ADAL" clId="{748D7785-C767-4FC4-9728-B5D885E1BA10}" dt="2024-10-20T21:51:57.173" v="6050" actId="14100"/>
          <ac:spMkLst>
            <pc:docMk/>
            <pc:sldMk cId="2353563589" sldId="262"/>
            <ac:spMk id="10" creationId="{6A49502B-7667-457B-A415-70BA8119E3C9}"/>
          </ac:spMkLst>
        </pc:spChg>
        <pc:graphicFrameChg chg="add del mod ord modGraphic">
          <ac:chgData name="Shadi Kheirollahi" userId="5878fb81-b4a6-4f7b-9229-695463db3dc9" providerId="ADAL" clId="{748D7785-C767-4FC4-9728-B5D885E1BA10}" dt="2024-10-20T21:38:53.276" v="5872" actId="478"/>
          <ac:graphicFrameMkLst>
            <pc:docMk/>
            <pc:sldMk cId="2353563589" sldId="262"/>
            <ac:graphicFrameMk id="4" creationId="{80718BEA-BAB2-CE7B-6E4D-94F14C9569CF}"/>
          </ac:graphicFrameMkLst>
        </pc:graphicFrameChg>
        <pc:picChg chg="add del mod">
          <ac:chgData name="Shadi Kheirollahi" userId="5878fb81-b4a6-4f7b-9229-695463db3dc9" providerId="ADAL" clId="{748D7785-C767-4FC4-9728-B5D885E1BA10}" dt="2024-10-20T21:44:16.264" v="5981" actId="478"/>
          <ac:picMkLst>
            <pc:docMk/>
            <pc:sldMk cId="2353563589" sldId="262"/>
            <ac:picMk id="12" creationId="{17E732A4-DE1B-26C3-03CE-093BC9954B83}"/>
          </ac:picMkLst>
        </pc:picChg>
        <pc:picChg chg="add mod">
          <ac:chgData name="Shadi Kheirollahi" userId="5878fb81-b4a6-4f7b-9229-695463db3dc9" providerId="ADAL" clId="{748D7785-C767-4FC4-9728-B5D885E1BA10}" dt="2024-10-20T21:52:08.771" v="6051" actId="1076"/>
          <ac:picMkLst>
            <pc:docMk/>
            <pc:sldMk cId="2353563589" sldId="262"/>
            <ac:picMk id="14" creationId="{60099EEF-E0CD-DD50-F009-E48B2EDEDEA9}"/>
          </ac:picMkLst>
        </pc:picChg>
      </pc:sldChg>
      <pc:sldChg chg="addSp delSp modSp new mod ord">
        <pc:chgData name="Shadi Kheirollahi" userId="5878fb81-b4a6-4f7b-9229-695463db3dc9" providerId="ADAL" clId="{748D7785-C767-4FC4-9728-B5D885E1BA10}" dt="2024-10-20T20:09:39.586" v="5254" actId="20577"/>
        <pc:sldMkLst>
          <pc:docMk/>
          <pc:sldMk cId="3092616383" sldId="263"/>
        </pc:sldMkLst>
        <pc:spChg chg="mod">
          <ac:chgData name="Shadi Kheirollahi" userId="5878fb81-b4a6-4f7b-9229-695463db3dc9" providerId="ADAL" clId="{748D7785-C767-4FC4-9728-B5D885E1BA10}" dt="2024-10-20T19:56:59.079" v="4642" actId="1035"/>
          <ac:spMkLst>
            <pc:docMk/>
            <pc:sldMk cId="3092616383" sldId="263"/>
            <ac:spMk id="3" creationId="{2833A319-1B9C-175A-4FC0-7C34C36B613C}"/>
          </ac:spMkLst>
        </pc:spChg>
        <pc:spChg chg="del mod">
          <ac:chgData name="Shadi Kheirollahi" userId="5878fb81-b4a6-4f7b-9229-695463db3dc9" providerId="ADAL" clId="{748D7785-C767-4FC4-9728-B5D885E1BA10}" dt="2024-10-19T18:54:40.812" v="1168" actId="478"/>
          <ac:spMkLst>
            <pc:docMk/>
            <pc:sldMk cId="3092616383" sldId="263"/>
            <ac:spMk id="3" creationId="{A67CB3D9-C015-CB84-FE27-2E93290DCE02}"/>
          </ac:spMkLst>
        </pc:spChg>
        <pc:spChg chg="add mod">
          <ac:chgData name="Shadi Kheirollahi" userId="5878fb81-b4a6-4f7b-9229-695463db3dc9" providerId="ADAL" clId="{748D7785-C767-4FC4-9728-B5D885E1BA10}" dt="2024-10-20T20:09:39.586" v="5254" actId="20577"/>
          <ac:spMkLst>
            <pc:docMk/>
            <pc:sldMk cId="3092616383" sldId="263"/>
            <ac:spMk id="12" creationId="{F3B74AB8-8F27-B1CD-D819-37CF95FF5A75}"/>
          </ac:spMkLst>
        </pc:spChg>
        <pc:spChg chg="add mod">
          <ac:chgData name="Shadi Kheirollahi" userId="5878fb81-b4a6-4f7b-9229-695463db3dc9" providerId="ADAL" clId="{748D7785-C767-4FC4-9728-B5D885E1BA10}" dt="2024-10-19T22:51:47.276" v="2114" actId="1076"/>
          <ac:spMkLst>
            <pc:docMk/>
            <pc:sldMk cId="3092616383" sldId="263"/>
            <ac:spMk id="13" creationId="{D485B6D5-0FB8-AC03-5E7F-83034452B320}"/>
          </ac:spMkLst>
        </pc:spChg>
        <pc:graphicFrameChg chg="add del mod">
          <ac:chgData name="Shadi Kheirollahi" userId="5878fb81-b4a6-4f7b-9229-695463db3dc9" providerId="ADAL" clId="{748D7785-C767-4FC4-9728-B5D885E1BA10}" dt="2024-10-19T18:54:41.757" v="1171"/>
          <ac:graphicFrameMkLst>
            <pc:docMk/>
            <pc:sldMk cId="3092616383" sldId="263"/>
            <ac:graphicFrameMk id="4" creationId="{EAF5E8C7-EF3A-9707-CF66-76D6C4DADD52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18:54:56.768" v="1178"/>
          <ac:graphicFrameMkLst>
            <pc:docMk/>
            <pc:sldMk cId="3092616383" sldId="263"/>
            <ac:graphicFrameMk id="7" creationId="{60629A55-B7AA-96ED-8CF6-E9319476DCA7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19T22:21:21.064" v="1554" actId="478"/>
          <ac:graphicFrameMkLst>
            <pc:docMk/>
            <pc:sldMk cId="3092616383" sldId="263"/>
            <ac:graphicFrameMk id="11" creationId="{5E0AB3F0-2743-DC3C-CAE5-1E1542FBAD22}"/>
          </ac:graphicFrameMkLst>
        </pc:graphicFrameChg>
        <pc:picChg chg="add mod">
          <ac:chgData name="Shadi Kheirollahi" userId="5878fb81-b4a6-4f7b-9229-695463db3dc9" providerId="ADAL" clId="{748D7785-C767-4FC4-9728-B5D885E1BA10}" dt="2024-10-19T22:42:39.736" v="2003" actId="1076"/>
          <ac:picMkLst>
            <pc:docMk/>
            <pc:sldMk cId="3092616383" sldId="263"/>
            <ac:picMk id="6" creationId="{E3C64704-E4B9-2D4D-84FC-92F26AE26A45}"/>
          </ac:picMkLst>
        </pc:picChg>
        <pc:picChg chg="add del mod">
          <ac:chgData name="Shadi Kheirollahi" userId="5878fb81-b4a6-4f7b-9229-695463db3dc9" providerId="ADAL" clId="{748D7785-C767-4FC4-9728-B5D885E1BA10}" dt="2024-10-19T18:55:17.964" v="1183" actId="478"/>
          <ac:picMkLst>
            <pc:docMk/>
            <pc:sldMk cId="3092616383" sldId="263"/>
            <ac:picMk id="9" creationId="{39514A0C-1D2D-11C1-9AB1-A9E620D93B9E}"/>
          </ac:picMkLst>
        </pc:picChg>
        <pc:picChg chg="add del mod">
          <ac:chgData name="Shadi Kheirollahi" userId="5878fb81-b4a6-4f7b-9229-695463db3dc9" providerId="ADAL" clId="{748D7785-C767-4FC4-9728-B5D885E1BA10}" dt="2024-10-19T19:00:23.530" v="1188" actId="478"/>
          <ac:picMkLst>
            <pc:docMk/>
            <pc:sldMk cId="3092616383" sldId="263"/>
            <ac:picMk id="10" creationId="{F898D992-296D-3E9F-C8FB-4EB95B898137}"/>
          </ac:picMkLst>
        </pc:picChg>
      </pc:sldChg>
      <pc:sldChg chg="addSp delSp modSp add mod">
        <pc:chgData name="Shadi Kheirollahi" userId="5878fb81-b4a6-4f7b-9229-695463db3dc9" providerId="ADAL" clId="{748D7785-C767-4FC4-9728-B5D885E1BA10}" dt="2024-10-20T22:42:04.930" v="6547" actId="478"/>
        <pc:sldMkLst>
          <pc:docMk/>
          <pc:sldMk cId="181945149" sldId="264"/>
        </pc:sldMkLst>
        <pc:spChg chg="add mod">
          <ac:chgData name="Shadi Kheirollahi" userId="5878fb81-b4a6-4f7b-9229-695463db3dc9" providerId="ADAL" clId="{748D7785-C767-4FC4-9728-B5D885E1BA10}" dt="2024-10-20T22:15:17.352" v="6410" actId="255"/>
          <ac:spMkLst>
            <pc:docMk/>
            <pc:sldMk cId="181945149" sldId="264"/>
            <ac:spMk id="2" creationId="{9601C4C3-1150-C511-641E-38C6D7650A5D}"/>
          </ac:spMkLst>
        </pc:spChg>
        <pc:spChg chg="add del mod">
          <ac:chgData name="Shadi Kheirollahi" userId="5878fb81-b4a6-4f7b-9229-695463db3dc9" providerId="ADAL" clId="{748D7785-C767-4FC4-9728-B5D885E1BA10}" dt="2024-10-20T00:03:25.117" v="2970" actId="478"/>
          <ac:spMkLst>
            <pc:docMk/>
            <pc:sldMk cId="181945149" sldId="264"/>
            <ac:spMk id="3" creationId="{00E1957F-5C63-B82F-B64D-4D31542F990D}"/>
          </ac:spMkLst>
        </pc:spChg>
        <pc:spChg chg="mod">
          <ac:chgData name="Shadi Kheirollahi" userId="5878fb81-b4a6-4f7b-9229-695463db3dc9" providerId="ADAL" clId="{748D7785-C767-4FC4-9728-B5D885E1BA10}" dt="2024-10-20T19:57:50.226" v="4875" actId="1036"/>
          <ac:spMkLst>
            <pc:docMk/>
            <pc:sldMk cId="181945149" sldId="264"/>
            <ac:spMk id="3" creationId="{D08D9887-2874-46BB-C6A8-859508808BB5}"/>
          </ac:spMkLst>
        </pc:spChg>
        <pc:spChg chg="add del mod">
          <ac:chgData name="Shadi Kheirollahi" userId="5878fb81-b4a6-4f7b-9229-695463db3dc9" providerId="ADAL" clId="{748D7785-C767-4FC4-9728-B5D885E1BA10}" dt="2024-10-20T00:02:44.750" v="2962" actId="478"/>
          <ac:spMkLst>
            <pc:docMk/>
            <pc:sldMk cId="181945149" sldId="264"/>
            <ac:spMk id="5" creationId="{5CC8BD92-A006-37DF-F17F-6615E2B471EE}"/>
          </ac:spMkLst>
        </pc:spChg>
        <pc:spChg chg="add del">
          <ac:chgData name="Shadi Kheirollahi" userId="5878fb81-b4a6-4f7b-9229-695463db3dc9" providerId="ADAL" clId="{748D7785-C767-4FC4-9728-B5D885E1BA10}" dt="2024-10-20T22:42:04.930" v="6547" actId="478"/>
          <ac:spMkLst>
            <pc:docMk/>
            <pc:sldMk cId="181945149" sldId="264"/>
            <ac:spMk id="5" creationId="{B9F40873-A98E-EC8D-2B9C-B6B56BA8DCC7}"/>
          </ac:spMkLst>
        </pc:spChg>
        <pc:spChg chg="add del mod">
          <ac:chgData name="Shadi Kheirollahi" userId="5878fb81-b4a6-4f7b-9229-695463db3dc9" providerId="ADAL" clId="{748D7785-C767-4FC4-9728-B5D885E1BA10}" dt="2024-10-20T00:03:33.893" v="2975" actId="478"/>
          <ac:spMkLst>
            <pc:docMk/>
            <pc:sldMk cId="181945149" sldId="264"/>
            <ac:spMk id="6" creationId="{40251FF1-7747-1669-F588-824A4AFD31A2}"/>
          </ac:spMkLst>
        </pc:spChg>
        <pc:spChg chg="add mod">
          <ac:chgData name="Shadi Kheirollahi" userId="5878fb81-b4a6-4f7b-9229-695463db3dc9" providerId="ADAL" clId="{748D7785-C767-4FC4-9728-B5D885E1BA10}" dt="2024-10-20T22:15:23.055" v="6411" actId="255"/>
          <ac:spMkLst>
            <pc:docMk/>
            <pc:sldMk cId="181945149" sldId="264"/>
            <ac:spMk id="7" creationId="{81CB0949-552F-0009-F0E1-CFFFF449F794}"/>
          </ac:spMkLst>
        </pc:spChg>
        <pc:spChg chg="add mod">
          <ac:chgData name="Shadi Kheirollahi" userId="5878fb81-b4a6-4f7b-9229-695463db3dc9" providerId="ADAL" clId="{748D7785-C767-4FC4-9728-B5D885E1BA10}" dt="2024-10-20T22:18:09.952" v="6419" actId="20577"/>
          <ac:spMkLst>
            <pc:docMk/>
            <pc:sldMk cId="181945149" sldId="264"/>
            <ac:spMk id="8" creationId="{381D449F-E01D-1992-A1E1-A0BDF6EC6CC9}"/>
          </ac:spMkLst>
        </pc:spChg>
        <pc:spChg chg="add del mod">
          <ac:chgData name="Shadi Kheirollahi" userId="5878fb81-b4a6-4f7b-9229-695463db3dc9" providerId="ADAL" clId="{748D7785-C767-4FC4-9728-B5D885E1BA10}" dt="2024-10-20T22:15:28.117" v="6412" actId="255"/>
          <ac:spMkLst>
            <pc:docMk/>
            <pc:sldMk cId="181945149" sldId="264"/>
            <ac:spMk id="9" creationId="{039794B8-250B-BB6A-EA5A-CD9BD49DBCA4}"/>
          </ac:spMkLst>
        </pc:spChg>
        <pc:spChg chg="add del">
          <ac:chgData name="Shadi Kheirollahi" userId="5878fb81-b4a6-4f7b-9229-695463db3dc9" providerId="ADAL" clId="{748D7785-C767-4FC4-9728-B5D885E1BA10}" dt="2024-10-20T22:42:02.999" v="6546" actId="478"/>
          <ac:spMkLst>
            <pc:docMk/>
            <pc:sldMk cId="181945149" sldId="264"/>
            <ac:spMk id="10" creationId="{3E9590E8-07D6-6C0A-90D4-FEDA64E50707}"/>
          </ac:spMkLst>
        </pc:spChg>
        <pc:spChg chg="del mod">
          <ac:chgData name="Shadi Kheirollahi" userId="5878fb81-b4a6-4f7b-9229-695463db3dc9" providerId="ADAL" clId="{748D7785-C767-4FC4-9728-B5D885E1BA10}" dt="2024-10-20T01:01:06.580" v="3798" actId="478"/>
          <ac:spMkLst>
            <pc:docMk/>
            <pc:sldMk cId="181945149" sldId="264"/>
            <ac:spMk id="10" creationId="{B550B1F6-2925-26B9-D9EE-1F3203D62A82}"/>
          </ac:spMkLst>
        </pc:spChg>
        <pc:spChg chg="add del mod">
          <ac:chgData name="Shadi Kheirollahi" userId="5878fb81-b4a6-4f7b-9229-695463db3dc9" providerId="ADAL" clId="{748D7785-C767-4FC4-9728-B5D885E1BA10}" dt="2024-10-20T01:01:09.792" v="3799" actId="478"/>
          <ac:spMkLst>
            <pc:docMk/>
            <pc:sldMk cId="181945149" sldId="264"/>
            <ac:spMk id="13" creationId="{F7E209EF-DC60-E793-B3AE-ABF0FC241D7D}"/>
          </ac:spMkLst>
        </pc:spChg>
        <pc:spChg chg="mod">
          <ac:chgData name="Shadi Kheirollahi" userId="5878fb81-b4a6-4f7b-9229-695463db3dc9" providerId="ADAL" clId="{748D7785-C767-4FC4-9728-B5D885E1BA10}" dt="2024-10-20T01:01:46.013" v="3818" actId="1076"/>
          <ac:spMkLst>
            <pc:docMk/>
            <pc:sldMk cId="181945149" sldId="264"/>
            <ac:spMk id="19" creationId="{9372DF41-0150-9F32-4527-AEF53319CF5E}"/>
          </ac:spMkLst>
        </pc:spChg>
        <pc:spChg chg="del mod">
          <ac:chgData name="Shadi Kheirollahi" userId="5878fb81-b4a6-4f7b-9229-695463db3dc9" providerId="ADAL" clId="{748D7785-C767-4FC4-9728-B5D885E1BA10}" dt="2024-10-20T00:00:19.807" v="2934" actId="478"/>
          <ac:spMkLst>
            <pc:docMk/>
            <pc:sldMk cId="181945149" sldId="264"/>
            <ac:spMk id="26" creationId="{C385D736-0986-80D8-9FF1-54BCA5FE5E86}"/>
          </ac:spMkLst>
        </pc:spChg>
        <pc:spChg chg="del">
          <ac:chgData name="Shadi Kheirollahi" userId="5878fb81-b4a6-4f7b-9229-695463db3dc9" providerId="ADAL" clId="{748D7785-C767-4FC4-9728-B5D885E1BA10}" dt="2024-10-20T00:00:23.147" v="2935" actId="478"/>
          <ac:spMkLst>
            <pc:docMk/>
            <pc:sldMk cId="181945149" sldId="264"/>
            <ac:spMk id="27" creationId="{F32E2221-56E5-9530-CEEC-528ED2B6FC68}"/>
          </ac:spMkLst>
        </pc:spChg>
        <pc:spChg chg="del">
          <ac:chgData name="Shadi Kheirollahi" userId="5878fb81-b4a6-4f7b-9229-695463db3dc9" providerId="ADAL" clId="{748D7785-C767-4FC4-9728-B5D885E1BA10}" dt="2024-10-20T00:00:31.340" v="2938" actId="478"/>
          <ac:spMkLst>
            <pc:docMk/>
            <pc:sldMk cId="181945149" sldId="264"/>
            <ac:spMk id="28" creationId="{1C580D09-C255-9C27-55A7-1D6FD0E5EF88}"/>
          </ac:spMkLst>
        </pc:spChg>
        <pc:spChg chg="del">
          <ac:chgData name="Shadi Kheirollahi" userId="5878fb81-b4a6-4f7b-9229-695463db3dc9" providerId="ADAL" clId="{748D7785-C767-4FC4-9728-B5D885E1BA10}" dt="2024-10-20T00:00:25.876" v="2936" actId="478"/>
          <ac:spMkLst>
            <pc:docMk/>
            <pc:sldMk cId="181945149" sldId="264"/>
            <ac:spMk id="29" creationId="{6D4280EB-AB27-6712-FCF9-87CB3714AF96}"/>
          </ac:spMkLst>
        </pc:spChg>
        <pc:spChg chg="del">
          <ac:chgData name="Shadi Kheirollahi" userId="5878fb81-b4a6-4f7b-9229-695463db3dc9" providerId="ADAL" clId="{748D7785-C767-4FC4-9728-B5D885E1BA10}" dt="2024-10-20T00:00:28.326" v="2937" actId="478"/>
          <ac:spMkLst>
            <pc:docMk/>
            <pc:sldMk cId="181945149" sldId="264"/>
            <ac:spMk id="30" creationId="{DA2FB589-E3C1-7566-67C3-6A56D655B1ED}"/>
          </ac:spMkLst>
        </pc:spChg>
        <pc:spChg chg="del">
          <ac:chgData name="Shadi Kheirollahi" userId="5878fb81-b4a6-4f7b-9229-695463db3dc9" providerId="ADAL" clId="{748D7785-C767-4FC4-9728-B5D885E1BA10}" dt="2024-10-20T00:00:32.717" v="2939" actId="478"/>
          <ac:spMkLst>
            <pc:docMk/>
            <pc:sldMk cId="181945149" sldId="264"/>
            <ac:spMk id="31" creationId="{0BD91145-7627-8E0C-4132-9461D90AAC2C}"/>
          </ac:spMkLst>
        </pc:spChg>
        <pc:graphicFrameChg chg="del">
          <ac:chgData name="Shadi Kheirollahi" userId="5878fb81-b4a6-4f7b-9229-695463db3dc9" providerId="ADAL" clId="{748D7785-C767-4FC4-9728-B5D885E1BA10}" dt="2024-10-20T00:00:15.426" v="2931" actId="478"/>
          <ac:graphicFrameMkLst>
            <pc:docMk/>
            <pc:sldMk cId="181945149" sldId="264"/>
            <ac:graphicFrameMk id="4" creationId="{7CDF3DED-6AEA-B826-C836-74108CDE6B8E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00:30:02.808" v="3260" actId="478"/>
          <ac:graphicFrameMkLst>
            <pc:docMk/>
            <pc:sldMk cId="181945149" sldId="264"/>
            <ac:graphicFrameMk id="11" creationId="{081340F9-9183-ECF5-C738-8E84D859B05D}"/>
          </ac:graphicFrameMkLst>
        </pc:graphicFrameChg>
      </pc:sldChg>
      <pc:sldChg chg="addSp delSp modSp new del mod">
        <pc:chgData name="Shadi Kheirollahi" userId="5878fb81-b4a6-4f7b-9229-695463db3dc9" providerId="ADAL" clId="{748D7785-C767-4FC4-9728-B5D885E1BA10}" dt="2024-10-19T23:52:04.002" v="2894" actId="47"/>
        <pc:sldMkLst>
          <pc:docMk/>
          <pc:sldMk cId="1747993460" sldId="264"/>
        </pc:sldMkLst>
        <pc:spChg chg="del">
          <ac:chgData name="Shadi Kheirollahi" userId="5878fb81-b4a6-4f7b-9229-695463db3dc9" providerId="ADAL" clId="{748D7785-C767-4FC4-9728-B5D885E1BA10}" dt="2024-10-19T23:18:13.814" v="2372" actId="12084"/>
          <ac:spMkLst>
            <pc:docMk/>
            <pc:sldMk cId="1747993460" sldId="264"/>
            <ac:spMk id="3" creationId="{0D9551F6-DBE1-D1FE-94EA-FF6781B7972F}"/>
          </ac:spMkLst>
        </pc:spChg>
        <pc:graphicFrameChg chg="add mod modGraphic">
          <ac:chgData name="Shadi Kheirollahi" userId="5878fb81-b4a6-4f7b-9229-695463db3dc9" providerId="ADAL" clId="{748D7785-C767-4FC4-9728-B5D885E1BA10}" dt="2024-10-19T23:23:18.043" v="2458" actId="478"/>
          <ac:graphicFrameMkLst>
            <pc:docMk/>
            <pc:sldMk cId="1747993460" sldId="264"/>
            <ac:graphicFrameMk id="4" creationId="{F3CEA90C-A961-3918-5989-551D11D0D612}"/>
          </ac:graphicFrameMkLst>
        </pc:graphicFrameChg>
      </pc:sldChg>
      <pc:sldChg chg="addSp delSp modSp new del mod">
        <pc:chgData name="Shadi Kheirollahi" userId="5878fb81-b4a6-4f7b-9229-695463db3dc9" providerId="ADAL" clId="{748D7785-C767-4FC4-9728-B5D885E1BA10}" dt="2024-10-20T00:00:04.955" v="2929" actId="47"/>
        <pc:sldMkLst>
          <pc:docMk/>
          <pc:sldMk cId="1961863400" sldId="264"/>
        </pc:sldMkLst>
        <pc:spChg chg="add del mod">
          <ac:chgData name="Shadi Kheirollahi" userId="5878fb81-b4a6-4f7b-9229-695463db3dc9" providerId="ADAL" clId="{748D7785-C767-4FC4-9728-B5D885E1BA10}" dt="2024-10-20T00:00:01.927" v="2928" actId="478"/>
          <ac:spMkLst>
            <pc:docMk/>
            <pc:sldMk cId="1961863400" sldId="264"/>
            <ac:spMk id="5" creationId="{E60F4FD3-FAEC-F3A2-C886-F2A7C0F685B0}"/>
          </ac:spMkLst>
        </pc:spChg>
      </pc:sldChg>
      <pc:sldChg chg="addSp delSp modSp new mod">
        <pc:chgData name="Shadi Kheirollahi" userId="5878fb81-b4a6-4f7b-9229-695463db3dc9" providerId="ADAL" clId="{748D7785-C767-4FC4-9728-B5D885E1BA10}" dt="2024-10-20T21:53:07.993" v="6067" actId="113"/>
        <pc:sldMkLst>
          <pc:docMk/>
          <pc:sldMk cId="248237768" sldId="265"/>
        </pc:sldMkLst>
        <pc:spChg chg="mod">
          <ac:chgData name="Shadi Kheirollahi" userId="5878fb81-b4a6-4f7b-9229-695463db3dc9" providerId="ADAL" clId="{748D7785-C767-4FC4-9728-B5D885E1BA10}" dt="2024-10-20T19:14:08.330" v="3860" actId="404"/>
          <ac:spMkLst>
            <pc:docMk/>
            <pc:sldMk cId="248237768" sldId="265"/>
            <ac:spMk id="2" creationId="{01B1E64C-A316-7B4B-5410-C99ACCBD58C6}"/>
          </ac:spMkLst>
        </pc:spChg>
        <pc:spChg chg="mod ord">
          <ac:chgData name="Shadi Kheirollahi" userId="5878fb81-b4a6-4f7b-9229-695463db3dc9" providerId="ADAL" clId="{748D7785-C767-4FC4-9728-B5D885E1BA10}" dt="2024-10-20T21:53:07.993" v="6067" actId="113"/>
          <ac:spMkLst>
            <pc:docMk/>
            <pc:sldMk cId="248237768" sldId="265"/>
            <ac:spMk id="3" creationId="{B6FC97F2-6E2D-23E9-7385-8A9F164AB39E}"/>
          </ac:spMkLst>
        </pc:spChg>
        <pc:spChg chg="mod ord">
          <ac:chgData name="Shadi Kheirollahi" userId="5878fb81-b4a6-4f7b-9229-695463db3dc9" providerId="ADAL" clId="{748D7785-C767-4FC4-9728-B5D885E1BA10}" dt="2024-10-20T21:52:47.582" v="6065" actId="403"/>
          <ac:spMkLst>
            <pc:docMk/>
            <pc:sldMk cId="248237768" sldId="265"/>
            <ac:spMk id="4" creationId="{6FA3A5EB-E72C-3AF3-D86C-1AF1621BC976}"/>
          </ac:spMkLst>
        </pc:spChg>
        <pc:spChg chg="mod">
          <ac:chgData name="Shadi Kheirollahi" userId="5878fb81-b4a6-4f7b-9229-695463db3dc9" providerId="ADAL" clId="{748D7785-C767-4FC4-9728-B5D885E1BA10}" dt="2024-10-20T19:58:18.079" v="4969" actId="1037"/>
          <ac:spMkLst>
            <pc:docMk/>
            <pc:sldMk cId="248237768" sldId="265"/>
            <ac:spMk id="8" creationId="{3715434A-B06E-44FE-8C15-87754EB496E0}"/>
          </ac:spMkLst>
        </pc:spChg>
        <pc:spChg chg="add mod">
          <ac:chgData name="Shadi Kheirollahi" userId="5878fb81-b4a6-4f7b-9229-695463db3dc9" providerId="ADAL" clId="{748D7785-C767-4FC4-9728-B5D885E1BA10}" dt="2024-10-20T19:24:57.449" v="4092" actId="208"/>
          <ac:spMkLst>
            <pc:docMk/>
            <pc:sldMk cId="248237768" sldId="265"/>
            <ac:spMk id="13" creationId="{15F8CE38-86F5-8B28-DA54-7D3FC75C7E02}"/>
          </ac:spMkLst>
        </pc:spChg>
        <pc:spChg chg="add mod">
          <ac:chgData name="Shadi Kheirollahi" userId="5878fb81-b4a6-4f7b-9229-695463db3dc9" providerId="ADAL" clId="{748D7785-C767-4FC4-9728-B5D885E1BA10}" dt="2024-10-20T19:26:49.268" v="4218" actId="5793"/>
          <ac:spMkLst>
            <pc:docMk/>
            <pc:sldMk cId="248237768" sldId="265"/>
            <ac:spMk id="14" creationId="{DF2503E1-DAE0-86FB-3430-58EFD287DDE7}"/>
          </ac:spMkLst>
        </pc:spChg>
        <pc:graphicFrameChg chg="add del mod">
          <ac:chgData name="Shadi Kheirollahi" userId="5878fb81-b4a6-4f7b-9229-695463db3dc9" providerId="ADAL" clId="{748D7785-C767-4FC4-9728-B5D885E1BA10}" dt="2024-10-20T19:15:30.672" v="3913"/>
          <ac:graphicFrameMkLst>
            <pc:docMk/>
            <pc:sldMk cId="248237768" sldId="265"/>
            <ac:graphicFrameMk id="5" creationId="{2A259AFE-6696-D698-308C-43FDBCE9F2C3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19:20:55.257" v="3935"/>
          <ac:graphicFrameMkLst>
            <pc:docMk/>
            <pc:sldMk cId="248237768" sldId="265"/>
            <ac:graphicFrameMk id="10" creationId="{95125BC4-E9E9-8E37-0E1C-276D0BAEC113}"/>
          </ac:graphicFrameMkLst>
        </pc:graphicFrameChg>
        <pc:picChg chg="add mod modCrop">
          <ac:chgData name="Shadi Kheirollahi" userId="5878fb81-b4a6-4f7b-9229-695463db3dc9" providerId="ADAL" clId="{748D7785-C767-4FC4-9728-B5D885E1BA10}" dt="2024-10-20T21:30:53.874" v="5717" actId="1076"/>
          <ac:picMkLst>
            <pc:docMk/>
            <pc:sldMk cId="248237768" sldId="265"/>
            <ac:picMk id="7" creationId="{4B20F0F1-ACE2-A3AA-7740-4B01458981D8}"/>
          </ac:picMkLst>
        </pc:picChg>
        <pc:picChg chg="add mod">
          <ac:chgData name="Shadi Kheirollahi" userId="5878fb81-b4a6-4f7b-9229-695463db3dc9" providerId="ADAL" clId="{748D7785-C767-4FC4-9728-B5D885E1BA10}" dt="2024-10-20T21:31:02.192" v="5720" actId="14100"/>
          <ac:picMkLst>
            <pc:docMk/>
            <pc:sldMk cId="248237768" sldId="265"/>
            <ac:picMk id="12" creationId="{AF3A8AFA-FA20-DFD5-280A-A72525C1C5B3}"/>
          </ac:picMkLst>
        </pc:picChg>
      </pc:sldChg>
      <pc:sldChg chg="new del">
        <pc:chgData name="Shadi Kheirollahi" userId="5878fb81-b4a6-4f7b-9229-695463db3dc9" providerId="ADAL" clId="{748D7785-C767-4FC4-9728-B5D885E1BA10}" dt="2024-10-19T23:23:30.181" v="2459" actId="47"/>
        <pc:sldMkLst>
          <pc:docMk/>
          <pc:sldMk cId="2666005855" sldId="265"/>
        </pc:sldMkLst>
      </pc:sldChg>
      <pc:sldChg chg="new del">
        <pc:chgData name="Shadi Kheirollahi" userId="5878fb81-b4a6-4f7b-9229-695463db3dc9" providerId="ADAL" clId="{748D7785-C767-4FC4-9728-B5D885E1BA10}" dt="2024-10-19T23:21:33" v="2456" actId="47"/>
        <pc:sldMkLst>
          <pc:docMk/>
          <pc:sldMk cId="3417821871" sldId="265"/>
        </pc:sldMkLst>
      </pc:sldChg>
      <pc:sldChg chg="addSp delSp modSp new del mod">
        <pc:chgData name="Shadi Kheirollahi" userId="5878fb81-b4a6-4f7b-9229-695463db3dc9" providerId="ADAL" clId="{748D7785-C767-4FC4-9728-B5D885E1BA10}" dt="2024-10-20T20:04:16.487" v="5199" actId="47"/>
        <pc:sldMkLst>
          <pc:docMk/>
          <pc:sldMk cId="3282264353" sldId="266"/>
        </pc:sldMkLst>
        <pc:spChg chg="del mod">
          <ac:chgData name="Shadi Kheirollahi" userId="5878fb81-b4a6-4f7b-9229-695463db3dc9" providerId="ADAL" clId="{748D7785-C767-4FC4-9728-B5D885E1BA10}" dt="2024-10-20T19:52:57.314" v="4456" actId="478"/>
          <ac:spMkLst>
            <pc:docMk/>
            <pc:sldMk cId="3282264353" sldId="266"/>
            <ac:spMk id="3" creationId="{0E883D51-E3C4-C8C0-770E-752FF1FE37E5}"/>
          </ac:spMkLst>
        </pc:spChg>
        <pc:spChg chg="del mod">
          <ac:chgData name="Shadi Kheirollahi" userId="5878fb81-b4a6-4f7b-9229-695463db3dc9" providerId="ADAL" clId="{748D7785-C767-4FC4-9728-B5D885E1BA10}" dt="2024-10-20T19:53:00.960" v="4458" actId="478"/>
          <ac:spMkLst>
            <pc:docMk/>
            <pc:sldMk cId="3282264353" sldId="266"/>
            <ac:spMk id="4" creationId="{F9410CC8-DE72-F19C-7397-C3E29D3198FC}"/>
          </ac:spMkLst>
        </pc:spChg>
        <pc:spChg chg="mod">
          <ac:chgData name="Shadi Kheirollahi" userId="5878fb81-b4a6-4f7b-9229-695463db3dc9" providerId="ADAL" clId="{748D7785-C767-4FC4-9728-B5D885E1BA10}" dt="2024-10-20T19:58:07.603" v="4946" actId="1036"/>
          <ac:spMkLst>
            <pc:docMk/>
            <pc:sldMk cId="3282264353" sldId="266"/>
            <ac:spMk id="5" creationId="{702796BD-1956-9CCC-7FA7-CF2DEFC2CDF0}"/>
          </ac:spMkLst>
        </pc:spChg>
        <pc:spChg chg="add del mod">
          <ac:chgData name="Shadi Kheirollahi" userId="5878fb81-b4a6-4f7b-9229-695463db3dc9" providerId="ADAL" clId="{748D7785-C767-4FC4-9728-B5D885E1BA10}" dt="2024-10-20T19:54:22.771" v="4463" actId="12084"/>
          <ac:spMkLst>
            <pc:docMk/>
            <pc:sldMk cId="3282264353" sldId="266"/>
            <ac:spMk id="6" creationId="{A88A375B-EC68-824C-D0AC-303D60F5A1F5}"/>
          </ac:spMkLst>
        </pc:spChg>
        <pc:spChg chg="add mod">
          <ac:chgData name="Shadi Kheirollahi" userId="5878fb81-b4a6-4f7b-9229-695463db3dc9" providerId="ADAL" clId="{748D7785-C767-4FC4-9728-B5D885E1BA10}" dt="2024-10-20T19:55:17.775" v="4476" actId="208"/>
          <ac:spMkLst>
            <pc:docMk/>
            <pc:sldMk cId="3282264353" sldId="266"/>
            <ac:spMk id="8" creationId="{1AFBBC7C-294D-1D5C-3DDB-B85524B79D2F}"/>
          </ac:spMkLst>
        </pc:spChg>
        <pc:spChg chg="add mod">
          <ac:chgData name="Shadi Kheirollahi" userId="5878fb81-b4a6-4f7b-9229-695463db3dc9" providerId="ADAL" clId="{748D7785-C767-4FC4-9728-B5D885E1BA10}" dt="2024-10-20T19:58:09.863" v="4947" actId="1076"/>
          <ac:spMkLst>
            <pc:docMk/>
            <pc:sldMk cId="3282264353" sldId="266"/>
            <ac:spMk id="9" creationId="{B9E835AF-AFF3-9C55-CC73-00D4BC0FC7AC}"/>
          </ac:spMkLst>
        </pc:spChg>
        <pc:graphicFrameChg chg="add mod ord">
          <ac:chgData name="Shadi Kheirollahi" userId="5878fb81-b4a6-4f7b-9229-695463db3dc9" providerId="ADAL" clId="{748D7785-C767-4FC4-9728-B5D885E1BA10}" dt="2024-10-20T20:00:38.252" v="5078" actId="1076"/>
          <ac:graphicFrameMkLst>
            <pc:docMk/>
            <pc:sldMk cId="3282264353" sldId="266"/>
            <ac:graphicFrameMk id="7" creationId="{C522C381-76DF-9EE7-1FCA-82D634E3057B}"/>
          </ac:graphicFrameMkLst>
        </pc:graphicFrameChg>
      </pc:sldChg>
      <pc:sldChg chg="new del">
        <pc:chgData name="Shadi Kheirollahi" userId="5878fb81-b4a6-4f7b-9229-695463db3dc9" providerId="ADAL" clId="{748D7785-C767-4FC4-9728-B5D885E1BA10}" dt="2024-10-20T19:56:12.153" v="4487" actId="47"/>
        <pc:sldMkLst>
          <pc:docMk/>
          <pc:sldMk cId="1667306363" sldId="267"/>
        </pc:sldMkLst>
      </pc:sldChg>
      <pc:sldChg chg="addSp delSp modSp new mod">
        <pc:chgData name="Shadi Kheirollahi" userId="5878fb81-b4a6-4f7b-9229-695463db3dc9" providerId="ADAL" clId="{748D7785-C767-4FC4-9728-B5D885E1BA10}" dt="2024-10-20T21:10:59.209" v="5344" actId="478"/>
        <pc:sldMkLst>
          <pc:docMk/>
          <pc:sldMk cId="3738803760" sldId="267"/>
        </pc:sldMkLst>
        <pc:spChg chg="del">
          <ac:chgData name="Shadi Kheirollahi" userId="5878fb81-b4a6-4f7b-9229-695463db3dc9" providerId="ADAL" clId="{748D7785-C767-4FC4-9728-B5D885E1BA10}" dt="2024-10-20T20:01:17.132" v="5080" actId="12084"/>
          <ac:spMkLst>
            <pc:docMk/>
            <pc:sldMk cId="3738803760" sldId="267"/>
            <ac:spMk id="3" creationId="{FF440F2E-86CC-3AC5-F108-90663FED78E9}"/>
          </ac:spMkLst>
        </pc:spChg>
        <pc:spChg chg="mod">
          <ac:chgData name="Shadi Kheirollahi" userId="5878fb81-b4a6-4f7b-9229-695463db3dc9" providerId="ADAL" clId="{748D7785-C767-4FC4-9728-B5D885E1BA10}" dt="2024-10-20T20:04:11.654" v="5197" actId="1036"/>
          <ac:spMkLst>
            <pc:docMk/>
            <pc:sldMk cId="3738803760" sldId="267"/>
            <ac:spMk id="5" creationId="{5218DB3E-1555-5988-BDB0-D840206C7A80}"/>
          </ac:spMkLst>
        </pc:spChg>
        <pc:spChg chg="add mod">
          <ac:chgData name="Shadi Kheirollahi" userId="5878fb81-b4a6-4f7b-9229-695463db3dc9" providerId="ADAL" clId="{748D7785-C767-4FC4-9728-B5D885E1BA10}" dt="2024-10-20T20:02:44.044" v="5099" actId="208"/>
          <ac:spMkLst>
            <pc:docMk/>
            <pc:sldMk cId="3738803760" sldId="267"/>
            <ac:spMk id="8" creationId="{B6A956CB-C88B-4992-6D6D-9F5FEC42FCA3}"/>
          </ac:spMkLst>
        </pc:spChg>
        <pc:spChg chg="add mod">
          <ac:chgData name="Shadi Kheirollahi" userId="5878fb81-b4a6-4f7b-9229-695463db3dc9" providerId="ADAL" clId="{748D7785-C767-4FC4-9728-B5D885E1BA10}" dt="2024-10-20T20:06:09.476" v="5236" actId="20577"/>
          <ac:spMkLst>
            <pc:docMk/>
            <pc:sldMk cId="3738803760" sldId="267"/>
            <ac:spMk id="9" creationId="{0AB4E102-9068-384C-0CEC-483EEFC8A970}"/>
          </ac:spMkLst>
        </pc:spChg>
        <pc:spChg chg="add mod">
          <ac:chgData name="Shadi Kheirollahi" userId="5878fb81-b4a6-4f7b-9229-695463db3dc9" providerId="ADAL" clId="{748D7785-C767-4FC4-9728-B5D885E1BA10}" dt="2024-10-20T21:07:02.220" v="5309" actId="1076"/>
          <ac:spMkLst>
            <pc:docMk/>
            <pc:sldMk cId="3738803760" sldId="267"/>
            <ac:spMk id="10" creationId="{D1558C75-127F-9725-5CB5-8A5C8B742EA5}"/>
          </ac:spMkLst>
        </pc:spChg>
        <pc:graphicFrameChg chg="add mod ord modGraphic">
          <ac:chgData name="Shadi Kheirollahi" userId="5878fb81-b4a6-4f7b-9229-695463db3dc9" providerId="ADAL" clId="{748D7785-C767-4FC4-9728-B5D885E1BA10}" dt="2024-10-20T21:09:50.831" v="5315"/>
          <ac:graphicFrameMkLst>
            <pc:docMk/>
            <pc:sldMk cId="3738803760" sldId="267"/>
            <ac:graphicFrameMk id="6" creationId="{D9624B6D-61AD-BE5E-4932-9B0F79C8C1B3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20:02:33.495" v="5096" actId="478"/>
          <ac:graphicFrameMkLst>
            <pc:docMk/>
            <pc:sldMk cId="3738803760" sldId="267"/>
            <ac:graphicFrameMk id="7" creationId="{C4452B69-83E8-F33A-EBD5-F57BCF33C476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21:09:54.394" v="5317"/>
          <ac:graphicFrameMkLst>
            <pc:docMk/>
            <pc:sldMk cId="3738803760" sldId="267"/>
            <ac:graphicFrameMk id="11" creationId="{78A996D6-63C4-07EE-30F0-DA8922E9823C}"/>
          </ac:graphicFrameMkLst>
        </pc:graphicFrameChg>
        <pc:graphicFrameChg chg="add del mod">
          <ac:chgData name="Shadi Kheirollahi" userId="5878fb81-b4a6-4f7b-9229-695463db3dc9" providerId="ADAL" clId="{748D7785-C767-4FC4-9728-B5D885E1BA10}" dt="2024-10-20T21:10:01.319" v="5320"/>
          <ac:graphicFrameMkLst>
            <pc:docMk/>
            <pc:sldMk cId="3738803760" sldId="267"/>
            <ac:graphicFrameMk id="12" creationId="{F32FEA49-C8FF-DC7C-40E4-F3EC7F1775C3}"/>
          </ac:graphicFrameMkLst>
        </pc:graphicFrameChg>
        <pc:picChg chg="add del mod modCrop">
          <ac:chgData name="Shadi Kheirollahi" userId="5878fb81-b4a6-4f7b-9229-695463db3dc9" providerId="ADAL" clId="{748D7785-C767-4FC4-9728-B5D885E1BA10}" dt="2024-10-20T21:10:59.209" v="5344" actId="478"/>
          <ac:picMkLst>
            <pc:docMk/>
            <pc:sldMk cId="3738803760" sldId="267"/>
            <ac:picMk id="14" creationId="{9D583B1F-7032-D04B-685D-1E34972AA0F1}"/>
          </ac:picMkLst>
        </pc:picChg>
      </pc:sldChg>
      <pc:sldChg chg="new del">
        <pc:chgData name="Shadi Kheirollahi" userId="5878fb81-b4a6-4f7b-9229-695463db3dc9" providerId="ADAL" clId="{748D7785-C767-4FC4-9728-B5D885E1BA10}" dt="2024-10-20T21:09:41.159" v="5311" actId="47"/>
        <pc:sldMkLst>
          <pc:docMk/>
          <pc:sldMk cId="196475108" sldId="268"/>
        </pc:sldMkLst>
      </pc:sldChg>
      <pc:sldChg chg="new del">
        <pc:chgData name="Shadi Kheirollahi" userId="5878fb81-b4a6-4f7b-9229-695463db3dc9" providerId="ADAL" clId="{748D7785-C767-4FC4-9728-B5D885E1BA10}" dt="2024-10-20T22:17:03.731" v="6415" actId="47"/>
        <pc:sldMkLst>
          <pc:docMk/>
          <pc:sldMk cId="2063248282" sldId="268"/>
        </pc:sldMkLst>
      </pc:sldChg>
      <pc:sldChg chg="addSp modSp add del mod">
        <pc:chgData name="Shadi Kheirollahi" userId="5878fb81-b4a6-4f7b-9229-695463db3dc9" providerId="ADAL" clId="{748D7785-C767-4FC4-9728-B5D885E1BA10}" dt="2024-10-20T22:53:06.403" v="6826" actId="47"/>
        <pc:sldMkLst>
          <pc:docMk/>
          <pc:sldMk cId="2209495259" sldId="268"/>
        </pc:sldMkLst>
        <pc:spChg chg="mod">
          <ac:chgData name="Shadi Kheirollahi" userId="5878fb81-b4a6-4f7b-9229-695463db3dc9" providerId="ADAL" clId="{748D7785-C767-4FC4-9728-B5D885E1BA10}" dt="2024-10-20T22:39:46.886" v="6536" actId="20577"/>
          <ac:spMkLst>
            <pc:docMk/>
            <pc:sldMk cId="2209495259" sldId="268"/>
            <ac:spMk id="2" creationId="{9601C4C3-1150-C511-641E-38C6D7650A5D}"/>
          </ac:spMkLst>
        </pc:spChg>
        <pc:spChg chg="add mod">
          <ac:chgData name="Shadi Kheirollahi" userId="5878fb81-b4a6-4f7b-9229-695463db3dc9" providerId="ADAL" clId="{748D7785-C767-4FC4-9728-B5D885E1BA10}" dt="2024-10-20T22:40:18.386" v="6538" actId="1076"/>
          <ac:spMkLst>
            <pc:docMk/>
            <pc:sldMk cId="2209495259" sldId="268"/>
            <ac:spMk id="4" creationId="{CC031DC0-ADF2-BCA4-5EDB-C1B2763C2B73}"/>
          </ac:spMkLst>
        </pc:spChg>
        <pc:spChg chg="mod">
          <ac:chgData name="Shadi Kheirollahi" userId="5878fb81-b4a6-4f7b-9229-695463db3dc9" providerId="ADAL" clId="{748D7785-C767-4FC4-9728-B5D885E1BA10}" dt="2024-10-20T22:46:51.876" v="6676" actId="207"/>
          <ac:spMkLst>
            <pc:docMk/>
            <pc:sldMk cId="2209495259" sldId="268"/>
            <ac:spMk id="7" creationId="{81CB0949-552F-0009-F0E1-CFFFF449F794}"/>
          </ac:spMkLst>
        </pc:spChg>
        <pc:spChg chg="mod">
          <ac:chgData name="Shadi Kheirollahi" userId="5878fb81-b4a6-4f7b-9229-695463db3dc9" providerId="ADAL" clId="{748D7785-C767-4FC4-9728-B5D885E1BA10}" dt="2024-10-20T22:39:19.596" v="6517" actId="1076"/>
          <ac:spMkLst>
            <pc:docMk/>
            <pc:sldMk cId="2209495259" sldId="268"/>
            <ac:spMk id="8" creationId="{381D449F-E01D-1992-A1E1-A0BDF6EC6CC9}"/>
          </ac:spMkLst>
        </pc:spChg>
        <pc:spChg chg="mod">
          <ac:chgData name="Shadi Kheirollahi" userId="5878fb81-b4a6-4f7b-9229-695463db3dc9" providerId="ADAL" clId="{748D7785-C767-4FC4-9728-B5D885E1BA10}" dt="2024-10-20T22:27:30.408" v="6425" actId="1076"/>
          <ac:spMkLst>
            <pc:docMk/>
            <pc:sldMk cId="2209495259" sldId="268"/>
            <ac:spMk id="9" creationId="{039794B8-250B-BB6A-EA5A-CD9BD49DBCA4}"/>
          </ac:spMkLst>
        </pc:spChg>
      </pc:sldChg>
      <pc:sldChg chg="new del">
        <pc:chgData name="Shadi Kheirollahi" userId="5878fb81-b4a6-4f7b-9229-695463db3dc9" providerId="ADAL" clId="{748D7785-C767-4FC4-9728-B5D885E1BA10}" dt="2024-10-20T21:43:28.554" v="5976" actId="47"/>
        <pc:sldMkLst>
          <pc:docMk/>
          <pc:sldMk cId="3461129784" sldId="268"/>
        </pc:sldMkLst>
      </pc:sldChg>
      <pc:sldChg chg="delSp add del mod">
        <pc:chgData name="Shadi Kheirollahi" userId="5878fb81-b4a6-4f7b-9229-695463db3dc9" providerId="ADAL" clId="{748D7785-C767-4FC4-9728-B5D885E1BA10}" dt="2024-10-20T22:42:37.521" v="6604" actId="47"/>
        <pc:sldMkLst>
          <pc:docMk/>
          <pc:sldMk cId="1092755087" sldId="594"/>
        </pc:sldMkLst>
        <pc:spChg chg="del">
          <ac:chgData name="Shadi Kheirollahi" userId="5878fb81-b4a6-4f7b-9229-695463db3dc9" providerId="ADAL" clId="{748D7785-C767-4FC4-9728-B5D885E1BA10}" dt="2024-10-20T22:41:38.963" v="6544" actId="478"/>
          <ac:spMkLst>
            <pc:docMk/>
            <pc:sldMk cId="1092755087" sldId="594"/>
            <ac:spMk id="13" creationId="{13F4C6A0-C73B-5B69-F5B3-DE58E179B399}"/>
          </ac:spMkLst>
        </pc:spChg>
        <pc:picChg chg="del">
          <ac:chgData name="Shadi Kheirollahi" userId="5878fb81-b4a6-4f7b-9229-695463db3dc9" providerId="ADAL" clId="{748D7785-C767-4FC4-9728-B5D885E1BA10}" dt="2024-10-20T22:41:40.732" v="6545" actId="478"/>
          <ac:picMkLst>
            <pc:docMk/>
            <pc:sldMk cId="1092755087" sldId="594"/>
            <ac:picMk id="12" creationId="{3219A5E7-DD19-D26B-3EF5-7B2FAD8812CB}"/>
          </ac:picMkLst>
        </pc:picChg>
      </pc:sldChg>
      <pc:sldChg chg="addSp delSp modSp add mod">
        <pc:chgData name="Shadi Kheirollahi" userId="5878fb81-b4a6-4f7b-9229-695463db3dc9" providerId="ADAL" clId="{748D7785-C767-4FC4-9728-B5D885E1BA10}" dt="2024-10-20T23:40:48.807" v="7083" actId="113"/>
        <pc:sldMkLst>
          <pc:docMk/>
          <pc:sldMk cId="204463494" sldId="595"/>
        </pc:sldMkLst>
        <pc:spChg chg="del">
          <ac:chgData name="Shadi Kheirollahi" userId="5878fb81-b4a6-4f7b-9229-695463db3dc9" providerId="ADAL" clId="{748D7785-C767-4FC4-9728-B5D885E1BA10}" dt="2024-10-20T22:42:15.893" v="6550" actId="478"/>
          <ac:spMkLst>
            <pc:docMk/>
            <pc:sldMk cId="204463494" sldId="595"/>
            <ac:spMk id="2" creationId="{9601C4C3-1150-C511-641E-38C6D7650A5D}"/>
          </ac:spMkLst>
        </pc:spChg>
        <pc:spChg chg="add mod">
          <ac:chgData name="Shadi Kheirollahi" userId="5878fb81-b4a6-4f7b-9229-695463db3dc9" providerId="ADAL" clId="{748D7785-C767-4FC4-9728-B5D885E1BA10}" dt="2024-10-20T23:40:45.330" v="7082" actId="113"/>
          <ac:spMkLst>
            <pc:docMk/>
            <pc:sldMk cId="204463494" sldId="595"/>
            <ac:spMk id="5" creationId="{6B83917D-74B9-4895-6EFE-7E8BD5C648DA}"/>
          </ac:spMkLst>
        </pc:spChg>
        <pc:spChg chg="del">
          <ac:chgData name="Shadi Kheirollahi" userId="5878fb81-b4a6-4f7b-9229-695463db3dc9" providerId="ADAL" clId="{748D7785-C767-4FC4-9728-B5D885E1BA10}" dt="2024-10-20T22:42:14.746" v="6549" actId="478"/>
          <ac:spMkLst>
            <pc:docMk/>
            <pc:sldMk cId="204463494" sldId="595"/>
            <ac:spMk id="7" creationId="{81CB0949-552F-0009-F0E1-CFFFF449F794}"/>
          </ac:spMkLst>
        </pc:spChg>
        <pc:spChg chg="del">
          <ac:chgData name="Shadi Kheirollahi" userId="5878fb81-b4a6-4f7b-9229-695463db3dc9" providerId="ADAL" clId="{748D7785-C767-4FC4-9728-B5D885E1BA10}" dt="2024-10-20T22:42:17.294" v="6551" actId="478"/>
          <ac:spMkLst>
            <pc:docMk/>
            <pc:sldMk cId="204463494" sldId="595"/>
            <ac:spMk id="8" creationId="{381D449F-E01D-1992-A1E1-A0BDF6EC6CC9}"/>
          </ac:spMkLst>
        </pc:spChg>
        <pc:spChg chg="del">
          <ac:chgData name="Shadi Kheirollahi" userId="5878fb81-b4a6-4f7b-9229-695463db3dc9" providerId="ADAL" clId="{748D7785-C767-4FC4-9728-B5D885E1BA10}" dt="2024-10-20T22:42:21.344" v="6552" actId="478"/>
          <ac:spMkLst>
            <pc:docMk/>
            <pc:sldMk cId="204463494" sldId="595"/>
            <ac:spMk id="9" creationId="{039794B8-250B-BB6A-EA5A-CD9BD49DBCA4}"/>
          </ac:spMkLst>
        </pc:spChg>
        <pc:spChg chg="add mod">
          <ac:chgData name="Shadi Kheirollahi" userId="5878fb81-b4a6-4f7b-9229-695463db3dc9" providerId="ADAL" clId="{748D7785-C767-4FC4-9728-B5D885E1BA10}" dt="2024-10-20T23:04:54.413" v="6853" actId="14100"/>
          <ac:spMkLst>
            <pc:docMk/>
            <pc:sldMk cId="204463494" sldId="595"/>
            <ac:spMk id="10" creationId="{A469CAA9-82C3-5FC5-50CE-0E0C93DF146A}"/>
          </ac:spMkLst>
        </pc:spChg>
        <pc:spChg chg="add del mod">
          <ac:chgData name="Shadi Kheirollahi" userId="5878fb81-b4a6-4f7b-9229-695463db3dc9" providerId="ADAL" clId="{748D7785-C767-4FC4-9728-B5D885E1BA10}" dt="2024-10-20T23:04:22.585" v="6845" actId="478"/>
          <ac:spMkLst>
            <pc:docMk/>
            <pc:sldMk cId="204463494" sldId="595"/>
            <ac:spMk id="12" creationId="{D81D4B1E-FA4D-AAE9-D9AC-D9D49F6464BD}"/>
          </ac:spMkLst>
        </pc:spChg>
        <pc:spChg chg="add mod">
          <ac:chgData name="Shadi Kheirollahi" userId="5878fb81-b4a6-4f7b-9229-695463db3dc9" providerId="ADAL" clId="{748D7785-C767-4FC4-9728-B5D885E1BA10}" dt="2024-10-20T23:40:37.802" v="7081" actId="113"/>
          <ac:spMkLst>
            <pc:docMk/>
            <pc:sldMk cId="204463494" sldId="595"/>
            <ac:spMk id="13" creationId="{24A9C98F-4E17-EB57-827D-2C55CFE83019}"/>
          </ac:spMkLst>
        </pc:spChg>
        <pc:spChg chg="add mod">
          <ac:chgData name="Shadi Kheirollahi" userId="5878fb81-b4a6-4f7b-9229-695463db3dc9" providerId="ADAL" clId="{748D7785-C767-4FC4-9728-B5D885E1BA10}" dt="2024-10-20T23:06:16.278" v="6875" actId="1076"/>
          <ac:spMkLst>
            <pc:docMk/>
            <pc:sldMk cId="204463494" sldId="595"/>
            <ac:spMk id="15" creationId="{F11167C5-5503-AD41-66CA-723D7C110745}"/>
          </ac:spMkLst>
        </pc:spChg>
        <pc:spChg chg="add mod">
          <ac:chgData name="Shadi Kheirollahi" userId="5878fb81-b4a6-4f7b-9229-695463db3dc9" providerId="ADAL" clId="{748D7785-C767-4FC4-9728-B5D885E1BA10}" dt="2024-10-20T23:06:16.986" v="6876" actId="1076"/>
          <ac:spMkLst>
            <pc:docMk/>
            <pc:sldMk cId="204463494" sldId="595"/>
            <ac:spMk id="16" creationId="{5179713F-289E-1ECE-CC69-9925EA662778}"/>
          </ac:spMkLst>
        </pc:spChg>
        <pc:spChg chg="add mod">
          <ac:chgData name="Shadi Kheirollahi" userId="5878fb81-b4a6-4f7b-9229-695463db3dc9" providerId="ADAL" clId="{748D7785-C767-4FC4-9728-B5D885E1BA10}" dt="2024-10-20T23:06:15.705" v="6874" actId="1076"/>
          <ac:spMkLst>
            <pc:docMk/>
            <pc:sldMk cId="204463494" sldId="595"/>
            <ac:spMk id="17" creationId="{15A2C8E0-D0B3-DF0C-E55C-1F4A53BEC81A}"/>
          </ac:spMkLst>
        </pc:spChg>
        <pc:spChg chg="add del mod">
          <ac:chgData name="Shadi Kheirollahi" userId="5878fb81-b4a6-4f7b-9229-695463db3dc9" providerId="ADAL" clId="{748D7785-C767-4FC4-9728-B5D885E1BA10}" dt="2024-10-20T23:04:23.763" v="6846" actId="478"/>
          <ac:spMkLst>
            <pc:docMk/>
            <pc:sldMk cId="204463494" sldId="595"/>
            <ac:spMk id="18" creationId="{BAADE845-761B-432C-4732-4F8F541902E1}"/>
          </ac:spMkLst>
        </pc:spChg>
        <pc:spChg chg="mod">
          <ac:chgData name="Shadi Kheirollahi" userId="5878fb81-b4a6-4f7b-9229-695463db3dc9" providerId="ADAL" clId="{748D7785-C767-4FC4-9728-B5D885E1BA10}" dt="2024-10-20T23:24:17.621" v="6881" actId="20577"/>
          <ac:spMkLst>
            <pc:docMk/>
            <pc:sldMk cId="204463494" sldId="595"/>
            <ac:spMk id="19" creationId="{9372DF41-0150-9F32-4527-AEF53319CF5E}"/>
          </ac:spMkLst>
        </pc:spChg>
        <pc:spChg chg="add del mod">
          <ac:chgData name="Shadi Kheirollahi" userId="5878fb81-b4a6-4f7b-9229-695463db3dc9" providerId="ADAL" clId="{748D7785-C767-4FC4-9728-B5D885E1BA10}" dt="2024-10-20T22:50:07.963" v="6771" actId="478"/>
          <ac:spMkLst>
            <pc:docMk/>
            <pc:sldMk cId="204463494" sldId="595"/>
            <ac:spMk id="21" creationId="{72F578BB-F3E7-148B-96D1-D62918C690F0}"/>
          </ac:spMkLst>
        </pc:spChg>
        <pc:spChg chg="add mod">
          <ac:chgData name="Shadi Kheirollahi" userId="5878fb81-b4a6-4f7b-9229-695463db3dc9" providerId="ADAL" clId="{748D7785-C767-4FC4-9728-B5D885E1BA10}" dt="2024-10-20T23:40:48.807" v="7083" actId="113"/>
          <ac:spMkLst>
            <pc:docMk/>
            <pc:sldMk cId="204463494" sldId="595"/>
            <ac:spMk id="23" creationId="{BDB8DEFF-0A91-E312-5CCA-DC4F4BA9946E}"/>
          </ac:spMkLst>
        </pc:spChg>
        <pc:picChg chg="add del mod">
          <ac:chgData name="Shadi Kheirollahi" userId="5878fb81-b4a6-4f7b-9229-695463db3dc9" providerId="ADAL" clId="{748D7785-C767-4FC4-9728-B5D885E1BA10}" dt="2024-10-20T22:49:59.018" v="6768" actId="478"/>
          <ac:picMkLst>
            <pc:docMk/>
            <pc:sldMk cId="204463494" sldId="595"/>
            <ac:picMk id="4" creationId="{49EC62C4-6B58-2083-4092-755A657CB0B2}"/>
          </ac:picMkLst>
        </pc:picChg>
        <pc:picChg chg="add del mod">
          <ac:chgData name="Shadi Kheirollahi" userId="5878fb81-b4a6-4f7b-9229-695463db3dc9" providerId="ADAL" clId="{748D7785-C767-4FC4-9728-B5D885E1BA10}" dt="2024-10-20T22:50:22.419" v="6775" actId="478"/>
          <ac:picMkLst>
            <pc:docMk/>
            <pc:sldMk cId="204463494" sldId="595"/>
            <ac:picMk id="6" creationId="{646C9195-4B7E-6931-8031-10B871F268B7}"/>
          </ac:picMkLst>
        </pc:picChg>
        <pc:picChg chg="add del mod">
          <ac:chgData name="Shadi Kheirollahi" userId="5878fb81-b4a6-4f7b-9229-695463db3dc9" providerId="ADAL" clId="{748D7785-C767-4FC4-9728-B5D885E1BA10}" dt="2024-10-20T22:50:49.837" v="6784" actId="478"/>
          <ac:picMkLst>
            <pc:docMk/>
            <pc:sldMk cId="204463494" sldId="595"/>
            <ac:picMk id="11" creationId="{D07DFEF2-B2AF-3467-B67B-358352EADB55}"/>
          </ac:picMkLst>
        </pc:picChg>
        <pc:picChg chg="add del mod">
          <ac:chgData name="Shadi Kheirollahi" userId="5878fb81-b4a6-4f7b-9229-695463db3dc9" providerId="ADAL" clId="{748D7785-C767-4FC4-9728-B5D885E1BA10}" dt="2024-10-20T22:49:43.988" v="6764" actId="478"/>
          <ac:picMkLst>
            <pc:docMk/>
            <pc:sldMk cId="204463494" sldId="595"/>
            <ac:picMk id="14" creationId="{0ABBE490-5428-B484-8E6E-CAA2B42F9D21}"/>
          </ac:picMkLst>
        </pc:picChg>
      </pc:sldChg>
      <pc:sldChg chg="addSp delSp modSp new mod">
        <pc:chgData name="Shadi Kheirollahi" userId="5878fb81-b4a6-4f7b-9229-695463db3dc9" providerId="ADAL" clId="{748D7785-C767-4FC4-9728-B5D885E1BA10}" dt="2024-10-20T23:42:14.842" v="7104" actId="1076"/>
        <pc:sldMkLst>
          <pc:docMk/>
          <pc:sldMk cId="769807130" sldId="596"/>
        </pc:sldMkLst>
        <pc:spChg chg="del mod">
          <ac:chgData name="Shadi Kheirollahi" userId="5878fb81-b4a6-4f7b-9229-695463db3dc9" providerId="ADAL" clId="{748D7785-C767-4FC4-9728-B5D885E1BA10}" dt="2024-10-20T23:33:57.038" v="6944" actId="478"/>
          <ac:spMkLst>
            <pc:docMk/>
            <pc:sldMk cId="769807130" sldId="596"/>
            <ac:spMk id="3" creationId="{D6B8D94D-097F-0087-2F7A-0F40CE99CE5B}"/>
          </ac:spMkLst>
        </pc:spChg>
        <pc:spChg chg="mod">
          <ac:chgData name="Shadi Kheirollahi" userId="5878fb81-b4a6-4f7b-9229-695463db3dc9" providerId="ADAL" clId="{748D7785-C767-4FC4-9728-B5D885E1BA10}" dt="2024-10-20T23:34:05.686" v="7024" actId="1036"/>
          <ac:spMkLst>
            <pc:docMk/>
            <pc:sldMk cId="769807130" sldId="596"/>
            <ac:spMk id="5" creationId="{445B7327-957B-EDAB-1703-E1FC1142F5B5}"/>
          </ac:spMkLst>
        </pc:spChg>
        <pc:spChg chg="add mod">
          <ac:chgData name="Shadi Kheirollahi" userId="5878fb81-b4a6-4f7b-9229-695463db3dc9" providerId="ADAL" clId="{748D7785-C767-4FC4-9728-B5D885E1BA10}" dt="2024-10-20T23:32:58.233" v="6918" actId="208"/>
          <ac:spMkLst>
            <pc:docMk/>
            <pc:sldMk cId="769807130" sldId="596"/>
            <ac:spMk id="6" creationId="{2990A169-9288-7CD8-2A8B-E2EEE2E5F951}"/>
          </ac:spMkLst>
        </pc:spChg>
        <pc:spChg chg="add del mod">
          <ac:chgData name="Shadi Kheirollahi" userId="5878fb81-b4a6-4f7b-9229-695463db3dc9" providerId="ADAL" clId="{748D7785-C767-4FC4-9728-B5D885E1BA10}" dt="2024-10-20T23:33:59.648" v="6946" actId="478"/>
          <ac:spMkLst>
            <pc:docMk/>
            <pc:sldMk cId="769807130" sldId="596"/>
            <ac:spMk id="10" creationId="{D5C430F8-0786-94A0-214F-630D9E3FA2B0}"/>
          </ac:spMkLst>
        </pc:spChg>
        <pc:spChg chg="add mod">
          <ac:chgData name="Shadi Kheirollahi" userId="5878fb81-b4a6-4f7b-9229-695463db3dc9" providerId="ADAL" clId="{748D7785-C767-4FC4-9728-B5D885E1BA10}" dt="2024-10-20T23:42:10.912" v="7103" actId="1076"/>
          <ac:spMkLst>
            <pc:docMk/>
            <pc:sldMk cId="769807130" sldId="596"/>
            <ac:spMk id="11" creationId="{298CA090-F495-D9D9-70A4-A83A7EFFD325}"/>
          </ac:spMkLst>
        </pc:spChg>
        <pc:spChg chg="add mod">
          <ac:chgData name="Shadi Kheirollahi" userId="5878fb81-b4a6-4f7b-9229-695463db3dc9" providerId="ADAL" clId="{748D7785-C767-4FC4-9728-B5D885E1BA10}" dt="2024-10-20T23:39:39.978" v="7079" actId="3064"/>
          <ac:spMkLst>
            <pc:docMk/>
            <pc:sldMk cId="769807130" sldId="596"/>
            <ac:spMk id="12" creationId="{F8FD8DCF-7A10-C4AE-E0D9-6681B780CD15}"/>
          </ac:spMkLst>
        </pc:spChg>
        <pc:picChg chg="add mod">
          <ac:chgData name="Shadi Kheirollahi" userId="5878fb81-b4a6-4f7b-9229-695463db3dc9" providerId="ADAL" clId="{748D7785-C767-4FC4-9728-B5D885E1BA10}" dt="2024-10-20T23:41:59.855" v="7100" actId="1076"/>
          <ac:picMkLst>
            <pc:docMk/>
            <pc:sldMk cId="769807130" sldId="596"/>
            <ac:picMk id="7" creationId="{E01F5820-E287-6174-ED9A-C0A851AB954D}"/>
          </ac:picMkLst>
        </pc:picChg>
        <pc:picChg chg="add mod">
          <ac:chgData name="Shadi Kheirollahi" userId="5878fb81-b4a6-4f7b-9229-695463db3dc9" providerId="ADAL" clId="{748D7785-C767-4FC4-9728-B5D885E1BA10}" dt="2024-10-20T23:42:01.632" v="7101" actId="1076"/>
          <ac:picMkLst>
            <pc:docMk/>
            <pc:sldMk cId="769807130" sldId="596"/>
            <ac:picMk id="8" creationId="{19CA888F-A6EF-3E48-4E52-6B8B4BDA9E57}"/>
          </ac:picMkLst>
        </pc:picChg>
        <pc:picChg chg="add mod">
          <ac:chgData name="Shadi Kheirollahi" userId="5878fb81-b4a6-4f7b-9229-695463db3dc9" providerId="ADAL" clId="{748D7785-C767-4FC4-9728-B5D885E1BA10}" dt="2024-10-20T23:42:14.842" v="7104" actId="1076"/>
          <ac:picMkLst>
            <pc:docMk/>
            <pc:sldMk cId="769807130" sldId="596"/>
            <ac:picMk id="1026" creationId="{FE9B1A65-FA42-40DD-129B-685C16B9E127}"/>
          </ac:picMkLst>
        </pc:picChg>
      </pc:sldChg>
      <pc:sldChg chg="add del">
        <pc:chgData name="Shadi Kheirollahi" userId="5878fb81-b4a6-4f7b-9229-695463db3dc9" providerId="ADAL" clId="{748D7785-C767-4FC4-9728-B5D885E1BA10}" dt="2024-10-20T23:31:41.138" v="6913" actId="47"/>
        <pc:sldMkLst>
          <pc:docMk/>
          <pc:sldMk cId="4124596747" sldId="596"/>
        </pc:sldMkLst>
      </pc:sldChg>
      <pc:sldMasterChg chg="add del addSldLayout delSldLayout">
        <pc:chgData name="Shadi Kheirollahi" userId="5878fb81-b4a6-4f7b-9229-695463db3dc9" providerId="ADAL" clId="{748D7785-C767-4FC4-9728-B5D885E1BA10}" dt="2024-10-19T16:36:19.562" v="5" actId="26606"/>
        <pc:sldMasterMkLst>
          <pc:docMk/>
          <pc:sldMasterMk cId="1609585692" sldId="2147483690"/>
        </pc:sldMasterMkLst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2829287293" sldId="2147483691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662647023" sldId="2147483692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4033236541" sldId="2147483693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605566955" sldId="2147483694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1239691569" sldId="2147483695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587828982" sldId="2147483696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880078675" sldId="2147483697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318754018" sldId="2147483698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998653580" sldId="2147483699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1455981577" sldId="2147483700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2273253841" sldId="2147483701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1879344078" sldId="2147483702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1119776583" sldId="2147483703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543202915" sldId="2147483704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48778233" sldId="2147483705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609585692" sldId="2147483690"/>
            <pc:sldLayoutMk cId="3987753061" sldId="2147483706"/>
          </pc:sldLayoutMkLst>
        </pc:sldLayoutChg>
      </pc:sldMasterChg>
      <pc:sldMasterChg chg="add del addSldLayout delSldLayout">
        <pc:chgData name="Shadi Kheirollahi" userId="5878fb81-b4a6-4f7b-9229-695463db3dc9" providerId="ADAL" clId="{748D7785-C767-4FC4-9728-B5D885E1BA10}" dt="2024-10-19T16:36:19.562" v="5" actId="26606"/>
        <pc:sldMasterMkLst>
          <pc:docMk/>
          <pc:sldMasterMk cId="1149359115" sldId="2147483715"/>
        </pc:sldMasterMkLst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2475356582" sldId="2147483707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2162877995" sldId="2147483708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4013485931" sldId="2147483709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3761026846" sldId="2147483710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4131016278" sldId="2147483711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752340813" sldId="2147483712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4118754565" sldId="2147483713"/>
          </pc:sldLayoutMkLst>
        </pc:sldLayoutChg>
        <pc:sldLayoutChg chg="add del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2107103010" sldId="2147483714"/>
          </pc:sldLayoutMkLst>
        </pc:sldLayoutChg>
        <pc:sldLayoutChg chg="add del replId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2954826828" sldId="2147483716"/>
          </pc:sldLayoutMkLst>
        </pc:sldLayoutChg>
        <pc:sldLayoutChg chg="add del replId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1550337074" sldId="2147483717"/>
          </pc:sldLayoutMkLst>
        </pc:sldLayoutChg>
        <pc:sldLayoutChg chg="add del replId">
          <pc:chgData name="Shadi Kheirollahi" userId="5878fb81-b4a6-4f7b-9229-695463db3dc9" providerId="ADAL" clId="{748D7785-C767-4FC4-9728-B5D885E1BA10}" dt="2024-10-19T16:36:19.562" v="5" actId="26606"/>
          <pc:sldLayoutMkLst>
            <pc:docMk/>
            <pc:sldMasterMk cId="1149359115" sldId="2147483715"/>
            <pc:sldLayoutMk cId="3478146456" sldId="2147483718"/>
          </pc:sldLayoutMkLst>
        </pc:sldLayoutChg>
      </pc:sldMasterChg>
    </pc:docChg>
  </pc:docChgLst>
  <pc:docChgLst>
    <pc:chgData name="shadi kheirollahi" userId="a12b78c654984c5c" providerId="LiveId" clId="{7442318B-A647-4378-9F93-D1E03B9B1602}"/>
    <pc:docChg chg="undo redo custSel modSld sldOrd">
      <pc:chgData name="shadi kheirollahi" userId="a12b78c654984c5c" providerId="LiveId" clId="{7442318B-A647-4378-9F93-D1E03B9B1602}" dt="2024-12-19T06:18:33.059" v="1238" actId="20577"/>
      <pc:docMkLst>
        <pc:docMk/>
      </pc:docMkLst>
      <pc:sldChg chg="modSp mod">
        <pc:chgData name="shadi kheirollahi" userId="a12b78c654984c5c" providerId="LiveId" clId="{7442318B-A647-4378-9F93-D1E03B9B1602}" dt="2024-12-19T04:21:05.856" v="5" actId="20577"/>
        <pc:sldMkLst>
          <pc:docMk/>
          <pc:sldMk cId="855377028" sldId="256"/>
        </pc:sldMkLst>
        <pc:spChg chg="mod">
          <ac:chgData name="shadi kheirollahi" userId="a12b78c654984c5c" providerId="LiveId" clId="{7442318B-A647-4378-9F93-D1E03B9B1602}" dt="2024-12-19T04:21:05.856" v="5" actId="20577"/>
          <ac:spMkLst>
            <pc:docMk/>
            <pc:sldMk cId="855377028" sldId="256"/>
            <ac:spMk id="3" creationId="{181128E8-E588-9088-3417-4D08FC8689C3}"/>
          </ac:spMkLst>
        </pc:spChg>
      </pc:sldChg>
      <pc:sldChg chg="modSp mod">
        <pc:chgData name="shadi kheirollahi" userId="a12b78c654984c5c" providerId="LiveId" clId="{7442318B-A647-4378-9F93-D1E03B9B1602}" dt="2024-12-19T05:23:05.006" v="816" actId="20577"/>
        <pc:sldMkLst>
          <pc:docMk/>
          <pc:sldMk cId="3230468586" sldId="259"/>
        </pc:sldMkLst>
        <pc:spChg chg="mod">
          <ac:chgData name="shadi kheirollahi" userId="a12b78c654984c5c" providerId="LiveId" clId="{7442318B-A647-4378-9F93-D1E03B9B1602}" dt="2024-12-19T05:23:05.006" v="816" actId="20577"/>
          <ac:spMkLst>
            <pc:docMk/>
            <pc:sldMk cId="3230468586" sldId="259"/>
            <ac:spMk id="2" creationId="{038A2EB2-F5DE-06C2-3261-1CDF9592D52A}"/>
          </ac:spMkLst>
        </pc:spChg>
        <pc:spChg chg="mod">
          <ac:chgData name="shadi kheirollahi" userId="a12b78c654984c5c" providerId="LiveId" clId="{7442318B-A647-4378-9F93-D1E03B9B1602}" dt="2024-12-19T05:11:52.855" v="701" actId="404"/>
          <ac:spMkLst>
            <pc:docMk/>
            <pc:sldMk cId="3230468586" sldId="259"/>
            <ac:spMk id="24" creationId="{999CE98B-2BA2-4FCB-A3C5-F157CE57367A}"/>
          </ac:spMkLst>
        </pc:spChg>
        <pc:picChg chg="mod">
          <ac:chgData name="shadi kheirollahi" userId="a12b78c654984c5c" providerId="LiveId" clId="{7442318B-A647-4378-9F93-D1E03B9B1602}" dt="2024-12-19T05:13:20.294" v="704" actId="1076"/>
          <ac:picMkLst>
            <pc:docMk/>
            <pc:sldMk cId="3230468586" sldId="259"/>
            <ac:picMk id="7" creationId="{C1A30653-2DA4-2851-CEF0-E92899356D01}"/>
          </ac:picMkLst>
        </pc:picChg>
        <pc:picChg chg="mod">
          <ac:chgData name="shadi kheirollahi" userId="a12b78c654984c5c" providerId="LiveId" clId="{7442318B-A647-4378-9F93-D1E03B9B1602}" dt="2024-12-19T05:13:10.330" v="702" actId="1076"/>
          <ac:picMkLst>
            <pc:docMk/>
            <pc:sldMk cId="3230468586" sldId="259"/>
            <ac:picMk id="25" creationId="{622BA3C4-AF0B-A250-585A-2F84A0B44550}"/>
          </ac:picMkLst>
        </pc:picChg>
      </pc:sldChg>
      <pc:sldChg chg="modSp mod">
        <pc:chgData name="shadi kheirollahi" userId="a12b78c654984c5c" providerId="LiveId" clId="{7442318B-A647-4378-9F93-D1E03B9B1602}" dt="2024-12-19T05:30:01.863" v="883" actId="20577"/>
        <pc:sldMkLst>
          <pc:docMk/>
          <pc:sldMk cId="2178474180" sldId="260"/>
        </pc:sldMkLst>
        <pc:spChg chg="mod">
          <ac:chgData name="shadi kheirollahi" userId="a12b78c654984c5c" providerId="LiveId" clId="{7442318B-A647-4378-9F93-D1E03B9B1602}" dt="2024-12-19T05:29:36.030" v="873" actId="113"/>
          <ac:spMkLst>
            <pc:docMk/>
            <pc:sldMk cId="2178474180" sldId="260"/>
            <ac:spMk id="8" creationId="{62AE3FBD-AAAE-93BE-BB07-898640AE92D5}"/>
          </ac:spMkLst>
        </pc:spChg>
        <pc:spChg chg="mod">
          <ac:chgData name="shadi kheirollahi" userId="a12b78c654984c5c" providerId="LiveId" clId="{7442318B-A647-4378-9F93-D1E03B9B1602}" dt="2024-12-19T05:30:01.863" v="883" actId="20577"/>
          <ac:spMkLst>
            <pc:docMk/>
            <pc:sldMk cId="2178474180" sldId="260"/>
            <ac:spMk id="10" creationId="{B550B1F6-2925-26B9-D9EE-1F3203D62A82}"/>
          </ac:spMkLst>
        </pc:spChg>
      </pc:sldChg>
      <pc:sldChg chg="addSp delSp modSp mod">
        <pc:chgData name="shadi kheirollahi" userId="a12b78c654984c5c" providerId="LiveId" clId="{7442318B-A647-4378-9F93-D1E03B9B1602}" dt="2024-12-19T04:31:12.700" v="158" actId="478"/>
        <pc:sldMkLst>
          <pc:docMk/>
          <pc:sldMk cId="2353563589" sldId="262"/>
        </pc:sldMkLst>
        <pc:spChg chg="add del mod ord">
          <ac:chgData name="shadi kheirollahi" userId="a12b78c654984c5c" providerId="LiveId" clId="{7442318B-A647-4378-9F93-D1E03B9B1602}" dt="2024-12-19T04:31:12.700" v="158" actId="478"/>
          <ac:spMkLst>
            <pc:docMk/>
            <pc:sldMk cId="2353563589" sldId="262"/>
            <ac:spMk id="4" creationId="{EEFFFCE9-92AD-ABA7-8DC6-B8D6B738823D}"/>
          </ac:spMkLst>
        </pc:spChg>
        <pc:spChg chg="del mod">
          <ac:chgData name="shadi kheirollahi" userId="a12b78c654984c5c" providerId="LiveId" clId="{7442318B-A647-4378-9F93-D1E03B9B1602}" dt="2024-12-19T04:22:20.505" v="32" actId="478"/>
          <ac:spMkLst>
            <pc:docMk/>
            <pc:sldMk cId="2353563589" sldId="262"/>
            <ac:spMk id="5" creationId="{86E0ACAA-E868-E602-9A5F-5C834DFF7D31}"/>
          </ac:spMkLst>
        </pc:spChg>
        <pc:spChg chg="mod">
          <ac:chgData name="shadi kheirollahi" userId="a12b78c654984c5c" providerId="LiveId" clId="{7442318B-A647-4378-9F93-D1E03B9B1602}" dt="2024-12-19T04:29:29.827" v="152" actId="403"/>
          <ac:spMkLst>
            <pc:docMk/>
            <pc:sldMk cId="2353563589" sldId="262"/>
            <ac:spMk id="10" creationId="{6A49502B-7667-457B-A415-70BA8119E3C9}"/>
          </ac:spMkLst>
        </pc:spChg>
      </pc:sldChg>
      <pc:sldChg chg="modSp mod">
        <pc:chgData name="shadi kheirollahi" userId="a12b78c654984c5c" providerId="LiveId" clId="{7442318B-A647-4378-9F93-D1E03B9B1602}" dt="2024-12-19T05:47:02.099" v="1089" actId="20577"/>
        <pc:sldMkLst>
          <pc:docMk/>
          <pc:sldMk cId="181945149" sldId="264"/>
        </pc:sldMkLst>
        <pc:spChg chg="mod">
          <ac:chgData name="shadi kheirollahi" userId="a12b78c654984c5c" providerId="LiveId" clId="{7442318B-A647-4378-9F93-D1E03B9B1602}" dt="2024-12-19T05:47:02.099" v="1089" actId="20577"/>
          <ac:spMkLst>
            <pc:docMk/>
            <pc:sldMk cId="181945149" sldId="264"/>
            <ac:spMk id="2" creationId="{9601C4C3-1150-C511-641E-38C6D7650A5D}"/>
          </ac:spMkLst>
        </pc:spChg>
        <pc:spChg chg="mod">
          <ac:chgData name="shadi kheirollahi" userId="a12b78c654984c5c" providerId="LiveId" clId="{7442318B-A647-4378-9F93-D1E03B9B1602}" dt="2024-12-19T05:46:58.923" v="1081" actId="21"/>
          <ac:spMkLst>
            <pc:docMk/>
            <pc:sldMk cId="181945149" sldId="264"/>
            <ac:spMk id="7" creationId="{81CB0949-552F-0009-F0E1-CFFFF449F794}"/>
          </ac:spMkLst>
        </pc:spChg>
        <pc:spChg chg="mod">
          <ac:chgData name="shadi kheirollahi" userId="a12b78c654984c5c" providerId="LiveId" clId="{7442318B-A647-4378-9F93-D1E03B9B1602}" dt="2024-12-19T05:42:01.434" v="1024" actId="20577"/>
          <ac:spMkLst>
            <pc:docMk/>
            <pc:sldMk cId="181945149" sldId="264"/>
            <ac:spMk id="8" creationId="{381D449F-E01D-1992-A1E1-A0BDF6EC6CC9}"/>
          </ac:spMkLst>
        </pc:spChg>
        <pc:spChg chg="mod">
          <ac:chgData name="shadi kheirollahi" userId="a12b78c654984c5c" providerId="LiveId" clId="{7442318B-A647-4378-9F93-D1E03B9B1602}" dt="2024-12-19T05:05:31.405" v="669" actId="14100"/>
          <ac:spMkLst>
            <pc:docMk/>
            <pc:sldMk cId="181945149" sldId="264"/>
            <ac:spMk id="9" creationId="{039794B8-250B-BB6A-EA5A-CD9BD49DBCA4}"/>
          </ac:spMkLst>
        </pc:spChg>
      </pc:sldChg>
      <pc:sldChg chg="modSp mod">
        <pc:chgData name="shadi kheirollahi" userId="a12b78c654984c5c" providerId="LiveId" clId="{7442318B-A647-4378-9F93-D1E03B9B1602}" dt="2024-12-19T04:39:23.314" v="238" actId="20577"/>
        <pc:sldMkLst>
          <pc:docMk/>
          <pc:sldMk cId="248237768" sldId="265"/>
        </pc:sldMkLst>
        <pc:spChg chg="mod">
          <ac:chgData name="shadi kheirollahi" userId="a12b78c654984c5c" providerId="LiveId" clId="{7442318B-A647-4378-9F93-D1E03B9B1602}" dt="2024-12-19T04:36:28.236" v="209" actId="14100"/>
          <ac:spMkLst>
            <pc:docMk/>
            <pc:sldMk cId="248237768" sldId="265"/>
            <ac:spMk id="3" creationId="{B6FC97F2-6E2D-23E9-7385-8A9F164AB39E}"/>
          </ac:spMkLst>
        </pc:spChg>
        <pc:spChg chg="mod">
          <ac:chgData name="shadi kheirollahi" userId="a12b78c654984c5c" providerId="LiveId" clId="{7442318B-A647-4378-9F93-D1E03B9B1602}" dt="2024-12-19T04:34:45.339" v="193" actId="1076"/>
          <ac:spMkLst>
            <pc:docMk/>
            <pc:sldMk cId="248237768" sldId="265"/>
            <ac:spMk id="11" creationId="{A109B5AF-75A3-96D9-8353-7BD70A696F51}"/>
          </ac:spMkLst>
        </pc:spChg>
        <pc:spChg chg="mod">
          <ac:chgData name="shadi kheirollahi" userId="a12b78c654984c5c" providerId="LiveId" clId="{7442318B-A647-4378-9F93-D1E03B9B1602}" dt="2024-12-19T04:39:23.314" v="238" actId="20577"/>
          <ac:spMkLst>
            <pc:docMk/>
            <pc:sldMk cId="248237768" sldId="265"/>
            <ac:spMk id="14" creationId="{DF2503E1-DAE0-86FB-3430-58EFD287DDE7}"/>
          </ac:spMkLst>
        </pc:spChg>
        <pc:spChg chg="mod">
          <ac:chgData name="shadi kheirollahi" userId="a12b78c654984c5c" providerId="LiveId" clId="{7442318B-A647-4378-9F93-D1E03B9B1602}" dt="2024-12-19T04:35:32.537" v="205" actId="1036"/>
          <ac:spMkLst>
            <pc:docMk/>
            <pc:sldMk cId="248237768" sldId="265"/>
            <ac:spMk id="15" creationId="{1A4C80FC-4C83-1970-CCAA-B8AA8999A7F3}"/>
          </ac:spMkLst>
        </pc:spChg>
        <pc:picChg chg="mod">
          <ac:chgData name="shadi kheirollahi" userId="a12b78c654984c5c" providerId="LiveId" clId="{7442318B-A647-4378-9F93-D1E03B9B1602}" dt="2024-12-19T04:34:55.634" v="195" actId="1076"/>
          <ac:picMkLst>
            <pc:docMk/>
            <pc:sldMk cId="248237768" sldId="265"/>
            <ac:picMk id="5" creationId="{BC9BEC12-C8E1-072C-C643-FAC644F700DB}"/>
          </ac:picMkLst>
        </pc:picChg>
        <pc:picChg chg="mod">
          <ac:chgData name="shadi kheirollahi" userId="a12b78c654984c5c" providerId="LiveId" clId="{7442318B-A647-4378-9F93-D1E03B9B1602}" dt="2024-12-19T04:34:49.039" v="194" actId="1076"/>
          <ac:picMkLst>
            <pc:docMk/>
            <pc:sldMk cId="248237768" sldId="265"/>
            <ac:picMk id="6" creationId="{B4ECDE8D-BEA8-D187-FE00-926E7D290BDA}"/>
          </ac:picMkLst>
        </pc:picChg>
      </pc:sldChg>
      <pc:sldChg chg="addSp modSp mod">
        <pc:chgData name="shadi kheirollahi" userId="a12b78c654984c5c" providerId="LiveId" clId="{7442318B-A647-4378-9F93-D1E03B9B1602}" dt="2024-12-19T06:18:33.059" v="1238" actId="20577"/>
        <pc:sldMkLst>
          <pc:docMk/>
          <pc:sldMk cId="204463494" sldId="595"/>
        </pc:sldMkLst>
        <pc:spChg chg="add mod">
          <ac:chgData name="shadi kheirollahi" userId="a12b78c654984c5c" providerId="LiveId" clId="{7442318B-A647-4378-9F93-D1E03B9B1602}" dt="2024-12-19T06:03:04.077" v="1188" actId="208"/>
          <ac:spMkLst>
            <pc:docMk/>
            <pc:sldMk cId="204463494" sldId="595"/>
            <ac:spMk id="2" creationId="{66F839D0-5C99-532A-B731-D0F66AC0F3E6}"/>
          </ac:spMkLst>
        </pc:spChg>
        <pc:spChg chg="mod">
          <ac:chgData name="shadi kheirollahi" userId="a12b78c654984c5c" providerId="LiveId" clId="{7442318B-A647-4378-9F93-D1E03B9B1602}" dt="2024-12-19T06:00:56.704" v="1163" actId="14100"/>
          <ac:spMkLst>
            <pc:docMk/>
            <pc:sldMk cId="204463494" sldId="595"/>
            <ac:spMk id="3" creationId="{D08D9887-2874-46BB-C6A8-859508808BB5}"/>
          </ac:spMkLst>
        </pc:spChg>
        <pc:spChg chg="add mod">
          <ac:chgData name="shadi kheirollahi" userId="a12b78c654984c5c" providerId="LiveId" clId="{7442318B-A647-4378-9F93-D1E03B9B1602}" dt="2024-12-19T06:03:01.249" v="1187" actId="208"/>
          <ac:spMkLst>
            <pc:docMk/>
            <pc:sldMk cId="204463494" sldId="595"/>
            <ac:spMk id="4" creationId="{682CB155-FDFE-3AF8-9EA3-04BF892C21F1}"/>
          </ac:spMkLst>
        </pc:spChg>
        <pc:spChg chg="mod">
          <ac:chgData name="shadi kheirollahi" userId="a12b78c654984c5c" providerId="LiveId" clId="{7442318B-A647-4378-9F93-D1E03B9B1602}" dt="2024-12-19T06:04:20.239" v="1200" actId="21"/>
          <ac:spMkLst>
            <pc:docMk/>
            <pc:sldMk cId="204463494" sldId="595"/>
            <ac:spMk id="5" creationId="{6B83917D-74B9-4895-6EFE-7E8BD5C648DA}"/>
          </ac:spMkLst>
        </pc:spChg>
        <pc:spChg chg="add mod">
          <ac:chgData name="shadi kheirollahi" userId="a12b78c654984c5c" providerId="LiveId" clId="{7442318B-A647-4378-9F93-D1E03B9B1602}" dt="2024-12-19T06:18:33.059" v="1238" actId="20577"/>
          <ac:spMkLst>
            <pc:docMk/>
            <pc:sldMk cId="204463494" sldId="595"/>
            <ac:spMk id="7" creationId="{B3EC6B44-D350-1EBF-C5E2-1581B0EA2819}"/>
          </ac:spMkLst>
        </pc:spChg>
        <pc:spChg chg="mod">
          <ac:chgData name="shadi kheirollahi" userId="a12b78c654984c5c" providerId="LiveId" clId="{7442318B-A647-4378-9F93-D1E03B9B1602}" dt="2024-12-19T06:01:39.891" v="1174" actId="14100"/>
          <ac:spMkLst>
            <pc:docMk/>
            <pc:sldMk cId="204463494" sldId="595"/>
            <ac:spMk id="10" creationId="{A469CAA9-82C3-5FC5-50CE-0E0C93DF146A}"/>
          </ac:spMkLst>
        </pc:spChg>
        <pc:spChg chg="mod">
          <ac:chgData name="shadi kheirollahi" userId="a12b78c654984c5c" providerId="LiveId" clId="{7442318B-A647-4378-9F93-D1E03B9B1602}" dt="2024-12-19T06:04:49.314" v="1204" actId="108"/>
          <ac:spMkLst>
            <pc:docMk/>
            <pc:sldMk cId="204463494" sldId="595"/>
            <ac:spMk id="13" creationId="{24A9C98F-4E17-EB57-827D-2C55CFE83019}"/>
          </ac:spMkLst>
        </pc:spChg>
        <pc:spChg chg="mod">
          <ac:chgData name="shadi kheirollahi" userId="a12b78c654984c5c" providerId="LiveId" clId="{7442318B-A647-4378-9F93-D1E03B9B1602}" dt="2024-12-19T06:02:05.680" v="1179" actId="14100"/>
          <ac:spMkLst>
            <pc:docMk/>
            <pc:sldMk cId="204463494" sldId="595"/>
            <ac:spMk id="15" creationId="{F11167C5-5503-AD41-66CA-723D7C110745}"/>
          </ac:spMkLst>
        </pc:spChg>
        <pc:spChg chg="mod">
          <ac:chgData name="shadi kheirollahi" userId="a12b78c654984c5c" providerId="LiveId" clId="{7442318B-A647-4378-9F93-D1E03B9B1602}" dt="2024-12-19T06:03:18.472" v="1190" actId="20577"/>
          <ac:spMkLst>
            <pc:docMk/>
            <pc:sldMk cId="204463494" sldId="595"/>
            <ac:spMk id="16" creationId="{5179713F-289E-1ECE-CC69-9925EA662778}"/>
          </ac:spMkLst>
        </pc:spChg>
        <pc:spChg chg="mod">
          <ac:chgData name="shadi kheirollahi" userId="a12b78c654984c5c" providerId="LiveId" clId="{7442318B-A647-4378-9F93-D1E03B9B1602}" dt="2024-12-19T06:03:21.206" v="1192" actId="20577"/>
          <ac:spMkLst>
            <pc:docMk/>
            <pc:sldMk cId="204463494" sldId="595"/>
            <ac:spMk id="17" creationId="{15A2C8E0-D0B3-DF0C-E55C-1F4A53BEC81A}"/>
          </ac:spMkLst>
        </pc:spChg>
        <pc:spChg chg="mod">
          <ac:chgData name="shadi kheirollahi" userId="a12b78c654984c5c" providerId="LiveId" clId="{7442318B-A647-4378-9F93-D1E03B9B1602}" dt="2024-12-19T06:00:56.946" v="1164" actId="14100"/>
          <ac:spMkLst>
            <pc:docMk/>
            <pc:sldMk cId="204463494" sldId="595"/>
            <ac:spMk id="19" creationId="{9372DF41-0150-9F32-4527-AEF53319CF5E}"/>
          </ac:spMkLst>
        </pc:spChg>
        <pc:spChg chg="mod">
          <ac:chgData name="shadi kheirollahi" userId="a12b78c654984c5c" providerId="LiveId" clId="{7442318B-A647-4378-9F93-D1E03B9B1602}" dt="2024-12-19T06:04:26.918" v="1203" actId="1076"/>
          <ac:spMkLst>
            <pc:docMk/>
            <pc:sldMk cId="204463494" sldId="595"/>
            <ac:spMk id="23" creationId="{BDB8DEFF-0A91-E312-5CCA-DC4F4BA9946E}"/>
          </ac:spMkLst>
        </pc:spChg>
      </pc:sldChg>
      <pc:sldChg chg="addSp modSp mod">
        <pc:chgData name="shadi kheirollahi" userId="a12b78c654984c5c" providerId="LiveId" clId="{7442318B-A647-4378-9F93-D1E03B9B1602}" dt="2024-12-19T05:36:54.739" v="1009" actId="164"/>
        <pc:sldMkLst>
          <pc:docMk/>
          <pc:sldMk cId="769807130" sldId="596"/>
        </pc:sldMkLst>
        <pc:spChg chg="mod">
          <ac:chgData name="shadi kheirollahi" userId="a12b78c654984c5c" providerId="LiveId" clId="{7442318B-A647-4378-9F93-D1E03B9B1602}" dt="2024-12-19T05:36:54.739" v="1009" actId="164"/>
          <ac:spMkLst>
            <pc:docMk/>
            <pc:sldMk cId="769807130" sldId="596"/>
            <ac:spMk id="6" creationId="{2990A169-9288-7CD8-2A8B-E2EEE2E5F951}"/>
          </ac:spMkLst>
        </pc:spChg>
        <pc:grpChg chg="add mod">
          <ac:chgData name="shadi kheirollahi" userId="a12b78c654984c5c" providerId="LiveId" clId="{7442318B-A647-4378-9F93-D1E03B9B1602}" dt="2024-12-19T05:36:54.739" v="1009" actId="164"/>
          <ac:grpSpMkLst>
            <pc:docMk/>
            <pc:sldMk cId="769807130" sldId="596"/>
            <ac:grpSpMk id="3" creationId="{D2E87FF3-3C4C-1D7C-C534-4907D9EE2A4A}"/>
          </ac:grpSpMkLst>
        </pc:grpChg>
        <pc:picChg chg="mod">
          <ac:chgData name="shadi kheirollahi" userId="a12b78c654984c5c" providerId="LiveId" clId="{7442318B-A647-4378-9F93-D1E03B9B1602}" dt="2024-12-19T05:36:54.739" v="1009" actId="164"/>
          <ac:picMkLst>
            <pc:docMk/>
            <pc:sldMk cId="769807130" sldId="596"/>
            <ac:picMk id="7" creationId="{E01F5820-E287-6174-ED9A-C0A851AB954D}"/>
          </ac:picMkLst>
        </pc:picChg>
      </pc:sldChg>
      <pc:sldChg chg="delSp modSp mod">
        <pc:chgData name="shadi kheirollahi" userId="a12b78c654984c5c" providerId="LiveId" clId="{7442318B-A647-4378-9F93-D1E03B9B1602}" dt="2024-12-19T04:33:26.834" v="191" actId="20577"/>
        <pc:sldMkLst>
          <pc:docMk/>
          <pc:sldMk cId="3512292560" sldId="598"/>
        </pc:sldMkLst>
        <pc:spChg chg="mod">
          <ac:chgData name="shadi kheirollahi" userId="a12b78c654984c5c" providerId="LiveId" clId="{7442318B-A647-4378-9F93-D1E03B9B1602}" dt="2024-12-19T04:33:19.202" v="187" actId="20577"/>
          <ac:spMkLst>
            <pc:docMk/>
            <pc:sldMk cId="3512292560" sldId="598"/>
            <ac:spMk id="9" creationId="{A1997F4B-A666-5D1E-66E7-8666230E902F}"/>
          </ac:spMkLst>
        </pc:spChg>
        <pc:spChg chg="del">
          <ac:chgData name="shadi kheirollahi" userId="a12b78c654984c5c" providerId="LiveId" clId="{7442318B-A647-4378-9F93-D1E03B9B1602}" dt="2024-12-19T04:32:31.731" v="159" actId="478"/>
          <ac:spMkLst>
            <pc:docMk/>
            <pc:sldMk cId="3512292560" sldId="598"/>
            <ac:spMk id="10" creationId="{1B3AA20D-1999-7B80-6AD3-C5D15A52AAF6}"/>
          </ac:spMkLst>
        </pc:spChg>
        <pc:graphicFrameChg chg="mod">
          <ac:chgData name="shadi kheirollahi" userId="a12b78c654984c5c" providerId="LiveId" clId="{7442318B-A647-4378-9F93-D1E03B9B1602}" dt="2024-12-19T04:33:26.834" v="191" actId="20577"/>
          <ac:graphicFrameMkLst>
            <pc:docMk/>
            <pc:sldMk cId="3512292560" sldId="598"/>
            <ac:graphicFrameMk id="6" creationId="{C18BF77A-C017-7814-52DD-F5DE2A43DFAC}"/>
          </ac:graphicFrameMkLst>
        </pc:graphicFrameChg>
      </pc:sldChg>
      <pc:sldChg chg="modSp mod">
        <pc:chgData name="shadi kheirollahi" userId="a12b78c654984c5c" providerId="LiveId" clId="{7442318B-A647-4378-9F93-D1E03B9B1602}" dt="2024-12-19T04:49:39.464" v="367"/>
        <pc:sldMkLst>
          <pc:docMk/>
          <pc:sldMk cId="3316302790" sldId="600"/>
        </pc:sldMkLst>
        <pc:spChg chg="mod">
          <ac:chgData name="shadi kheirollahi" userId="a12b78c654984c5c" providerId="LiveId" clId="{7442318B-A647-4378-9F93-D1E03B9B1602}" dt="2024-12-19T04:46:36.866" v="316" actId="1037"/>
          <ac:spMkLst>
            <pc:docMk/>
            <pc:sldMk cId="3316302790" sldId="600"/>
            <ac:spMk id="2" creationId="{C50968F8-7644-2CB6-416C-F558340D8D20}"/>
          </ac:spMkLst>
        </pc:spChg>
        <pc:spChg chg="mod">
          <ac:chgData name="shadi kheirollahi" userId="a12b78c654984c5c" providerId="LiveId" clId="{7442318B-A647-4378-9F93-D1E03B9B1602}" dt="2024-12-19T04:49:28.754" v="365" actId="20577"/>
          <ac:spMkLst>
            <pc:docMk/>
            <pc:sldMk cId="3316302790" sldId="600"/>
            <ac:spMk id="3" creationId="{AAF6A8D0-5FE8-67E8-2250-04E51CE63672}"/>
          </ac:spMkLst>
        </pc:spChg>
        <pc:spChg chg="mod">
          <ac:chgData name="shadi kheirollahi" userId="a12b78c654984c5c" providerId="LiveId" clId="{7442318B-A647-4378-9F93-D1E03B9B1602}" dt="2024-12-19T04:49:39.464" v="367"/>
          <ac:spMkLst>
            <pc:docMk/>
            <pc:sldMk cId="3316302790" sldId="600"/>
            <ac:spMk id="14" creationId="{320367A6-841D-402E-8A55-6E44206E9350}"/>
          </ac:spMkLst>
        </pc:spChg>
        <pc:graphicFrameChg chg="mod">
          <ac:chgData name="shadi kheirollahi" userId="a12b78c654984c5c" providerId="LiveId" clId="{7442318B-A647-4378-9F93-D1E03B9B1602}" dt="2024-12-19T04:49:03.790" v="363" actId="14838"/>
          <ac:graphicFrameMkLst>
            <pc:docMk/>
            <pc:sldMk cId="3316302790" sldId="600"/>
            <ac:graphicFrameMk id="10" creationId="{6F0B0A8E-00D2-C0F7-638F-57CABEA3BFB9}"/>
          </ac:graphicFrameMkLst>
        </pc:graphicFrameChg>
        <pc:graphicFrameChg chg="mod">
          <ac:chgData name="shadi kheirollahi" userId="a12b78c654984c5c" providerId="LiveId" clId="{7442318B-A647-4378-9F93-D1E03B9B1602}" dt="2024-12-19T04:48:34.995" v="353" actId="14100"/>
          <ac:graphicFrameMkLst>
            <pc:docMk/>
            <pc:sldMk cId="3316302790" sldId="600"/>
            <ac:graphicFrameMk id="16" creationId="{CBF76071-470B-57C4-BD4A-A1458F9D73B6}"/>
          </ac:graphicFrameMkLst>
        </pc:graphicFrameChg>
        <pc:graphicFrameChg chg="mod">
          <ac:chgData name="shadi kheirollahi" userId="a12b78c654984c5c" providerId="LiveId" clId="{7442318B-A647-4378-9F93-D1E03B9B1602}" dt="2024-12-19T04:47:16" v="328" actId="1037"/>
          <ac:graphicFrameMkLst>
            <pc:docMk/>
            <pc:sldMk cId="3316302790" sldId="600"/>
            <ac:graphicFrameMk id="17" creationId="{8665962A-1582-9B96-9760-774A0E0E17F8}"/>
          </ac:graphicFrameMkLst>
        </pc:graphicFrameChg>
        <pc:graphicFrameChg chg="mod">
          <ac:chgData name="shadi kheirollahi" userId="a12b78c654984c5c" providerId="LiveId" clId="{7442318B-A647-4378-9F93-D1E03B9B1602}" dt="2024-12-19T04:46:36.866" v="316" actId="1037"/>
          <ac:graphicFrameMkLst>
            <pc:docMk/>
            <pc:sldMk cId="3316302790" sldId="600"/>
            <ac:graphicFrameMk id="18" creationId="{7D4353F2-A5CD-EC64-7D14-325FBB69472C}"/>
          </ac:graphicFrameMkLst>
        </pc:graphicFrameChg>
      </pc:sldChg>
      <pc:sldChg chg="modSp mod">
        <pc:chgData name="shadi kheirollahi" userId="a12b78c654984c5c" providerId="LiveId" clId="{7442318B-A647-4378-9F93-D1E03B9B1602}" dt="2024-12-19T04:39:31.322" v="240"/>
        <pc:sldMkLst>
          <pc:docMk/>
          <pc:sldMk cId="3734662777" sldId="601"/>
        </pc:sldMkLst>
        <pc:spChg chg="mod">
          <ac:chgData name="shadi kheirollahi" userId="a12b78c654984c5c" providerId="LiveId" clId="{7442318B-A647-4378-9F93-D1E03B9B1602}" dt="2024-12-19T04:38:02.526" v="213" actId="1076"/>
          <ac:spMkLst>
            <pc:docMk/>
            <pc:sldMk cId="3734662777" sldId="601"/>
            <ac:spMk id="3" creationId="{3CEFF92B-8D9E-C0E5-42B8-56013436D907}"/>
          </ac:spMkLst>
        </pc:spChg>
        <pc:spChg chg="mod">
          <ac:chgData name="shadi kheirollahi" userId="a12b78c654984c5c" providerId="LiveId" clId="{7442318B-A647-4378-9F93-D1E03B9B1602}" dt="2024-12-19T04:38:30.989" v="217" actId="1076"/>
          <ac:spMkLst>
            <pc:docMk/>
            <pc:sldMk cId="3734662777" sldId="601"/>
            <ac:spMk id="12" creationId="{49BF60B0-08D0-6BED-8856-FFB166A1AD1F}"/>
          </ac:spMkLst>
        </pc:spChg>
        <pc:spChg chg="mod">
          <ac:chgData name="shadi kheirollahi" userId="a12b78c654984c5c" providerId="LiveId" clId="{7442318B-A647-4378-9F93-D1E03B9B1602}" dt="2024-12-19T04:39:31.322" v="240"/>
          <ac:spMkLst>
            <pc:docMk/>
            <pc:sldMk cId="3734662777" sldId="601"/>
            <ac:spMk id="14" creationId="{65720926-B9B1-B7BA-D436-0937C269AEF7}"/>
          </ac:spMkLst>
        </pc:spChg>
        <pc:spChg chg="mod">
          <ac:chgData name="shadi kheirollahi" userId="a12b78c654984c5c" providerId="LiveId" clId="{7442318B-A647-4378-9F93-D1E03B9B1602}" dt="2024-12-19T04:38:42.529" v="218" actId="1076"/>
          <ac:spMkLst>
            <pc:docMk/>
            <pc:sldMk cId="3734662777" sldId="601"/>
            <ac:spMk id="16" creationId="{179014A0-8E31-735D-8B4B-8E0C1214FC60}"/>
          </ac:spMkLst>
        </pc:spChg>
        <pc:picChg chg="mod">
          <ac:chgData name="shadi kheirollahi" userId="a12b78c654984c5c" providerId="LiveId" clId="{7442318B-A647-4378-9F93-D1E03B9B1602}" dt="2024-12-19T04:38:07.388" v="214" actId="1076"/>
          <ac:picMkLst>
            <pc:docMk/>
            <pc:sldMk cId="3734662777" sldId="601"/>
            <ac:picMk id="4" creationId="{4224E578-F2B1-496E-B688-CD3EEA049953}"/>
          </ac:picMkLst>
        </pc:picChg>
        <pc:picChg chg="mod">
          <ac:chgData name="shadi kheirollahi" userId="a12b78c654984c5c" providerId="LiveId" clId="{7442318B-A647-4378-9F93-D1E03B9B1602}" dt="2024-12-19T04:38:23.111" v="216" actId="1076"/>
          <ac:picMkLst>
            <pc:docMk/>
            <pc:sldMk cId="3734662777" sldId="601"/>
            <ac:picMk id="7" creationId="{720D60EC-B814-718B-5583-3BBD25AEC709}"/>
          </ac:picMkLst>
        </pc:picChg>
      </pc:sldChg>
      <pc:sldChg chg="modSp mod">
        <pc:chgData name="shadi kheirollahi" userId="a12b78c654984c5c" providerId="LiveId" clId="{7442318B-A647-4378-9F93-D1E03B9B1602}" dt="2024-12-19T05:23:15.460" v="829" actId="20577"/>
        <pc:sldMkLst>
          <pc:docMk/>
          <pc:sldMk cId="2413593749" sldId="604"/>
        </pc:sldMkLst>
        <pc:spChg chg="mod">
          <ac:chgData name="shadi kheirollahi" userId="a12b78c654984c5c" providerId="LiveId" clId="{7442318B-A647-4378-9F93-D1E03B9B1602}" dt="2024-12-19T05:23:15.460" v="829" actId="20577"/>
          <ac:spMkLst>
            <pc:docMk/>
            <pc:sldMk cId="2413593749" sldId="604"/>
            <ac:spMk id="2" creationId="{C3332B49-98DA-E466-7E05-C73DDCA000B8}"/>
          </ac:spMkLst>
        </pc:spChg>
        <pc:spChg chg="mod">
          <ac:chgData name="shadi kheirollahi" userId="a12b78c654984c5c" providerId="LiveId" clId="{7442318B-A647-4378-9F93-D1E03B9B1602}" dt="2024-12-19T05:21:10.429" v="801" actId="14100"/>
          <ac:spMkLst>
            <pc:docMk/>
            <pc:sldMk cId="2413593749" sldId="604"/>
            <ac:spMk id="6" creationId="{43F21CC2-2358-0283-84EE-6726BD44BB25}"/>
          </ac:spMkLst>
        </pc:spChg>
        <pc:picChg chg="mod">
          <ac:chgData name="shadi kheirollahi" userId="a12b78c654984c5c" providerId="LiveId" clId="{7442318B-A647-4378-9F93-D1E03B9B1602}" dt="2024-12-19T05:14:46.722" v="732" actId="1076"/>
          <ac:picMkLst>
            <pc:docMk/>
            <pc:sldMk cId="2413593749" sldId="604"/>
            <ac:picMk id="4" creationId="{1AA070F9-8AE2-DE59-613E-3BE012FB1003}"/>
          </ac:picMkLst>
        </pc:picChg>
        <pc:picChg chg="mod">
          <ac:chgData name="shadi kheirollahi" userId="a12b78c654984c5c" providerId="LiveId" clId="{7442318B-A647-4378-9F93-D1E03B9B1602}" dt="2024-12-19T05:14:40.395" v="730" actId="1076"/>
          <ac:picMkLst>
            <pc:docMk/>
            <pc:sldMk cId="2413593749" sldId="604"/>
            <ac:picMk id="7" creationId="{A7CF36D6-6149-A67F-5CDE-1BD6EE8FD91D}"/>
          </ac:picMkLst>
        </pc:picChg>
      </pc:sldChg>
      <pc:sldChg chg="delSp modSp mod ord">
        <pc:chgData name="shadi kheirollahi" userId="a12b78c654984c5c" providerId="LiveId" clId="{7442318B-A647-4378-9F93-D1E03B9B1602}" dt="2024-12-19T05:22:13.886" v="807"/>
        <pc:sldMkLst>
          <pc:docMk/>
          <pc:sldMk cId="1712925101" sldId="605"/>
        </pc:sldMkLst>
        <pc:spChg chg="mod">
          <ac:chgData name="shadi kheirollahi" userId="a12b78c654984c5c" providerId="LiveId" clId="{7442318B-A647-4378-9F93-D1E03B9B1602}" dt="2024-12-19T05:21:51.620" v="803"/>
          <ac:spMkLst>
            <pc:docMk/>
            <pc:sldMk cId="1712925101" sldId="605"/>
            <ac:spMk id="9" creationId="{69763952-BAEF-6788-92B7-FDBBC3A70E2B}"/>
          </ac:spMkLst>
        </pc:spChg>
        <pc:spChg chg="del">
          <ac:chgData name="shadi kheirollahi" userId="a12b78c654984c5c" providerId="LiveId" clId="{7442318B-A647-4378-9F93-D1E03B9B1602}" dt="2024-12-19T05:15:08.838" v="737" actId="478"/>
          <ac:spMkLst>
            <pc:docMk/>
            <pc:sldMk cId="1712925101" sldId="605"/>
            <ac:spMk id="10" creationId="{F4110438-C779-C40D-48BC-58EF02F40FAD}"/>
          </ac:spMkLst>
        </pc:spChg>
        <pc:graphicFrameChg chg="mod">
          <ac:chgData name="shadi kheirollahi" userId="a12b78c654984c5c" providerId="LiveId" clId="{7442318B-A647-4378-9F93-D1E03B9B1602}" dt="2024-12-19T05:22:11.246" v="805" actId="20577"/>
          <ac:graphicFrameMkLst>
            <pc:docMk/>
            <pc:sldMk cId="1712925101" sldId="605"/>
            <ac:graphicFrameMk id="6" creationId="{BAE7E175-183B-D76C-92D3-7DA1E08E9652}"/>
          </ac:graphicFrameMkLst>
        </pc:graphicFrameChg>
      </pc:sldChg>
      <pc:sldChg chg="modSp mod">
        <pc:chgData name="shadi kheirollahi" userId="a12b78c654984c5c" providerId="LiveId" clId="{7442318B-A647-4378-9F93-D1E03B9B1602}" dt="2024-12-19T05:29:20.231" v="871" actId="948"/>
        <pc:sldMkLst>
          <pc:docMk/>
          <pc:sldMk cId="2498907044" sldId="606"/>
        </pc:sldMkLst>
        <pc:spChg chg="mod">
          <ac:chgData name="shadi kheirollahi" userId="a12b78c654984c5c" providerId="LiveId" clId="{7442318B-A647-4378-9F93-D1E03B9B1602}" dt="2024-12-19T05:23:28.195" v="831"/>
          <ac:spMkLst>
            <pc:docMk/>
            <pc:sldMk cId="2498907044" sldId="606"/>
            <ac:spMk id="9" creationId="{4C0AC9A5-5D53-45B0-4AA3-23C7B857AC2C}"/>
          </ac:spMkLst>
        </pc:spChg>
        <pc:spChg chg="mod">
          <ac:chgData name="shadi kheirollahi" userId="a12b78c654984c5c" providerId="LiveId" clId="{7442318B-A647-4378-9F93-D1E03B9B1602}" dt="2024-12-19T05:29:20.231" v="871" actId="948"/>
          <ac:spMkLst>
            <pc:docMk/>
            <pc:sldMk cId="2498907044" sldId="606"/>
            <ac:spMk id="13" creationId="{674DE7AB-26F9-074F-AD2E-2E48D37B58A7}"/>
          </ac:spMkLst>
        </pc:spChg>
      </pc:sldChg>
      <pc:sldChg chg="modSp mod">
        <pc:chgData name="shadi kheirollahi" userId="a12b78c654984c5c" providerId="LiveId" clId="{7442318B-A647-4378-9F93-D1E03B9B1602}" dt="2024-12-19T05:31:19.598" v="913" actId="20577"/>
        <pc:sldMkLst>
          <pc:docMk/>
          <pc:sldMk cId="3102877740" sldId="607"/>
        </pc:sldMkLst>
        <pc:spChg chg="mod">
          <ac:chgData name="shadi kheirollahi" userId="a12b78c654984c5c" providerId="LiveId" clId="{7442318B-A647-4378-9F93-D1E03B9B1602}" dt="2024-12-19T05:31:19.598" v="913" actId="20577"/>
          <ac:spMkLst>
            <pc:docMk/>
            <pc:sldMk cId="3102877740" sldId="607"/>
            <ac:spMk id="6" creationId="{A3E39E02-B900-978C-7871-294F8E97F1C4}"/>
          </ac:spMkLst>
        </pc:spChg>
        <pc:spChg chg="mod">
          <ac:chgData name="shadi kheirollahi" userId="a12b78c654984c5c" providerId="LiveId" clId="{7442318B-A647-4378-9F93-D1E03B9B1602}" dt="2024-12-19T05:30:10.617" v="893" actId="20577"/>
          <ac:spMkLst>
            <pc:docMk/>
            <pc:sldMk cId="3102877740" sldId="607"/>
            <ac:spMk id="10" creationId="{103AA97D-0EDC-5D9C-87E9-AA5F100A43F6}"/>
          </ac:spMkLst>
        </pc:spChg>
      </pc:sldChg>
      <pc:sldChg chg="addSp delSp modSp mod">
        <pc:chgData name="shadi kheirollahi" userId="a12b78c654984c5c" providerId="LiveId" clId="{7442318B-A647-4378-9F93-D1E03B9B1602}" dt="2024-12-19T05:32:47.177" v="936" actId="1076"/>
        <pc:sldMkLst>
          <pc:docMk/>
          <pc:sldMk cId="3535935861" sldId="608"/>
        </pc:sldMkLst>
        <pc:spChg chg="add del mod">
          <ac:chgData name="shadi kheirollahi" userId="a12b78c654984c5c" providerId="LiveId" clId="{7442318B-A647-4378-9F93-D1E03B9B1602}" dt="2024-12-19T05:32:29.630" v="930" actId="478"/>
          <ac:spMkLst>
            <pc:docMk/>
            <pc:sldMk cId="3535935861" sldId="608"/>
            <ac:spMk id="5" creationId="{8240334A-BC4D-1B36-270F-811173DCC9CA}"/>
          </ac:spMkLst>
        </pc:spChg>
        <pc:spChg chg="mod">
          <ac:chgData name="shadi kheirollahi" userId="a12b78c654984c5c" providerId="LiveId" clId="{7442318B-A647-4378-9F93-D1E03B9B1602}" dt="2024-12-19T05:31:38.627" v="923" actId="20577"/>
          <ac:spMkLst>
            <pc:docMk/>
            <pc:sldMk cId="3535935861" sldId="608"/>
            <ac:spMk id="10" creationId="{235DA005-A4C6-0B59-5D3B-4A77E97B4F7C}"/>
          </ac:spMkLst>
        </pc:spChg>
        <pc:spChg chg="del mod">
          <ac:chgData name="shadi kheirollahi" userId="a12b78c654984c5c" providerId="LiveId" clId="{7442318B-A647-4378-9F93-D1E03B9B1602}" dt="2024-12-19T05:32:26.235" v="928" actId="478"/>
          <ac:spMkLst>
            <pc:docMk/>
            <pc:sldMk cId="3535935861" sldId="608"/>
            <ac:spMk id="11" creationId="{D64C314D-E3DD-2508-48BD-82CE750E4AEA}"/>
          </ac:spMkLst>
        </pc:spChg>
        <pc:grpChg chg="add mod">
          <ac:chgData name="shadi kheirollahi" userId="a12b78c654984c5c" providerId="LiveId" clId="{7442318B-A647-4378-9F93-D1E03B9B1602}" dt="2024-12-19T05:32:47.177" v="936" actId="1076"/>
          <ac:grpSpMkLst>
            <pc:docMk/>
            <pc:sldMk cId="3535935861" sldId="608"/>
            <ac:grpSpMk id="7" creationId="{A79054A4-2026-307D-FA51-C0466558F070}"/>
          </ac:grpSpMkLst>
        </pc:grpChg>
        <pc:picChg chg="mod">
          <ac:chgData name="shadi kheirollahi" userId="a12b78c654984c5c" providerId="LiveId" clId="{7442318B-A647-4378-9F93-D1E03B9B1602}" dt="2024-12-19T05:32:39.834" v="933" actId="164"/>
          <ac:picMkLst>
            <pc:docMk/>
            <pc:sldMk cId="3535935861" sldId="608"/>
            <ac:picMk id="3" creationId="{94176F03-5E53-BAF4-7A51-A8E40CF38073}"/>
          </ac:picMkLst>
        </pc:picChg>
        <pc:picChg chg="mod">
          <ac:chgData name="shadi kheirollahi" userId="a12b78c654984c5c" providerId="LiveId" clId="{7442318B-A647-4378-9F93-D1E03B9B1602}" dt="2024-12-19T05:32:39.834" v="933" actId="164"/>
          <ac:picMkLst>
            <pc:docMk/>
            <pc:sldMk cId="3535935861" sldId="608"/>
            <ac:picMk id="6" creationId="{B41470BF-2F0F-BFC7-5AB9-0753895ACA1F}"/>
          </ac:picMkLst>
        </pc:picChg>
        <pc:picChg chg="mod">
          <ac:chgData name="shadi kheirollahi" userId="a12b78c654984c5c" providerId="LiveId" clId="{7442318B-A647-4378-9F93-D1E03B9B1602}" dt="2024-12-19T05:32:39.834" v="933" actId="164"/>
          <ac:picMkLst>
            <pc:docMk/>
            <pc:sldMk cId="3535935861" sldId="608"/>
            <ac:picMk id="8" creationId="{3EE88C80-A4BF-96EF-F175-A7A0D33B0B48}"/>
          </ac:picMkLst>
        </pc:picChg>
      </pc:sldChg>
      <pc:sldChg chg="modSp mod">
        <pc:chgData name="shadi kheirollahi" userId="a12b78c654984c5c" providerId="LiveId" clId="{7442318B-A647-4378-9F93-D1E03B9B1602}" dt="2024-12-19T05:36:16.786" v="1002" actId="20577"/>
        <pc:sldMkLst>
          <pc:docMk/>
          <pc:sldMk cId="453658015" sldId="609"/>
        </pc:sldMkLst>
        <pc:spChg chg="mod">
          <ac:chgData name="shadi kheirollahi" userId="a12b78c654984c5c" providerId="LiveId" clId="{7442318B-A647-4378-9F93-D1E03B9B1602}" dt="2024-12-19T05:36:16.786" v="1002" actId="20577"/>
          <ac:spMkLst>
            <pc:docMk/>
            <pc:sldMk cId="453658015" sldId="609"/>
            <ac:spMk id="5" creationId="{FB276162-B9F2-3DDD-DB9B-78387A442A7D}"/>
          </ac:spMkLst>
        </pc:spChg>
        <pc:spChg chg="mod">
          <ac:chgData name="shadi kheirollahi" userId="a12b78c654984c5c" providerId="LiveId" clId="{7442318B-A647-4378-9F93-D1E03B9B1602}" dt="2024-12-19T05:33:08.354" v="948" actId="20577"/>
          <ac:spMkLst>
            <pc:docMk/>
            <pc:sldMk cId="453658015" sldId="609"/>
            <ac:spMk id="10" creationId="{E43179BF-7DA4-ED29-4577-18C7154DE67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3</a:t>
            </a:r>
          </a:p>
        </c:rich>
      </c:tx>
      <c:layout>
        <c:manualLayout>
          <c:xMode val="edge"/>
          <c:yMode val="edge"/>
          <c:x val="0.17954122896243402"/>
          <c:y val="5.90235369134129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2279818221168177E-2"/>
          <c:y val="0.16062744343500251"/>
          <c:w val="0.54245166148768231"/>
          <c:h val="0.5550575735098648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066-BC47-BF77-3676E8FE77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066-BC47-BF77-3676E8FE77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066-BC47-BF77-3676E8FE77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066-BC47-BF77-3676E8FE77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066-BC47-BF77-3676E8FE77E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9066-BC47-BF77-3676E8FE77E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9066-BC47-BF77-3676E8FE77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SUV</c:v>
                </c:pt>
                <c:pt idx="1">
                  <c:v>City car</c:v>
                </c:pt>
                <c:pt idx="2">
                  <c:v>Compact</c:v>
                </c:pt>
                <c:pt idx="3">
                  <c:v>Minivan</c:v>
                </c:pt>
                <c:pt idx="4">
                  <c:v>Sedan</c:v>
                </c:pt>
                <c:pt idx="5">
                  <c:v>Other</c:v>
                </c:pt>
                <c:pt idx="6">
                  <c:v>Station Wagon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5.3</c:v>
                </c:pt>
                <c:pt idx="1">
                  <c:v>5.8</c:v>
                </c:pt>
                <c:pt idx="2">
                  <c:v>3.9</c:v>
                </c:pt>
                <c:pt idx="3">
                  <c:v>2.8</c:v>
                </c:pt>
                <c:pt idx="4">
                  <c:v>34.1</c:v>
                </c:pt>
                <c:pt idx="5">
                  <c:v>44.6</c:v>
                </c:pt>
                <c:pt idx="6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D-834D-B051-91AFC556836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2139773305600043"/>
          <c:y val="0.11166370154725322"/>
          <c:w val="0.29880571098564668"/>
          <c:h val="0.832263938385004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  <a:alpha val="91000"/>
                </a:schemeClr>
              </a:solidFill>
              <a:effectLst>
                <a:outerShdw blurRad="50800" dist="38100" dir="5400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8B2-1040-A682-D65BD77753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8B2-1040-A682-D65BD77753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8B2-1040-A682-D65BD77753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8B2-1040-A682-D65BD777534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8B2-1040-A682-D65BD777534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8B2-1040-A682-D65BD777534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8B2-1040-A682-D65BD777534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SUV</c:v>
                </c:pt>
                <c:pt idx="1">
                  <c:v>City car</c:v>
                </c:pt>
                <c:pt idx="2">
                  <c:v>Compact</c:v>
                </c:pt>
                <c:pt idx="3">
                  <c:v>Minivan</c:v>
                </c:pt>
                <c:pt idx="4">
                  <c:v>Sedan</c:v>
                </c:pt>
                <c:pt idx="5">
                  <c:v>Other</c:v>
                </c:pt>
                <c:pt idx="6">
                  <c:v>Station Wagon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30.6</c:v>
                </c:pt>
                <c:pt idx="1">
                  <c:v>8.4</c:v>
                </c:pt>
                <c:pt idx="2">
                  <c:v>14.4</c:v>
                </c:pt>
                <c:pt idx="3">
                  <c:v>7.5</c:v>
                </c:pt>
                <c:pt idx="4">
                  <c:v>16.100000000000001</c:v>
                </c:pt>
                <c:pt idx="5">
                  <c:v>5.4</c:v>
                </c:pt>
                <c:pt idx="6">
                  <c:v>18.100000000000001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8B2-1040-A682-D65BD777534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003-9245-AEFC-D4F015E0BA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003-9245-AEFC-D4F015E0BA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003-9245-AEFC-D4F015E0BA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003-9245-AEFC-D4F015E0BA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3003-9245-AEFC-D4F015E0BA5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3003-9245-AEFC-D4F015E0BA5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3003-9245-AEFC-D4F015E0BA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SUV</c:v>
                </c:pt>
                <c:pt idx="1">
                  <c:v>City car</c:v>
                </c:pt>
                <c:pt idx="2">
                  <c:v>Compact</c:v>
                </c:pt>
                <c:pt idx="3">
                  <c:v>Minivan</c:v>
                </c:pt>
                <c:pt idx="4">
                  <c:v>Sedan</c:v>
                </c:pt>
                <c:pt idx="5">
                  <c:v>Other</c:v>
                </c:pt>
                <c:pt idx="6">
                  <c:v>Station Wagon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8.5</c:v>
                </c:pt>
                <c:pt idx="1">
                  <c:v>14.6</c:v>
                </c:pt>
                <c:pt idx="2">
                  <c:v>15.7</c:v>
                </c:pt>
                <c:pt idx="3">
                  <c:v>12.5</c:v>
                </c:pt>
                <c:pt idx="4">
                  <c:v>19.399999999999999</c:v>
                </c:pt>
                <c:pt idx="5">
                  <c:v>9.6999999999999993</c:v>
                </c:pt>
                <c:pt idx="6">
                  <c:v>19.399999999999999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003-9245-AEFC-D4F015E0BA5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Cluster 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01-5B47-AD27-653DA9E094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01-5B47-AD27-653DA9E094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F01-5B47-AD27-653DA9E094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F01-5B47-AD27-653DA9E094D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F01-5B47-AD27-653DA9E094D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F01-5B47-AD27-653DA9E094D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5F01-5B47-AD27-653DA9E094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SUV</c:v>
                </c:pt>
                <c:pt idx="1">
                  <c:v>City car</c:v>
                </c:pt>
                <c:pt idx="2">
                  <c:v>Compact</c:v>
                </c:pt>
                <c:pt idx="3">
                  <c:v>Minivan</c:v>
                </c:pt>
                <c:pt idx="4">
                  <c:v>Sedan</c:v>
                </c:pt>
                <c:pt idx="5">
                  <c:v>Other</c:v>
                </c:pt>
                <c:pt idx="6">
                  <c:v>Station Wagon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15.6</c:v>
                </c:pt>
                <c:pt idx="1">
                  <c:v>13.5</c:v>
                </c:pt>
                <c:pt idx="2">
                  <c:v>16.7</c:v>
                </c:pt>
                <c:pt idx="3">
                  <c:v>13.2</c:v>
                </c:pt>
                <c:pt idx="4">
                  <c:v>13.1</c:v>
                </c:pt>
                <c:pt idx="5">
                  <c:v>6.6</c:v>
                </c:pt>
                <c:pt idx="6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F01-5B47-AD27-653DA9E094D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n-ea"/>
                <a:cs typeface="+mn-cs"/>
              </a:rPr>
              <a:t>Model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b="1" i="0" u="none" strike="noStrike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n-ea"/>
                <a:cs typeface="+mn-cs"/>
              </a:rPr>
              <a:t>Distribution and Car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sedan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BMW</c:v>
                </c:pt>
                <c:pt idx="1">
                  <c:v>Mercedes-Benz</c:v>
                </c:pt>
                <c:pt idx="2">
                  <c:v>Audi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12.4</c:v>
                </c:pt>
                <c:pt idx="1">
                  <c:v>5.32</c:v>
                </c:pt>
                <c:pt idx="2">
                  <c:v>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8-844E-814F-73EE2C8419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BMW</c:v>
                </c:pt>
                <c:pt idx="1">
                  <c:v>Mercedes-Benz</c:v>
                </c:pt>
                <c:pt idx="2">
                  <c:v>Audi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</c:v>
                </c:pt>
                <c:pt idx="1">
                  <c:v>7.23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08-844E-814F-73EE2C8419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Coupe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BMW</c:v>
                </c:pt>
                <c:pt idx="1">
                  <c:v>Mercedes-Benz</c:v>
                </c:pt>
                <c:pt idx="2">
                  <c:v>Audi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4.7</c:v>
                </c:pt>
                <c:pt idx="1">
                  <c:v>5.23</c:v>
                </c:pt>
                <c:pt idx="2">
                  <c:v>2.99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08-844E-814F-73EE2C8419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0565807"/>
        <c:axId val="1351088879"/>
      </c:barChart>
      <c:catAx>
        <c:axId val="1460565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088879"/>
        <c:crosses val="autoZero"/>
        <c:auto val="1"/>
        <c:lblAlgn val="ctr"/>
        <c:lblOffset val="100"/>
        <c:noMultiLvlLbl val="0"/>
      </c:catAx>
      <c:valAx>
        <c:axId val="135108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0565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F5A705-A0EB-5A4B-9327-03DB5B9E391C}" type="doc">
      <dgm:prSet loTypeId="urn:microsoft.com/office/officeart/2009/3/layout/HorizontalOrganizationChar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9F57EB-1DAD-3F49-ADCE-617F3B7BFD11}">
      <dgm:prSet phldrT="[Text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u="none" strike="noStrike" kern="1200" baseline="0" dirty="0">
              <a:solidFill>
                <a:schemeClr val="bg2"/>
              </a:solidFill>
              <a:latin typeface="Calibri Light" panose="020F0302020204030204"/>
              <a:ea typeface="+mn-ea"/>
              <a:cs typeface="+mn-cs"/>
            </a:rPr>
            <a:t>Split ads into distinct groups</a:t>
          </a:r>
        </a:p>
      </dgm:t>
    </dgm:pt>
    <dgm:pt modelId="{87CE2A70-D8B2-9E48-8F7F-49590F939807}" type="parTrans" cxnId="{2AC09025-4622-1141-A54F-14887DB9BCC4}">
      <dgm:prSet/>
      <dgm:spPr/>
      <dgm:t>
        <a:bodyPr/>
        <a:lstStyle/>
        <a:p>
          <a:endParaRPr lang="en-US"/>
        </a:p>
      </dgm:t>
    </dgm:pt>
    <dgm:pt modelId="{AC281B60-0926-624E-B08D-CF07D45BE6A5}" type="sibTrans" cxnId="{2AC09025-4622-1141-A54F-14887DB9BCC4}">
      <dgm:prSet/>
      <dgm:spPr/>
      <dgm:t>
        <a:bodyPr/>
        <a:lstStyle/>
        <a:p>
          <a:endParaRPr lang="en-US"/>
        </a:p>
      </dgm:t>
    </dgm:pt>
    <dgm:pt modelId="{25187C17-8AEA-3A4C-B5AB-99164D678A36}" type="asst">
      <dgm:prSet phldrT="[Text]" custT="1"/>
      <dgm:spPr/>
      <dgm:t>
        <a:bodyPr/>
        <a:lstStyle/>
        <a:p>
          <a:pPr>
            <a:buNone/>
          </a:pPr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Well-Separated</a:t>
          </a:r>
        </a:p>
      </dgm:t>
    </dgm:pt>
    <dgm:pt modelId="{007CBFE7-BE37-DB4F-983B-79B13C78BD8B}" type="parTrans" cxnId="{7A2AC8C7-1811-B144-94DB-C48FA5E352BF}">
      <dgm:prSet/>
      <dgm:spPr/>
      <dgm:t>
        <a:bodyPr/>
        <a:lstStyle/>
        <a:p>
          <a:endParaRPr lang="en-US"/>
        </a:p>
      </dgm:t>
    </dgm:pt>
    <dgm:pt modelId="{AE4A9558-F8D5-B848-A0E9-0DEE20BA7EDC}" type="sibTrans" cxnId="{7A2AC8C7-1811-B144-94DB-C48FA5E352BF}">
      <dgm:prSet/>
      <dgm:spPr/>
      <dgm:t>
        <a:bodyPr/>
        <a:lstStyle/>
        <a:p>
          <a:endParaRPr lang="en-US"/>
        </a:p>
      </dgm:t>
    </dgm:pt>
    <dgm:pt modelId="{7BD4B344-9E19-A741-A40E-D745D922CAF2}">
      <dgm:prSet phldrT="[Text]" custT="1"/>
      <dgm:spPr/>
      <dgm:t>
        <a:bodyPr/>
        <a:lstStyle/>
        <a:p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Group 0</a:t>
          </a:r>
        </a:p>
      </dgm:t>
    </dgm:pt>
    <dgm:pt modelId="{11BDA1B4-B617-A041-99AA-C08CE16ACD51}" type="parTrans" cxnId="{5F12FFA0-65A3-9948-84B8-A3AACFC55BEB}">
      <dgm:prSet/>
      <dgm:spPr/>
      <dgm:t>
        <a:bodyPr/>
        <a:lstStyle/>
        <a:p>
          <a:endParaRPr lang="en-US"/>
        </a:p>
      </dgm:t>
    </dgm:pt>
    <dgm:pt modelId="{EC8BF98A-DA94-C04B-8764-5FAB87F3FB5C}" type="sibTrans" cxnId="{5F12FFA0-65A3-9948-84B8-A3AACFC55BEB}">
      <dgm:prSet/>
      <dgm:spPr/>
      <dgm:t>
        <a:bodyPr/>
        <a:lstStyle/>
        <a:p>
          <a:endParaRPr lang="en-US"/>
        </a:p>
      </dgm:t>
    </dgm:pt>
    <dgm:pt modelId="{6FF023EB-7EE3-8841-86BF-72D2E9E55E56}">
      <dgm:prSet phldrT="[Text]" custT="1"/>
      <dgm:spPr/>
      <dgm:t>
        <a:bodyPr/>
        <a:lstStyle/>
        <a:p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Group 2</a:t>
          </a:r>
        </a:p>
      </dgm:t>
    </dgm:pt>
    <dgm:pt modelId="{520819C0-4C7D-4743-A5F6-2B24D03C6198}" type="parTrans" cxnId="{1AB76F9E-5590-A147-8A7D-096075BE62CB}">
      <dgm:prSet/>
      <dgm:spPr/>
      <dgm:t>
        <a:bodyPr/>
        <a:lstStyle/>
        <a:p>
          <a:endParaRPr lang="en-US"/>
        </a:p>
      </dgm:t>
    </dgm:pt>
    <dgm:pt modelId="{65686F60-44F5-B042-BE76-143614205A60}" type="sibTrans" cxnId="{1AB76F9E-5590-A147-8A7D-096075BE62CB}">
      <dgm:prSet/>
      <dgm:spPr/>
      <dgm:t>
        <a:bodyPr/>
        <a:lstStyle/>
        <a:p>
          <a:endParaRPr lang="en-US"/>
        </a:p>
      </dgm:t>
    </dgm:pt>
    <dgm:pt modelId="{D5A6A192-E36A-1D43-8723-DE7813CA12D3}">
      <dgm:prSet phldrT="[Text]" custT="1"/>
      <dgm:spPr/>
      <dgm:t>
        <a:bodyPr/>
        <a:lstStyle/>
        <a:p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Group 1</a:t>
          </a:r>
        </a:p>
      </dgm:t>
    </dgm:pt>
    <dgm:pt modelId="{1C19B1C1-12A4-2241-BCB1-6B9220C8FFBA}" type="sibTrans" cxnId="{EE55D89B-3198-8D48-AFCF-B473346C02ED}">
      <dgm:prSet/>
      <dgm:spPr/>
      <dgm:t>
        <a:bodyPr/>
        <a:lstStyle/>
        <a:p>
          <a:endParaRPr lang="en-US"/>
        </a:p>
      </dgm:t>
    </dgm:pt>
    <dgm:pt modelId="{941D105F-C979-D649-AF14-43FD1FDAA1D2}" type="parTrans" cxnId="{EE55D89B-3198-8D48-AFCF-B473346C02ED}">
      <dgm:prSet/>
      <dgm:spPr/>
      <dgm:t>
        <a:bodyPr/>
        <a:lstStyle/>
        <a:p>
          <a:endParaRPr lang="en-US"/>
        </a:p>
      </dgm:t>
    </dgm:pt>
    <dgm:pt modelId="{10220D72-55A3-804D-B076-E40FE44250F7}">
      <dgm:prSet custT="1"/>
      <dgm:spPr/>
      <dgm:t>
        <a:bodyPr/>
        <a:lstStyle/>
        <a:p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Group 3</a:t>
          </a:r>
        </a:p>
      </dgm:t>
    </dgm:pt>
    <dgm:pt modelId="{78ED6406-DCF6-D644-BC24-F4C255FFEF6D}" type="parTrans" cxnId="{C47A7D78-3954-AE46-B94F-153D16C63769}">
      <dgm:prSet/>
      <dgm:spPr/>
      <dgm:t>
        <a:bodyPr/>
        <a:lstStyle/>
        <a:p>
          <a:endParaRPr lang="en-US"/>
        </a:p>
      </dgm:t>
    </dgm:pt>
    <dgm:pt modelId="{C599C773-45C9-B44C-A5DE-DB0F06A0BAC1}" type="sibTrans" cxnId="{C47A7D78-3954-AE46-B94F-153D16C63769}">
      <dgm:prSet/>
      <dgm:spPr/>
      <dgm:t>
        <a:bodyPr/>
        <a:lstStyle/>
        <a:p>
          <a:endParaRPr lang="en-US"/>
        </a:p>
      </dgm:t>
    </dgm:pt>
    <dgm:pt modelId="{9E92B92A-277B-9543-8DFD-F942F7E6085B}" type="pres">
      <dgm:prSet presAssocID="{82F5A705-A0EB-5A4B-9327-03DB5B9E39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1AFB06-D5B0-D649-81C5-30E560EC2B50}" type="pres">
      <dgm:prSet presAssocID="{3E9F57EB-1DAD-3F49-ADCE-617F3B7BFD11}" presName="hierRoot1" presStyleCnt="0">
        <dgm:presLayoutVars>
          <dgm:hierBranch val="init"/>
        </dgm:presLayoutVars>
      </dgm:prSet>
      <dgm:spPr/>
    </dgm:pt>
    <dgm:pt modelId="{4771DE0A-1DF8-DB45-81AB-55720F1E6F20}" type="pres">
      <dgm:prSet presAssocID="{3E9F57EB-1DAD-3F49-ADCE-617F3B7BFD11}" presName="rootComposite1" presStyleCnt="0"/>
      <dgm:spPr/>
    </dgm:pt>
    <dgm:pt modelId="{7036B15D-1526-9745-8F25-7139D86E0D41}" type="pres">
      <dgm:prSet presAssocID="{3E9F57EB-1DAD-3F49-ADCE-617F3B7BFD11}" presName="rootText1" presStyleLbl="node0" presStyleIdx="0" presStyleCnt="1">
        <dgm:presLayoutVars>
          <dgm:chPref val="3"/>
        </dgm:presLayoutVars>
      </dgm:prSet>
      <dgm:spPr/>
    </dgm:pt>
    <dgm:pt modelId="{E92105F4-6471-C143-8784-280A9C66953A}" type="pres">
      <dgm:prSet presAssocID="{3E9F57EB-1DAD-3F49-ADCE-617F3B7BFD11}" presName="rootConnector1" presStyleLbl="node1" presStyleIdx="0" presStyleCnt="0"/>
      <dgm:spPr/>
    </dgm:pt>
    <dgm:pt modelId="{D63B6A18-A490-1749-9A32-F0CA47F6CA06}" type="pres">
      <dgm:prSet presAssocID="{3E9F57EB-1DAD-3F49-ADCE-617F3B7BFD11}" presName="hierChild2" presStyleCnt="0"/>
      <dgm:spPr/>
    </dgm:pt>
    <dgm:pt modelId="{E8C10EC2-5146-FD4A-8709-EA61492C0B75}" type="pres">
      <dgm:prSet presAssocID="{11BDA1B4-B617-A041-99AA-C08CE16ACD51}" presName="Name64" presStyleLbl="parChTrans1D2" presStyleIdx="0" presStyleCnt="5"/>
      <dgm:spPr/>
    </dgm:pt>
    <dgm:pt modelId="{C649BA4E-CFC7-2447-9020-23DAA9D837F6}" type="pres">
      <dgm:prSet presAssocID="{7BD4B344-9E19-A741-A40E-D745D922CAF2}" presName="hierRoot2" presStyleCnt="0">
        <dgm:presLayoutVars>
          <dgm:hierBranch val="init"/>
        </dgm:presLayoutVars>
      </dgm:prSet>
      <dgm:spPr/>
    </dgm:pt>
    <dgm:pt modelId="{50884730-4A3F-5847-B983-50943F36400D}" type="pres">
      <dgm:prSet presAssocID="{7BD4B344-9E19-A741-A40E-D745D922CAF2}" presName="rootComposite" presStyleCnt="0"/>
      <dgm:spPr/>
    </dgm:pt>
    <dgm:pt modelId="{AD290274-A7C6-5346-A3B8-CAB9C8090130}" type="pres">
      <dgm:prSet presAssocID="{7BD4B344-9E19-A741-A40E-D745D922CAF2}" presName="rootText" presStyleLbl="node2" presStyleIdx="0" presStyleCnt="4">
        <dgm:presLayoutVars>
          <dgm:chPref val="3"/>
        </dgm:presLayoutVars>
      </dgm:prSet>
      <dgm:spPr/>
    </dgm:pt>
    <dgm:pt modelId="{CF99CB98-29B0-B14E-B418-81E5C6081B9A}" type="pres">
      <dgm:prSet presAssocID="{7BD4B344-9E19-A741-A40E-D745D922CAF2}" presName="rootConnector" presStyleLbl="node2" presStyleIdx="0" presStyleCnt="4"/>
      <dgm:spPr/>
    </dgm:pt>
    <dgm:pt modelId="{CDE22690-B1CA-0345-B6BD-250A677E5EF9}" type="pres">
      <dgm:prSet presAssocID="{7BD4B344-9E19-A741-A40E-D745D922CAF2}" presName="hierChild4" presStyleCnt="0"/>
      <dgm:spPr/>
    </dgm:pt>
    <dgm:pt modelId="{03411C9D-1506-3749-BAB2-210E58431799}" type="pres">
      <dgm:prSet presAssocID="{7BD4B344-9E19-A741-A40E-D745D922CAF2}" presName="hierChild5" presStyleCnt="0"/>
      <dgm:spPr/>
    </dgm:pt>
    <dgm:pt modelId="{9372C286-45B7-AC46-BA9F-2556F649FEA5}" type="pres">
      <dgm:prSet presAssocID="{941D105F-C979-D649-AF14-43FD1FDAA1D2}" presName="Name64" presStyleLbl="parChTrans1D2" presStyleIdx="1" presStyleCnt="5"/>
      <dgm:spPr/>
    </dgm:pt>
    <dgm:pt modelId="{4393C31B-AAB5-374B-AE68-BB07830FBB82}" type="pres">
      <dgm:prSet presAssocID="{D5A6A192-E36A-1D43-8723-DE7813CA12D3}" presName="hierRoot2" presStyleCnt="0">
        <dgm:presLayoutVars>
          <dgm:hierBranch val="init"/>
        </dgm:presLayoutVars>
      </dgm:prSet>
      <dgm:spPr/>
    </dgm:pt>
    <dgm:pt modelId="{32F94044-AE7B-2842-97C5-BDE7ABC44444}" type="pres">
      <dgm:prSet presAssocID="{D5A6A192-E36A-1D43-8723-DE7813CA12D3}" presName="rootComposite" presStyleCnt="0"/>
      <dgm:spPr/>
    </dgm:pt>
    <dgm:pt modelId="{6868AA96-19F8-854A-AB99-00BE6D1CA5FB}" type="pres">
      <dgm:prSet presAssocID="{D5A6A192-E36A-1D43-8723-DE7813CA12D3}" presName="rootText" presStyleLbl="node2" presStyleIdx="1" presStyleCnt="4">
        <dgm:presLayoutVars>
          <dgm:chPref val="3"/>
        </dgm:presLayoutVars>
      </dgm:prSet>
      <dgm:spPr/>
    </dgm:pt>
    <dgm:pt modelId="{229DFE8F-6018-6047-9B95-9FA5B4390D09}" type="pres">
      <dgm:prSet presAssocID="{D5A6A192-E36A-1D43-8723-DE7813CA12D3}" presName="rootConnector" presStyleLbl="node2" presStyleIdx="1" presStyleCnt="4"/>
      <dgm:spPr/>
    </dgm:pt>
    <dgm:pt modelId="{17C3AD30-5A50-764B-A487-61E7B7B455DA}" type="pres">
      <dgm:prSet presAssocID="{D5A6A192-E36A-1D43-8723-DE7813CA12D3}" presName="hierChild4" presStyleCnt="0"/>
      <dgm:spPr/>
    </dgm:pt>
    <dgm:pt modelId="{85E69B72-B028-094A-BB1E-3836CC2562FC}" type="pres">
      <dgm:prSet presAssocID="{D5A6A192-E36A-1D43-8723-DE7813CA12D3}" presName="hierChild5" presStyleCnt="0"/>
      <dgm:spPr/>
    </dgm:pt>
    <dgm:pt modelId="{5E55F32C-4712-174E-B822-3251BDED0F93}" type="pres">
      <dgm:prSet presAssocID="{520819C0-4C7D-4743-A5F6-2B24D03C6198}" presName="Name64" presStyleLbl="parChTrans1D2" presStyleIdx="2" presStyleCnt="5"/>
      <dgm:spPr/>
    </dgm:pt>
    <dgm:pt modelId="{C4438CDC-A851-824E-8972-CFC8AAC7150F}" type="pres">
      <dgm:prSet presAssocID="{6FF023EB-7EE3-8841-86BF-72D2E9E55E56}" presName="hierRoot2" presStyleCnt="0">
        <dgm:presLayoutVars>
          <dgm:hierBranch val="init"/>
        </dgm:presLayoutVars>
      </dgm:prSet>
      <dgm:spPr/>
    </dgm:pt>
    <dgm:pt modelId="{DD03F9EE-007C-2D4C-9F5C-69D2E5A3B805}" type="pres">
      <dgm:prSet presAssocID="{6FF023EB-7EE3-8841-86BF-72D2E9E55E56}" presName="rootComposite" presStyleCnt="0"/>
      <dgm:spPr/>
    </dgm:pt>
    <dgm:pt modelId="{0E921FF9-689B-0D4F-89A8-4CEDFA8D83DC}" type="pres">
      <dgm:prSet presAssocID="{6FF023EB-7EE3-8841-86BF-72D2E9E55E56}" presName="rootText" presStyleLbl="node2" presStyleIdx="2" presStyleCnt="4">
        <dgm:presLayoutVars>
          <dgm:chPref val="3"/>
        </dgm:presLayoutVars>
      </dgm:prSet>
      <dgm:spPr/>
    </dgm:pt>
    <dgm:pt modelId="{3716A8F6-C888-8F4E-B4FE-A87A7D91F749}" type="pres">
      <dgm:prSet presAssocID="{6FF023EB-7EE3-8841-86BF-72D2E9E55E56}" presName="rootConnector" presStyleLbl="node2" presStyleIdx="2" presStyleCnt="4"/>
      <dgm:spPr/>
    </dgm:pt>
    <dgm:pt modelId="{776338F3-1CDA-AA47-8C39-DA13865E6C0D}" type="pres">
      <dgm:prSet presAssocID="{6FF023EB-7EE3-8841-86BF-72D2E9E55E56}" presName="hierChild4" presStyleCnt="0"/>
      <dgm:spPr/>
    </dgm:pt>
    <dgm:pt modelId="{50B19719-1764-5342-A7A9-730828B118DA}" type="pres">
      <dgm:prSet presAssocID="{6FF023EB-7EE3-8841-86BF-72D2E9E55E56}" presName="hierChild5" presStyleCnt="0"/>
      <dgm:spPr/>
    </dgm:pt>
    <dgm:pt modelId="{A505E707-F536-1D41-AB65-CC7B0FEF38C5}" type="pres">
      <dgm:prSet presAssocID="{78ED6406-DCF6-D644-BC24-F4C255FFEF6D}" presName="Name64" presStyleLbl="parChTrans1D2" presStyleIdx="3" presStyleCnt="5"/>
      <dgm:spPr/>
    </dgm:pt>
    <dgm:pt modelId="{1EC9262F-3C2F-864A-8633-DAEB52673151}" type="pres">
      <dgm:prSet presAssocID="{10220D72-55A3-804D-B076-E40FE44250F7}" presName="hierRoot2" presStyleCnt="0">
        <dgm:presLayoutVars>
          <dgm:hierBranch val="init"/>
        </dgm:presLayoutVars>
      </dgm:prSet>
      <dgm:spPr/>
    </dgm:pt>
    <dgm:pt modelId="{1F710F99-1153-A44F-9AE6-4B5E88293A3F}" type="pres">
      <dgm:prSet presAssocID="{10220D72-55A3-804D-B076-E40FE44250F7}" presName="rootComposite" presStyleCnt="0"/>
      <dgm:spPr/>
    </dgm:pt>
    <dgm:pt modelId="{352EF271-8EC2-1442-ACE4-51F5CFA2D3EE}" type="pres">
      <dgm:prSet presAssocID="{10220D72-55A3-804D-B076-E40FE44250F7}" presName="rootText" presStyleLbl="node2" presStyleIdx="3" presStyleCnt="4">
        <dgm:presLayoutVars>
          <dgm:chPref val="3"/>
        </dgm:presLayoutVars>
      </dgm:prSet>
      <dgm:spPr/>
    </dgm:pt>
    <dgm:pt modelId="{FFCFEA98-5C72-0547-A4ED-19D55CB43EC4}" type="pres">
      <dgm:prSet presAssocID="{10220D72-55A3-804D-B076-E40FE44250F7}" presName="rootConnector" presStyleLbl="node2" presStyleIdx="3" presStyleCnt="4"/>
      <dgm:spPr/>
    </dgm:pt>
    <dgm:pt modelId="{D7C4CD3F-17D5-F04A-BE67-9B20A402E19C}" type="pres">
      <dgm:prSet presAssocID="{10220D72-55A3-804D-B076-E40FE44250F7}" presName="hierChild4" presStyleCnt="0"/>
      <dgm:spPr/>
    </dgm:pt>
    <dgm:pt modelId="{1B16405A-D3BE-B541-9C55-25ABA698518B}" type="pres">
      <dgm:prSet presAssocID="{10220D72-55A3-804D-B076-E40FE44250F7}" presName="hierChild5" presStyleCnt="0"/>
      <dgm:spPr/>
    </dgm:pt>
    <dgm:pt modelId="{4CE85641-878A-BE4F-BBF4-1E9913FF3AF5}" type="pres">
      <dgm:prSet presAssocID="{3E9F57EB-1DAD-3F49-ADCE-617F3B7BFD11}" presName="hierChild3" presStyleCnt="0"/>
      <dgm:spPr/>
    </dgm:pt>
    <dgm:pt modelId="{2E8CD20F-8A83-DE4D-BD93-E2CF77434E2D}" type="pres">
      <dgm:prSet presAssocID="{007CBFE7-BE37-DB4F-983B-79B13C78BD8B}" presName="Name115" presStyleLbl="parChTrans1D2" presStyleIdx="4" presStyleCnt="5"/>
      <dgm:spPr/>
    </dgm:pt>
    <dgm:pt modelId="{CDF9794E-12FE-0142-8908-B82118ECCA4F}" type="pres">
      <dgm:prSet presAssocID="{25187C17-8AEA-3A4C-B5AB-99164D678A36}" presName="hierRoot3" presStyleCnt="0">
        <dgm:presLayoutVars>
          <dgm:hierBranch val="init"/>
        </dgm:presLayoutVars>
      </dgm:prSet>
      <dgm:spPr/>
    </dgm:pt>
    <dgm:pt modelId="{86DEE3FC-270A-D74C-B215-B6E84F2CBC62}" type="pres">
      <dgm:prSet presAssocID="{25187C17-8AEA-3A4C-B5AB-99164D678A36}" presName="rootComposite3" presStyleCnt="0"/>
      <dgm:spPr/>
    </dgm:pt>
    <dgm:pt modelId="{E1770C8A-4963-C44E-B949-EC14CDBE8E79}" type="pres">
      <dgm:prSet presAssocID="{25187C17-8AEA-3A4C-B5AB-99164D678A36}" presName="rootText3" presStyleLbl="asst1" presStyleIdx="0" presStyleCnt="1">
        <dgm:presLayoutVars>
          <dgm:chPref val="3"/>
        </dgm:presLayoutVars>
      </dgm:prSet>
      <dgm:spPr/>
    </dgm:pt>
    <dgm:pt modelId="{5D26ADE5-02E2-1644-BD0C-E6F344D5FC70}" type="pres">
      <dgm:prSet presAssocID="{25187C17-8AEA-3A4C-B5AB-99164D678A36}" presName="rootConnector3" presStyleLbl="asst1" presStyleIdx="0" presStyleCnt="1"/>
      <dgm:spPr/>
    </dgm:pt>
    <dgm:pt modelId="{7B255EAD-B576-034D-97B0-E0F80C1D2A30}" type="pres">
      <dgm:prSet presAssocID="{25187C17-8AEA-3A4C-B5AB-99164D678A36}" presName="hierChild6" presStyleCnt="0"/>
      <dgm:spPr/>
    </dgm:pt>
    <dgm:pt modelId="{C160A135-71E8-0E48-8492-A2871C190B46}" type="pres">
      <dgm:prSet presAssocID="{25187C17-8AEA-3A4C-B5AB-99164D678A36}" presName="hierChild7" presStyleCnt="0"/>
      <dgm:spPr/>
    </dgm:pt>
  </dgm:ptLst>
  <dgm:cxnLst>
    <dgm:cxn modelId="{3C356A09-9210-B34F-BEE2-F68A249D8803}" type="presOf" srcId="{941D105F-C979-D649-AF14-43FD1FDAA1D2}" destId="{9372C286-45B7-AC46-BA9F-2556F649FEA5}" srcOrd="0" destOrd="0" presId="urn:microsoft.com/office/officeart/2009/3/layout/HorizontalOrganizationChart"/>
    <dgm:cxn modelId="{F138B90F-1E92-5848-82C8-7BCE3096FA51}" type="presOf" srcId="{10220D72-55A3-804D-B076-E40FE44250F7}" destId="{352EF271-8EC2-1442-ACE4-51F5CFA2D3EE}" srcOrd="0" destOrd="0" presId="urn:microsoft.com/office/officeart/2009/3/layout/HorizontalOrganizationChart"/>
    <dgm:cxn modelId="{F4664D1C-46B7-9D4D-AF58-5CC0F09A66F9}" type="presOf" srcId="{3E9F57EB-1DAD-3F49-ADCE-617F3B7BFD11}" destId="{E92105F4-6471-C143-8784-280A9C66953A}" srcOrd="1" destOrd="0" presId="urn:microsoft.com/office/officeart/2009/3/layout/HorizontalOrganizationChart"/>
    <dgm:cxn modelId="{39F2E11C-A73D-B14C-BE4E-F7F56FC2D903}" type="presOf" srcId="{25187C17-8AEA-3A4C-B5AB-99164D678A36}" destId="{5D26ADE5-02E2-1644-BD0C-E6F344D5FC70}" srcOrd="1" destOrd="0" presId="urn:microsoft.com/office/officeart/2009/3/layout/HorizontalOrganizationChart"/>
    <dgm:cxn modelId="{F0E1FE22-C2CE-B642-8DE1-A27DF2EF96EE}" type="presOf" srcId="{D5A6A192-E36A-1D43-8723-DE7813CA12D3}" destId="{229DFE8F-6018-6047-9B95-9FA5B4390D09}" srcOrd="1" destOrd="0" presId="urn:microsoft.com/office/officeart/2009/3/layout/HorizontalOrganizationChart"/>
    <dgm:cxn modelId="{2AC09025-4622-1141-A54F-14887DB9BCC4}" srcId="{82F5A705-A0EB-5A4B-9327-03DB5B9E391C}" destId="{3E9F57EB-1DAD-3F49-ADCE-617F3B7BFD11}" srcOrd="0" destOrd="0" parTransId="{87CE2A70-D8B2-9E48-8F7F-49590F939807}" sibTransId="{AC281B60-0926-624E-B08D-CF07D45BE6A5}"/>
    <dgm:cxn modelId="{BCE78941-73E9-9546-86E7-16C19CAC5093}" type="presOf" srcId="{D5A6A192-E36A-1D43-8723-DE7813CA12D3}" destId="{6868AA96-19F8-854A-AB99-00BE6D1CA5FB}" srcOrd="0" destOrd="0" presId="urn:microsoft.com/office/officeart/2009/3/layout/HorizontalOrganizationChart"/>
    <dgm:cxn modelId="{FD9D1453-CC76-4846-ABB3-35C97E3A1F30}" type="presOf" srcId="{78ED6406-DCF6-D644-BC24-F4C255FFEF6D}" destId="{A505E707-F536-1D41-AB65-CC7B0FEF38C5}" srcOrd="0" destOrd="0" presId="urn:microsoft.com/office/officeart/2009/3/layout/HorizontalOrganizationChart"/>
    <dgm:cxn modelId="{81D78967-30FF-D74A-882C-CBC4B8F2A399}" type="presOf" srcId="{6FF023EB-7EE3-8841-86BF-72D2E9E55E56}" destId="{3716A8F6-C888-8F4E-B4FE-A87A7D91F749}" srcOrd="1" destOrd="0" presId="urn:microsoft.com/office/officeart/2009/3/layout/HorizontalOrganizationChart"/>
    <dgm:cxn modelId="{C9A10C69-022C-8240-8937-1EC6FBCB058E}" type="presOf" srcId="{7BD4B344-9E19-A741-A40E-D745D922CAF2}" destId="{CF99CB98-29B0-B14E-B418-81E5C6081B9A}" srcOrd="1" destOrd="0" presId="urn:microsoft.com/office/officeart/2009/3/layout/HorizontalOrganizationChart"/>
    <dgm:cxn modelId="{00E67272-A42E-104D-B997-96AFD0360D84}" type="presOf" srcId="{007CBFE7-BE37-DB4F-983B-79B13C78BD8B}" destId="{2E8CD20F-8A83-DE4D-BD93-E2CF77434E2D}" srcOrd="0" destOrd="0" presId="urn:microsoft.com/office/officeart/2009/3/layout/HorizontalOrganizationChart"/>
    <dgm:cxn modelId="{C47A7D78-3954-AE46-B94F-153D16C63769}" srcId="{3E9F57EB-1DAD-3F49-ADCE-617F3B7BFD11}" destId="{10220D72-55A3-804D-B076-E40FE44250F7}" srcOrd="4" destOrd="0" parTransId="{78ED6406-DCF6-D644-BC24-F4C255FFEF6D}" sibTransId="{C599C773-45C9-B44C-A5DE-DB0F06A0BAC1}"/>
    <dgm:cxn modelId="{76171A7E-D6A0-9E43-9608-3AB81A344626}" type="presOf" srcId="{82F5A705-A0EB-5A4B-9327-03DB5B9E391C}" destId="{9E92B92A-277B-9543-8DFD-F942F7E6085B}" srcOrd="0" destOrd="0" presId="urn:microsoft.com/office/officeart/2009/3/layout/HorizontalOrganizationChart"/>
    <dgm:cxn modelId="{C37FA48E-67D8-FC45-852D-3067FAF6EE0F}" type="presOf" srcId="{25187C17-8AEA-3A4C-B5AB-99164D678A36}" destId="{E1770C8A-4963-C44E-B949-EC14CDBE8E79}" srcOrd="0" destOrd="0" presId="urn:microsoft.com/office/officeart/2009/3/layout/HorizontalOrganizationChart"/>
    <dgm:cxn modelId="{A83E1D98-D883-B44E-B69C-AF29133782B6}" type="presOf" srcId="{11BDA1B4-B617-A041-99AA-C08CE16ACD51}" destId="{E8C10EC2-5146-FD4A-8709-EA61492C0B75}" srcOrd="0" destOrd="0" presId="urn:microsoft.com/office/officeart/2009/3/layout/HorizontalOrganizationChart"/>
    <dgm:cxn modelId="{EE55D89B-3198-8D48-AFCF-B473346C02ED}" srcId="{3E9F57EB-1DAD-3F49-ADCE-617F3B7BFD11}" destId="{D5A6A192-E36A-1D43-8723-DE7813CA12D3}" srcOrd="2" destOrd="0" parTransId="{941D105F-C979-D649-AF14-43FD1FDAA1D2}" sibTransId="{1C19B1C1-12A4-2241-BCB1-6B9220C8FFBA}"/>
    <dgm:cxn modelId="{1AB76F9E-5590-A147-8A7D-096075BE62CB}" srcId="{3E9F57EB-1DAD-3F49-ADCE-617F3B7BFD11}" destId="{6FF023EB-7EE3-8841-86BF-72D2E9E55E56}" srcOrd="3" destOrd="0" parTransId="{520819C0-4C7D-4743-A5F6-2B24D03C6198}" sibTransId="{65686F60-44F5-B042-BE76-143614205A60}"/>
    <dgm:cxn modelId="{5F12FFA0-65A3-9948-84B8-A3AACFC55BEB}" srcId="{3E9F57EB-1DAD-3F49-ADCE-617F3B7BFD11}" destId="{7BD4B344-9E19-A741-A40E-D745D922CAF2}" srcOrd="0" destOrd="0" parTransId="{11BDA1B4-B617-A041-99AA-C08CE16ACD51}" sibTransId="{EC8BF98A-DA94-C04B-8764-5FAB87F3FB5C}"/>
    <dgm:cxn modelId="{C15442B5-7A51-8D44-AE80-6766F813EE54}" type="presOf" srcId="{6FF023EB-7EE3-8841-86BF-72D2E9E55E56}" destId="{0E921FF9-689B-0D4F-89A8-4CEDFA8D83DC}" srcOrd="0" destOrd="0" presId="urn:microsoft.com/office/officeart/2009/3/layout/HorizontalOrganizationChart"/>
    <dgm:cxn modelId="{7A2AC8C7-1811-B144-94DB-C48FA5E352BF}" srcId="{3E9F57EB-1DAD-3F49-ADCE-617F3B7BFD11}" destId="{25187C17-8AEA-3A4C-B5AB-99164D678A36}" srcOrd="1" destOrd="0" parTransId="{007CBFE7-BE37-DB4F-983B-79B13C78BD8B}" sibTransId="{AE4A9558-F8D5-B848-A0E9-0DEE20BA7EDC}"/>
    <dgm:cxn modelId="{AAA08CC8-DFFF-9743-86CB-0A7D16F6500C}" type="presOf" srcId="{3E9F57EB-1DAD-3F49-ADCE-617F3B7BFD11}" destId="{7036B15D-1526-9745-8F25-7139D86E0D41}" srcOrd="0" destOrd="0" presId="urn:microsoft.com/office/officeart/2009/3/layout/HorizontalOrganizationChart"/>
    <dgm:cxn modelId="{8F7615CC-A0A0-ED43-B837-AE4F154BC1E2}" type="presOf" srcId="{10220D72-55A3-804D-B076-E40FE44250F7}" destId="{FFCFEA98-5C72-0547-A4ED-19D55CB43EC4}" srcOrd="1" destOrd="0" presId="urn:microsoft.com/office/officeart/2009/3/layout/HorizontalOrganizationChart"/>
    <dgm:cxn modelId="{A877FBCD-46F9-0949-8A0B-FABE7607C1C9}" type="presOf" srcId="{7BD4B344-9E19-A741-A40E-D745D922CAF2}" destId="{AD290274-A7C6-5346-A3B8-CAB9C8090130}" srcOrd="0" destOrd="0" presId="urn:microsoft.com/office/officeart/2009/3/layout/HorizontalOrganizationChart"/>
    <dgm:cxn modelId="{A70240D1-D34D-9849-9E60-AAB848960375}" type="presOf" srcId="{520819C0-4C7D-4743-A5F6-2B24D03C6198}" destId="{5E55F32C-4712-174E-B822-3251BDED0F93}" srcOrd="0" destOrd="0" presId="urn:microsoft.com/office/officeart/2009/3/layout/HorizontalOrganizationChart"/>
    <dgm:cxn modelId="{180220F0-7E69-E24C-B652-EBCAF0E4E09F}" type="presParOf" srcId="{9E92B92A-277B-9543-8DFD-F942F7E6085B}" destId="{521AFB06-D5B0-D649-81C5-30E560EC2B50}" srcOrd="0" destOrd="0" presId="urn:microsoft.com/office/officeart/2009/3/layout/HorizontalOrganizationChart"/>
    <dgm:cxn modelId="{DA15642D-48E5-A541-BA31-09D66E9A6EC6}" type="presParOf" srcId="{521AFB06-D5B0-D649-81C5-30E560EC2B50}" destId="{4771DE0A-1DF8-DB45-81AB-55720F1E6F20}" srcOrd="0" destOrd="0" presId="urn:microsoft.com/office/officeart/2009/3/layout/HorizontalOrganizationChart"/>
    <dgm:cxn modelId="{34D3E36E-A923-FA49-9902-2795F07BDF02}" type="presParOf" srcId="{4771DE0A-1DF8-DB45-81AB-55720F1E6F20}" destId="{7036B15D-1526-9745-8F25-7139D86E0D41}" srcOrd="0" destOrd="0" presId="urn:microsoft.com/office/officeart/2009/3/layout/HorizontalOrganizationChart"/>
    <dgm:cxn modelId="{A5D9FCFA-B23A-C84A-85C1-CFF9711DC6A1}" type="presParOf" srcId="{4771DE0A-1DF8-DB45-81AB-55720F1E6F20}" destId="{E92105F4-6471-C143-8784-280A9C66953A}" srcOrd="1" destOrd="0" presId="urn:microsoft.com/office/officeart/2009/3/layout/HorizontalOrganizationChart"/>
    <dgm:cxn modelId="{A07A4C1C-A393-644D-90A4-9866B18C035F}" type="presParOf" srcId="{521AFB06-D5B0-D649-81C5-30E560EC2B50}" destId="{D63B6A18-A490-1749-9A32-F0CA47F6CA06}" srcOrd="1" destOrd="0" presId="urn:microsoft.com/office/officeart/2009/3/layout/HorizontalOrganizationChart"/>
    <dgm:cxn modelId="{DD7E0674-C5AE-3941-9E4B-BD266B6FAC02}" type="presParOf" srcId="{D63B6A18-A490-1749-9A32-F0CA47F6CA06}" destId="{E8C10EC2-5146-FD4A-8709-EA61492C0B75}" srcOrd="0" destOrd="0" presId="urn:microsoft.com/office/officeart/2009/3/layout/HorizontalOrganizationChart"/>
    <dgm:cxn modelId="{8183FDA3-DEB1-1943-A940-7F64447BE565}" type="presParOf" srcId="{D63B6A18-A490-1749-9A32-F0CA47F6CA06}" destId="{C649BA4E-CFC7-2447-9020-23DAA9D837F6}" srcOrd="1" destOrd="0" presId="urn:microsoft.com/office/officeart/2009/3/layout/HorizontalOrganizationChart"/>
    <dgm:cxn modelId="{C1208A35-C394-864E-A18D-FC5268AB694D}" type="presParOf" srcId="{C649BA4E-CFC7-2447-9020-23DAA9D837F6}" destId="{50884730-4A3F-5847-B983-50943F36400D}" srcOrd="0" destOrd="0" presId="urn:microsoft.com/office/officeart/2009/3/layout/HorizontalOrganizationChart"/>
    <dgm:cxn modelId="{20AE337D-AFA0-EC47-81BF-A2F3F59FD5AA}" type="presParOf" srcId="{50884730-4A3F-5847-B983-50943F36400D}" destId="{AD290274-A7C6-5346-A3B8-CAB9C8090130}" srcOrd="0" destOrd="0" presId="urn:microsoft.com/office/officeart/2009/3/layout/HorizontalOrganizationChart"/>
    <dgm:cxn modelId="{6745765F-30AC-C448-9194-B7D87CB3D229}" type="presParOf" srcId="{50884730-4A3F-5847-B983-50943F36400D}" destId="{CF99CB98-29B0-B14E-B418-81E5C6081B9A}" srcOrd="1" destOrd="0" presId="urn:microsoft.com/office/officeart/2009/3/layout/HorizontalOrganizationChart"/>
    <dgm:cxn modelId="{785B18B7-A31A-E24D-AF8E-0B40A002D90E}" type="presParOf" srcId="{C649BA4E-CFC7-2447-9020-23DAA9D837F6}" destId="{CDE22690-B1CA-0345-B6BD-250A677E5EF9}" srcOrd="1" destOrd="0" presId="urn:microsoft.com/office/officeart/2009/3/layout/HorizontalOrganizationChart"/>
    <dgm:cxn modelId="{5A94C3AD-952D-DF4B-9171-65997CD45B17}" type="presParOf" srcId="{C649BA4E-CFC7-2447-9020-23DAA9D837F6}" destId="{03411C9D-1506-3749-BAB2-210E58431799}" srcOrd="2" destOrd="0" presId="urn:microsoft.com/office/officeart/2009/3/layout/HorizontalOrganizationChart"/>
    <dgm:cxn modelId="{DD5644A8-0F4B-C54C-8499-CB44DBB743C4}" type="presParOf" srcId="{D63B6A18-A490-1749-9A32-F0CA47F6CA06}" destId="{9372C286-45B7-AC46-BA9F-2556F649FEA5}" srcOrd="2" destOrd="0" presId="urn:microsoft.com/office/officeart/2009/3/layout/HorizontalOrganizationChart"/>
    <dgm:cxn modelId="{8A5A146E-A3D3-8641-8F16-C579901DA1C8}" type="presParOf" srcId="{D63B6A18-A490-1749-9A32-F0CA47F6CA06}" destId="{4393C31B-AAB5-374B-AE68-BB07830FBB82}" srcOrd="3" destOrd="0" presId="urn:microsoft.com/office/officeart/2009/3/layout/HorizontalOrganizationChart"/>
    <dgm:cxn modelId="{8EA55C49-0C61-8D43-8EE4-94C05399C8D1}" type="presParOf" srcId="{4393C31B-AAB5-374B-AE68-BB07830FBB82}" destId="{32F94044-AE7B-2842-97C5-BDE7ABC44444}" srcOrd="0" destOrd="0" presId="urn:microsoft.com/office/officeart/2009/3/layout/HorizontalOrganizationChart"/>
    <dgm:cxn modelId="{E19F687F-AE7A-4846-B8A9-89473B588608}" type="presParOf" srcId="{32F94044-AE7B-2842-97C5-BDE7ABC44444}" destId="{6868AA96-19F8-854A-AB99-00BE6D1CA5FB}" srcOrd="0" destOrd="0" presId="urn:microsoft.com/office/officeart/2009/3/layout/HorizontalOrganizationChart"/>
    <dgm:cxn modelId="{6BFB0C2F-0FDF-8643-B14F-BE1F5F7BE05E}" type="presParOf" srcId="{32F94044-AE7B-2842-97C5-BDE7ABC44444}" destId="{229DFE8F-6018-6047-9B95-9FA5B4390D09}" srcOrd="1" destOrd="0" presId="urn:microsoft.com/office/officeart/2009/3/layout/HorizontalOrganizationChart"/>
    <dgm:cxn modelId="{630E0832-8D9F-0F4D-B775-524CFEEE11A2}" type="presParOf" srcId="{4393C31B-AAB5-374B-AE68-BB07830FBB82}" destId="{17C3AD30-5A50-764B-A487-61E7B7B455DA}" srcOrd="1" destOrd="0" presId="urn:microsoft.com/office/officeart/2009/3/layout/HorizontalOrganizationChart"/>
    <dgm:cxn modelId="{84AF931F-4354-374E-84D8-455AA9EC5435}" type="presParOf" srcId="{4393C31B-AAB5-374B-AE68-BB07830FBB82}" destId="{85E69B72-B028-094A-BB1E-3836CC2562FC}" srcOrd="2" destOrd="0" presId="urn:microsoft.com/office/officeart/2009/3/layout/HorizontalOrganizationChart"/>
    <dgm:cxn modelId="{543CD864-482E-0B43-ADFA-9F5F7C88178C}" type="presParOf" srcId="{D63B6A18-A490-1749-9A32-F0CA47F6CA06}" destId="{5E55F32C-4712-174E-B822-3251BDED0F93}" srcOrd="4" destOrd="0" presId="urn:microsoft.com/office/officeart/2009/3/layout/HorizontalOrganizationChart"/>
    <dgm:cxn modelId="{701B50EB-3155-A248-BCE8-82D3415F39A3}" type="presParOf" srcId="{D63B6A18-A490-1749-9A32-F0CA47F6CA06}" destId="{C4438CDC-A851-824E-8972-CFC8AAC7150F}" srcOrd="5" destOrd="0" presId="urn:microsoft.com/office/officeart/2009/3/layout/HorizontalOrganizationChart"/>
    <dgm:cxn modelId="{528BCF8F-881E-7D4E-92CB-A4A7F78DC115}" type="presParOf" srcId="{C4438CDC-A851-824E-8972-CFC8AAC7150F}" destId="{DD03F9EE-007C-2D4C-9F5C-69D2E5A3B805}" srcOrd="0" destOrd="0" presId="urn:microsoft.com/office/officeart/2009/3/layout/HorizontalOrganizationChart"/>
    <dgm:cxn modelId="{C31D1FB2-D6A7-3343-BEF7-993CDF3A351C}" type="presParOf" srcId="{DD03F9EE-007C-2D4C-9F5C-69D2E5A3B805}" destId="{0E921FF9-689B-0D4F-89A8-4CEDFA8D83DC}" srcOrd="0" destOrd="0" presId="urn:microsoft.com/office/officeart/2009/3/layout/HorizontalOrganizationChart"/>
    <dgm:cxn modelId="{71D4E30C-D6BD-764B-A698-C59B7D44A379}" type="presParOf" srcId="{DD03F9EE-007C-2D4C-9F5C-69D2E5A3B805}" destId="{3716A8F6-C888-8F4E-B4FE-A87A7D91F749}" srcOrd="1" destOrd="0" presId="urn:microsoft.com/office/officeart/2009/3/layout/HorizontalOrganizationChart"/>
    <dgm:cxn modelId="{0CC5379A-7825-BF45-BB30-EAC463BE065C}" type="presParOf" srcId="{C4438CDC-A851-824E-8972-CFC8AAC7150F}" destId="{776338F3-1CDA-AA47-8C39-DA13865E6C0D}" srcOrd="1" destOrd="0" presId="urn:microsoft.com/office/officeart/2009/3/layout/HorizontalOrganizationChart"/>
    <dgm:cxn modelId="{164C53EF-6DF8-5C43-AF56-04AED1E9BA76}" type="presParOf" srcId="{C4438CDC-A851-824E-8972-CFC8AAC7150F}" destId="{50B19719-1764-5342-A7A9-730828B118DA}" srcOrd="2" destOrd="0" presId="urn:microsoft.com/office/officeart/2009/3/layout/HorizontalOrganizationChart"/>
    <dgm:cxn modelId="{2F8682D8-769F-DF47-938A-FE854EC91213}" type="presParOf" srcId="{D63B6A18-A490-1749-9A32-F0CA47F6CA06}" destId="{A505E707-F536-1D41-AB65-CC7B0FEF38C5}" srcOrd="6" destOrd="0" presId="urn:microsoft.com/office/officeart/2009/3/layout/HorizontalOrganizationChart"/>
    <dgm:cxn modelId="{0E4A6BB5-1537-0843-8DB7-F584251128B2}" type="presParOf" srcId="{D63B6A18-A490-1749-9A32-F0CA47F6CA06}" destId="{1EC9262F-3C2F-864A-8633-DAEB52673151}" srcOrd="7" destOrd="0" presId="urn:microsoft.com/office/officeart/2009/3/layout/HorizontalOrganizationChart"/>
    <dgm:cxn modelId="{3DC160F3-32CB-0440-B4EB-E11FC07253EC}" type="presParOf" srcId="{1EC9262F-3C2F-864A-8633-DAEB52673151}" destId="{1F710F99-1153-A44F-9AE6-4B5E88293A3F}" srcOrd="0" destOrd="0" presId="urn:microsoft.com/office/officeart/2009/3/layout/HorizontalOrganizationChart"/>
    <dgm:cxn modelId="{E8E559B0-ECE4-2C40-9E30-DDEFF0630339}" type="presParOf" srcId="{1F710F99-1153-A44F-9AE6-4B5E88293A3F}" destId="{352EF271-8EC2-1442-ACE4-51F5CFA2D3EE}" srcOrd="0" destOrd="0" presId="urn:microsoft.com/office/officeart/2009/3/layout/HorizontalOrganizationChart"/>
    <dgm:cxn modelId="{4020966E-123C-094A-88E4-DD54971E7FDD}" type="presParOf" srcId="{1F710F99-1153-A44F-9AE6-4B5E88293A3F}" destId="{FFCFEA98-5C72-0547-A4ED-19D55CB43EC4}" srcOrd="1" destOrd="0" presId="urn:microsoft.com/office/officeart/2009/3/layout/HorizontalOrganizationChart"/>
    <dgm:cxn modelId="{C8F8823B-9732-0A48-B6C6-5513E99AFC8C}" type="presParOf" srcId="{1EC9262F-3C2F-864A-8633-DAEB52673151}" destId="{D7C4CD3F-17D5-F04A-BE67-9B20A402E19C}" srcOrd="1" destOrd="0" presId="urn:microsoft.com/office/officeart/2009/3/layout/HorizontalOrganizationChart"/>
    <dgm:cxn modelId="{5C0D96EE-60F6-E24E-B8A6-79F51D79ECB9}" type="presParOf" srcId="{1EC9262F-3C2F-864A-8633-DAEB52673151}" destId="{1B16405A-D3BE-B541-9C55-25ABA698518B}" srcOrd="2" destOrd="0" presId="urn:microsoft.com/office/officeart/2009/3/layout/HorizontalOrganizationChart"/>
    <dgm:cxn modelId="{5AD14D4D-6BA0-F546-925A-A3E6D08A9F5C}" type="presParOf" srcId="{521AFB06-D5B0-D649-81C5-30E560EC2B50}" destId="{4CE85641-878A-BE4F-BBF4-1E9913FF3AF5}" srcOrd="2" destOrd="0" presId="urn:microsoft.com/office/officeart/2009/3/layout/HorizontalOrganizationChart"/>
    <dgm:cxn modelId="{CA91A531-2AFA-4140-A000-C8E474106197}" type="presParOf" srcId="{4CE85641-878A-BE4F-BBF4-1E9913FF3AF5}" destId="{2E8CD20F-8A83-DE4D-BD93-E2CF77434E2D}" srcOrd="0" destOrd="0" presId="urn:microsoft.com/office/officeart/2009/3/layout/HorizontalOrganizationChart"/>
    <dgm:cxn modelId="{6EE3AB7B-18D5-6144-9AF6-43329ACE79C7}" type="presParOf" srcId="{4CE85641-878A-BE4F-BBF4-1E9913FF3AF5}" destId="{CDF9794E-12FE-0142-8908-B82118ECCA4F}" srcOrd="1" destOrd="0" presId="urn:microsoft.com/office/officeart/2009/3/layout/HorizontalOrganizationChart"/>
    <dgm:cxn modelId="{9B60E7E8-B43A-2043-97D4-4345AD6B89FE}" type="presParOf" srcId="{CDF9794E-12FE-0142-8908-B82118ECCA4F}" destId="{86DEE3FC-270A-D74C-B215-B6E84F2CBC62}" srcOrd="0" destOrd="0" presId="urn:microsoft.com/office/officeart/2009/3/layout/HorizontalOrganizationChart"/>
    <dgm:cxn modelId="{D090ADFF-43BD-1C46-8344-70BA607B918E}" type="presParOf" srcId="{86DEE3FC-270A-D74C-B215-B6E84F2CBC62}" destId="{E1770C8A-4963-C44E-B949-EC14CDBE8E79}" srcOrd="0" destOrd="0" presId="urn:microsoft.com/office/officeart/2009/3/layout/HorizontalOrganizationChart"/>
    <dgm:cxn modelId="{0BAE6293-ACEC-9F4E-BD2A-F8DB109D7AFE}" type="presParOf" srcId="{86DEE3FC-270A-D74C-B215-B6E84F2CBC62}" destId="{5D26ADE5-02E2-1644-BD0C-E6F344D5FC70}" srcOrd="1" destOrd="0" presId="urn:microsoft.com/office/officeart/2009/3/layout/HorizontalOrganizationChart"/>
    <dgm:cxn modelId="{BA52C364-0C34-DC4F-98FE-2897D2E0BC9C}" type="presParOf" srcId="{CDF9794E-12FE-0142-8908-B82118ECCA4F}" destId="{7B255EAD-B576-034D-97B0-E0F80C1D2A30}" srcOrd="1" destOrd="0" presId="urn:microsoft.com/office/officeart/2009/3/layout/HorizontalOrganizationChart"/>
    <dgm:cxn modelId="{8B06FF77-FAB7-144B-BB5A-874CD45CA54F}" type="presParOf" srcId="{CDF9794E-12FE-0142-8908-B82118ECCA4F}" destId="{C160A135-71E8-0E48-8492-A2871C190B4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CD5000-C7BA-469F-B1FE-AF9459A3E58D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11F541-B38E-434D-8996-21CF892DCF4D}">
      <dgm:prSet custT="1"/>
      <dgm:spPr/>
      <dgm:t>
        <a:bodyPr/>
        <a:lstStyle/>
        <a:p>
          <a:pPr algn="ctr"/>
          <a:r>
            <a:rPr lang="en-US" sz="2000" b="1" dirty="0">
              <a:latin typeface="+mj-lt"/>
            </a:rPr>
            <a:t>Identifying all unusual ads listing</a:t>
          </a:r>
          <a:endParaRPr lang="en-CA" sz="2000" b="1" dirty="0">
            <a:latin typeface="+mj-lt"/>
          </a:endParaRPr>
        </a:p>
      </dgm:t>
    </dgm:pt>
    <dgm:pt modelId="{37410D6F-259B-4D7B-A88D-674902DB310B}" type="parTrans" cxnId="{717FF2E0-8CD2-4954-B66E-CE66F42F5473}">
      <dgm:prSet/>
      <dgm:spPr/>
      <dgm:t>
        <a:bodyPr/>
        <a:lstStyle/>
        <a:p>
          <a:endParaRPr lang="en-CA"/>
        </a:p>
      </dgm:t>
    </dgm:pt>
    <dgm:pt modelId="{DA068ECD-1F9D-4BE3-B42C-3568B2AF6AE6}" type="sibTrans" cxnId="{717FF2E0-8CD2-4954-B66E-CE66F42F5473}">
      <dgm:prSet/>
      <dgm:spPr/>
      <dgm:t>
        <a:bodyPr/>
        <a:lstStyle/>
        <a:p>
          <a:endParaRPr lang="en-CA"/>
        </a:p>
      </dgm:t>
    </dgm:pt>
    <dgm:pt modelId="{5FCBE5BB-2331-411B-8091-A391A24F5AD3}">
      <dgm:prSet custT="1"/>
      <dgm:spPr/>
      <dgm:t>
        <a:bodyPr/>
        <a:lstStyle/>
        <a:p>
          <a:r>
            <a:rPr lang="en-CA" sz="2000" b="1" dirty="0">
              <a:latin typeface="+mj-lt"/>
            </a:rPr>
            <a:t>Find</a:t>
          </a:r>
          <a:r>
            <a:rPr lang="en-CA" sz="2000" b="1" baseline="0" dirty="0">
              <a:latin typeface="+mj-lt"/>
            </a:rPr>
            <a:t> char</a:t>
          </a:r>
          <a:r>
            <a:rPr lang="en-US" sz="2000" b="1" baseline="0" dirty="0">
              <a:latin typeface="+mj-lt"/>
            </a:rPr>
            <a:t>a</a:t>
          </a:r>
          <a:r>
            <a:rPr lang="en-CA" sz="2000" b="1" baseline="0" dirty="0">
              <a:latin typeface="+mj-lt"/>
            </a:rPr>
            <a:t>cteristic</a:t>
          </a:r>
          <a:r>
            <a:rPr lang="en-US" sz="2000" b="1" baseline="0" dirty="0">
              <a:latin typeface="+mj-lt"/>
            </a:rPr>
            <a:t>s</a:t>
          </a:r>
          <a:r>
            <a:rPr lang="en-CA" sz="2000" b="1" baseline="0" dirty="0">
              <a:latin typeface="+mj-lt"/>
            </a:rPr>
            <a:t> of flagged ads</a:t>
          </a:r>
          <a:endParaRPr lang="en-CA" sz="2000" b="1" dirty="0">
            <a:latin typeface="+mj-lt"/>
          </a:endParaRPr>
        </a:p>
      </dgm:t>
    </dgm:pt>
    <dgm:pt modelId="{33AC21A9-698F-4829-A552-31BB672D72B9}" type="parTrans" cxnId="{33E10342-5FBF-4934-B250-05623B7437CF}">
      <dgm:prSet/>
      <dgm:spPr/>
      <dgm:t>
        <a:bodyPr/>
        <a:lstStyle/>
        <a:p>
          <a:endParaRPr lang="en-CA"/>
        </a:p>
      </dgm:t>
    </dgm:pt>
    <dgm:pt modelId="{E4698F99-D85F-48FF-A33B-482BA8B90E44}" type="sibTrans" cxnId="{33E10342-5FBF-4934-B250-05623B7437CF}">
      <dgm:prSet/>
      <dgm:spPr/>
      <dgm:t>
        <a:bodyPr/>
        <a:lstStyle/>
        <a:p>
          <a:endParaRPr lang="en-CA"/>
        </a:p>
      </dgm:t>
    </dgm:pt>
    <dgm:pt modelId="{961F00AB-BBB1-4868-A8F4-82B8DF584DB9}">
      <dgm:prSet custT="1"/>
      <dgm:spPr/>
      <dgm:t>
        <a:bodyPr/>
        <a:lstStyle/>
        <a:p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F</a:t>
          </a:r>
          <a:r>
            <a:rPr lang="en-CA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lagging ads which not include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d</a:t>
          </a:r>
          <a:r>
            <a:rPr lang="en-CA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 in any clusters</a:t>
          </a:r>
        </a:p>
      </dgm:t>
    </dgm:pt>
    <dgm:pt modelId="{624C8110-F9CB-4101-B140-9C646CB255CE}" type="parTrans" cxnId="{3F7720ED-2581-42C1-951F-E0D4DF9DA185}">
      <dgm:prSet/>
      <dgm:spPr/>
      <dgm:t>
        <a:bodyPr/>
        <a:lstStyle/>
        <a:p>
          <a:endParaRPr lang="en-CA"/>
        </a:p>
      </dgm:t>
    </dgm:pt>
    <dgm:pt modelId="{41C13EC2-685A-48D0-A4B6-384300621E1F}" type="sibTrans" cxnId="{3F7720ED-2581-42C1-951F-E0D4DF9DA185}">
      <dgm:prSet/>
      <dgm:spPr/>
      <dgm:t>
        <a:bodyPr/>
        <a:lstStyle/>
        <a:p>
          <a:endParaRPr lang="en-CA"/>
        </a:p>
      </dgm:t>
    </dgm:pt>
    <dgm:pt modelId="{ECDB2754-1D4A-4059-B383-283A0E13CBAC}">
      <dgm:prSet custT="1"/>
      <dgm:spPr/>
      <dgm:t>
        <a:bodyPr/>
        <a:lstStyle/>
        <a:p>
          <a:r>
            <a:rPr lang="en-CA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Group similar unusual ads into clusters </a:t>
          </a:r>
        </a:p>
      </dgm:t>
    </dgm:pt>
    <dgm:pt modelId="{E70CAC39-B3BC-41A1-98E8-FCE72D8BAD56}" type="parTrans" cxnId="{E7C0D2C2-D952-4161-AE4A-9042D8D5C985}">
      <dgm:prSet/>
      <dgm:spPr/>
      <dgm:t>
        <a:bodyPr/>
        <a:lstStyle/>
        <a:p>
          <a:endParaRPr lang="en-CA"/>
        </a:p>
      </dgm:t>
    </dgm:pt>
    <dgm:pt modelId="{7D4CDF17-DE2B-45A4-8B58-556DDEEB773A}" type="sibTrans" cxnId="{E7C0D2C2-D952-4161-AE4A-9042D8D5C985}">
      <dgm:prSet/>
      <dgm:spPr/>
      <dgm:t>
        <a:bodyPr/>
        <a:lstStyle/>
        <a:p>
          <a:endParaRPr lang="en-CA"/>
        </a:p>
      </dgm:t>
    </dgm:pt>
    <dgm:pt modelId="{B7F1CE37-4182-4939-9548-C3BA3CC978B7}" type="pres">
      <dgm:prSet presAssocID="{AECD5000-C7BA-469F-B1FE-AF9459A3E58D}" presName="Name0" presStyleCnt="0">
        <dgm:presLayoutVars>
          <dgm:dir/>
          <dgm:resizeHandles val="exact"/>
        </dgm:presLayoutVars>
      </dgm:prSet>
      <dgm:spPr/>
    </dgm:pt>
    <dgm:pt modelId="{EF7BCAA6-88A2-4145-9875-B8BE7F776E2F}" type="pres">
      <dgm:prSet presAssocID="{8C11F541-B38E-434D-8996-21CF892DCF4D}" presName="composite" presStyleCnt="0"/>
      <dgm:spPr/>
    </dgm:pt>
    <dgm:pt modelId="{8A322062-129E-47F3-AABB-DCD2926B364C}" type="pres">
      <dgm:prSet presAssocID="{8C11F541-B38E-434D-8996-21CF892DCF4D}" presName="bgChev" presStyleLbl="node1" presStyleIdx="0" presStyleCnt="4"/>
      <dgm:spPr/>
    </dgm:pt>
    <dgm:pt modelId="{BC9A2888-FA55-4429-8383-7760DEC4D515}" type="pres">
      <dgm:prSet presAssocID="{8C11F541-B38E-434D-8996-21CF892DCF4D}" presName="txNode" presStyleLbl="fgAcc1" presStyleIdx="0" presStyleCnt="4">
        <dgm:presLayoutVars>
          <dgm:bulletEnabled val="1"/>
        </dgm:presLayoutVars>
      </dgm:prSet>
      <dgm:spPr/>
    </dgm:pt>
    <dgm:pt modelId="{15912CB9-1A6F-413E-B5CA-3C9B12A7F587}" type="pres">
      <dgm:prSet presAssocID="{DA068ECD-1F9D-4BE3-B42C-3568B2AF6AE6}" presName="compositeSpace" presStyleCnt="0"/>
      <dgm:spPr/>
    </dgm:pt>
    <dgm:pt modelId="{767AED83-60E9-4591-8B5C-CF73A72381EB}" type="pres">
      <dgm:prSet presAssocID="{ECDB2754-1D4A-4059-B383-283A0E13CBAC}" presName="composite" presStyleCnt="0"/>
      <dgm:spPr/>
    </dgm:pt>
    <dgm:pt modelId="{E878EFA2-3746-462C-AA61-AF4A3FD8B151}" type="pres">
      <dgm:prSet presAssocID="{ECDB2754-1D4A-4059-B383-283A0E13CBAC}" presName="bgChev" presStyleLbl="node1" presStyleIdx="1" presStyleCnt="4"/>
      <dgm:spPr/>
    </dgm:pt>
    <dgm:pt modelId="{CEC2747B-8778-41F0-896C-945E23A73C58}" type="pres">
      <dgm:prSet presAssocID="{ECDB2754-1D4A-4059-B383-283A0E13CBAC}" presName="txNode" presStyleLbl="fgAcc1" presStyleIdx="1" presStyleCnt="4" custScaleX="101758" custScaleY="95494" custLinFactNeighborX="-8299" custLinFactNeighborY="-3738">
        <dgm:presLayoutVars>
          <dgm:bulletEnabled val="1"/>
        </dgm:presLayoutVars>
      </dgm:prSet>
      <dgm:spPr/>
    </dgm:pt>
    <dgm:pt modelId="{CF3BB299-ED8B-47EF-B06E-E9F2664B663B}" type="pres">
      <dgm:prSet presAssocID="{7D4CDF17-DE2B-45A4-8B58-556DDEEB773A}" presName="compositeSpace" presStyleCnt="0"/>
      <dgm:spPr/>
    </dgm:pt>
    <dgm:pt modelId="{F15C0FA0-A55E-411E-AC0B-00BDC29FAA8C}" type="pres">
      <dgm:prSet presAssocID="{961F00AB-BBB1-4868-A8F4-82B8DF584DB9}" presName="composite" presStyleCnt="0"/>
      <dgm:spPr/>
    </dgm:pt>
    <dgm:pt modelId="{BDB046C0-1F55-4A1F-8FD2-5D1849640862}" type="pres">
      <dgm:prSet presAssocID="{961F00AB-BBB1-4868-A8F4-82B8DF584DB9}" presName="bgChev" presStyleLbl="node1" presStyleIdx="2" presStyleCnt="4"/>
      <dgm:spPr/>
    </dgm:pt>
    <dgm:pt modelId="{6F986118-0877-495F-99E5-6B8905C6A178}" type="pres">
      <dgm:prSet presAssocID="{961F00AB-BBB1-4868-A8F4-82B8DF584DB9}" presName="txNode" presStyleLbl="fgAcc1" presStyleIdx="2" presStyleCnt="4" custScaleX="118271" custScaleY="99042" custLinFactNeighborX="2087" custLinFactNeighborY="-6658">
        <dgm:presLayoutVars>
          <dgm:bulletEnabled val="1"/>
        </dgm:presLayoutVars>
      </dgm:prSet>
      <dgm:spPr/>
    </dgm:pt>
    <dgm:pt modelId="{84A778A7-F68D-400F-B4D3-337B1EFAB770}" type="pres">
      <dgm:prSet presAssocID="{41C13EC2-685A-48D0-A4B6-384300621E1F}" presName="compositeSpace" presStyleCnt="0"/>
      <dgm:spPr/>
    </dgm:pt>
    <dgm:pt modelId="{42C0CFDD-A5AB-42EF-AF0F-A19627B7C4A0}" type="pres">
      <dgm:prSet presAssocID="{5FCBE5BB-2331-411B-8091-A391A24F5AD3}" presName="composite" presStyleCnt="0"/>
      <dgm:spPr/>
    </dgm:pt>
    <dgm:pt modelId="{D6AF8A66-1AE2-41FC-8E81-CA41C966BE55}" type="pres">
      <dgm:prSet presAssocID="{5FCBE5BB-2331-411B-8091-A391A24F5AD3}" presName="bgChev" presStyleLbl="node1" presStyleIdx="3" presStyleCnt="4"/>
      <dgm:spPr/>
    </dgm:pt>
    <dgm:pt modelId="{9BF1B40B-2DC6-4FC4-BD4D-9E8D5D7CFD88}" type="pres">
      <dgm:prSet presAssocID="{5FCBE5BB-2331-411B-8091-A391A24F5AD3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7DCA7A09-0BFE-4536-BF12-BBA08D58D9DA}" type="presOf" srcId="{AECD5000-C7BA-469F-B1FE-AF9459A3E58D}" destId="{B7F1CE37-4182-4939-9548-C3BA3CC978B7}" srcOrd="0" destOrd="0" presId="urn:microsoft.com/office/officeart/2005/8/layout/chevronAccent+Icon"/>
    <dgm:cxn modelId="{9E5AB43E-401C-4230-BA10-42C917BADF5B}" type="presOf" srcId="{961F00AB-BBB1-4868-A8F4-82B8DF584DB9}" destId="{6F986118-0877-495F-99E5-6B8905C6A178}" srcOrd="0" destOrd="0" presId="urn:microsoft.com/office/officeart/2005/8/layout/chevronAccent+Icon"/>
    <dgm:cxn modelId="{33E10342-5FBF-4934-B250-05623B7437CF}" srcId="{AECD5000-C7BA-469F-B1FE-AF9459A3E58D}" destId="{5FCBE5BB-2331-411B-8091-A391A24F5AD3}" srcOrd="3" destOrd="0" parTransId="{33AC21A9-698F-4829-A552-31BB672D72B9}" sibTransId="{E4698F99-D85F-48FF-A33B-482BA8B90E44}"/>
    <dgm:cxn modelId="{2D1343A2-1B0A-49F9-BD3A-D808F269A77C}" type="presOf" srcId="{5FCBE5BB-2331-411B-8091-A391A24F5AD3}" destId="{9BF1B40B-2DC6-4FC4-BD4D-9E8D5D7CFD88}" srcOrd="0" destOrd="0" presId="urn:microsoft.com/office/officeart/2005/8/layout/chevronAccent+Icon"/>
    <dgm:cxn modelId="{68EE0BA5-C7C6-4E93-A5FE-AD13C8442C97}" type="presOf" srcId="{8C11F541-B38E-434D-8996-21CF892DCF4D}" destId="{BC9A2888-FA55-4429-8383-7760DEC4D515}" srcOrd="0" destOrd="0" presId="urn:microsoft.com/office/officeart/2005/8/layout/chevronAccent+Icon"/>
    <dgm:cxn modelId="{E7C0D2C2-D952-4161-AE4A-9042D8D5C985}" srcId="{AECD5000-C7BA-469F-B1FE-AF9459A3E58D}" destId="{ECDB2754-1D4A-4059-B383-283A0E13CBAC}" srcOrd="1" destOrd="0" parTransId="{E70CAC39-B3BC-41A1-98E8-FCE72D8BAD56}" sibTransId="{7D4CDF17-DE2B-45A4-8B58-556DDEEB773A}"/>
    <dgm:cxn modelId="{717FF2E0-8CD2-4954-B66E-CE66F42F5473}" srcId="{AECD5000-C7BA-469F-B1FE-AF9459A3E58D}" destId="{8C11F541-B38E-434D-8996-21CF892DCF4D}" srcOrd="0" destOrd="0" parTransId="{37410D6F-259B-4D7B-A88D-674902DB310B}" sibTransId="{DA068ECD-1F9D-4BE3-B42C-3568B2AF6AE6}"/>
    <dgm:cxn modelId="{AD1F2EE7-DEE6-44A9-BE2D-F884281964DF}" type="presOf" srcId="{ECDB2754-1D4A-4059-B383-283A0E13CBAC}" destId="{CEC2747B-8778-41F0-896C-945E23A73C58}" srcOrd="0" destOrd="0" presId="urn:microsoft.com/office/officeart/2005/8/layout/chevronAccent+Icon"/>
    <dgm:cxn modelId="{3F7720ED-2581-42C1-951F-E0D4DF9DA185}" srcId="{AECD5000-C7BA-469F-B1FE-AF9459A3E58D}" destId="{961F00AB-BBB1-4868-A8F4-82B8DF584DB9}" srcOrd="2" destOrd="0" parTransId="{624C8110-F9CB-4101-B140-9C646CB255CE}" sibTransId="{41C13EC2-685A-48D0-A4B6-384300621E1F}"/>
    <dgm:cxn modelId="{58460F35-955F-44F0-8D9E-C8673D20EA10}" type="presParOf" srcId="{B7F1CE37-4182-4939-9548-C3BA3CC978B7}" destId="{EF7BCAA6-88A2-4145-9875-B8BE7F776E2F}" srcOrd="0" destOrd="0" presId="urn:microsoft.com/office/officeart/2005/8/layout/chevronAccent+Icon"/>
    <dgm:cxn modelId="{166F23E5-ED54-4B1A-A7CF-9A0E740EF623}" type="presParOf" srcId="{EF7BCAA6-88A2-4145-9875-B8BE7F776E2F}" destId="{8A322062-129E-47F3-AABB-DCD2926B364C}" srcOrd="0" destOrd="0" presId="urn:microsoft.com/office/officeart/2005/8/layout/chevronAccent+Icon"/>
    <dgm:cxn modelId="{FDB31119-29D0-4747-94B5-81A94D0AFD86}" type="presParOf" srcId="{EF7BCAA6-88A2-4145-9875-B8BE7F776E2F}" destId="{BC9A2888-FA55-4429-8383-7760DEC4D515}" srcOrd="1" destOrd="0" presId="urn:microsoft.com/office/officeart/2005/8/layout/chevronAccent+Icon"/>
    <dgm:cxn modelId="{D631E8B1-024D-440D-9D88-1AE1747B86B7}" type="presParOf" srcId="{B7F1CE37-4182-4939-9548-C3BA3CC978B7}" destId="{15912CB9-1A6F-413E-B5CA-3C9B12A7F587}" srcOrd="1" destOrd="0" presId="urn:microsoft.com/office/officeart/2005/8/layout/chevronAccent+Icon"/>
    <dgm:cxn modelId="{5A6FFBF6-C471-4165-B916-EBD025BFE632}" type="presParOf" srcId="{B7F1CE37-4182-4939-9548-C3BA3CC978B7}" destId="{767AED83-60E9-4591-8B5C-CF73A72381EB}" srcOrd="2" destOrd="0" presId="urn:microsoft.com/office/officeart/2005/8/layout/chevronAccent+Icon"/>
    <dgm:cxn modelId="{4EB3CBFD-3D27-4886-A513-058D9ED8E3B8}" type="presParOf" srcId="{767AED83-60E9-4591-8B5C-CF73A72381EB}" destId="{E878EFA2-3746-462C-AA61-AF4A3FD8B151}" srcOrd="0" destOrd="0" presId="urn:microsoft.com/office/officeart/2005/8/layout/chevronAccent+Icon"/>
    <dgm:cxn modelId="{B27E4BD9-E479-4234-9F6C-4ED3FD3C448C}" type="presParOf" srcId="{767AED83-60E9-4591-8B5C-CF73A72381EB}" destId="{CEC2747B-8778-41F0-896C-945E23A73C58}" srcOrd="1" destOrd="0" presId="urn:microsoft.com/office/officeart/2005/8/layout/chevronAccent+Icon"/>
    <dgm:cxn modelId="{2A709C2C-0718-4DBF-941F-37282314DE62}" type="presParOf" srcId="{B7F1CE37-4182-4939-9548-C3BA3CC978B7}" destId="{CF3BB299-ED8B-47EF-B06E-E9F2664B663B}" srcOrd="3" destOrd="0" presId="urn:microsoft.com/office/officeart/2005/8/layout/chevronAccent+Icon"/>
    <dgm:cxn modelId="{B93AC54C-E951-4BA2-92C0-A98D217A30FD}" type="presParOf" srcId="{B7F1CE37-4182-4939-9548-C3BA3CC978B7}" destId="{F15C0FA0-A55E-411E-AC0B-00BDC29FAA8C}" srcOrd="4" destOrd="0" presId="urn:microsoft.com/office/officeart/2005/8/layout/chevronAccent+Icon"/>
    <dgm:cxn modelId="{EFC1E570-6D8D-46F7-9EC3-981C7133FDAE}" type="presParOf" srcId="{F15C0FA0-A55E-411E-AC0B-00BDC29FAA8C}" destId="{BDB046C0-1F55-4A1F-8FD2-5D1849640862}" srcOrd="0" destOrd="0" presId="urn:microsoft.com/office/officeart/2005/8/layout/chevronAccent+Icon"/>
    <dgm:cxn modelId="{9E434C2E-12EF-444F-8947-40FDAC442724}" type="presParOf" srcId="{F15C0FA0-A55E-411E-AC0B-00BDC29FAA8C}" destId="{6F986118-0877-495F-99E5-6B8905C6A178}" srcOrd="1" destOrd="0" presId="urn:microsoft.com/office/officeart/2005/8/layout/chevronAccent+Icon"/>
    <dgm:cxn modelId="{F7B0891E-4FEF-4BD5-BE7C-F95157DE1E5A}" type="presParOf" srcId="{B7F1CE37-4182-4939-9548-C3BA3CC978B7}" destId="{84A778A7-F68D-400F-B4D3-337B1EFAB770}" srcOrd="5" destOrd="0" presId="urn:microsoft.com/office/officeart/2005/8/layout/chevronAccent+Icon"/>
    <dgm:cxn modelId="{0B93F849-1D17-4137-A2E7-6587926092C0}" type="presParOf" srcId="{B7F1CE37-4182-4939-9548-C3BA3CC978B7}" destId="{42C0CFDD-A5AB-42EF-AF0F-A19627B7C4A0}" srcOrd="6" destOrd="0" presId="urn:microsoft.com/office/officeart/2005/8/layout/chevronAccent+Icon"/>
    <dgm:cxn modelId="{7EA47D59-2E4E-4B4E-92A7-4038A97B21BB}" type="presParOf" srcId="{42C0CFDD-A5AB-42EF-AF0F-A19627B7C4A0}" destId="{D6AF8A66-1AE2-41FC-8E81-CA41C966BE55}" srcOrd="0" destOrd="0" presId="urn:microsoft.com/office/officeart/2005/8/layout/chevronAccent+Icon"/>
    <dgm:cxn modelId="{71051118-F261-44F5-8B23-885FC9E1E28D}" type="presParOf" srcId="{42C0CFDD-A5AB-42EF-AF0F-A19627B7C4A0}" destId="{9BF1B40B-2DC6-4FC4-BD4D-9E8D5D7CFD88}" srcOrd="1" destOrd="0" presId="urn:microsoft.com/office/officeart/2005/8/layout/chevronAccent+Icon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CBCC8A-7280-884D-896D-B1CE8E041FD2}" type="doc">
      <dgm:prSet loTypeId="urn:microsoft.com/office/officeart/2008/layout/HorizontalMultiLevelHierarchy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B5D67C-B8E6-3248-ADA4-45E7B19FDA0A}">
      <dgm:prSet phldrT="[Text]" custT="1"/>
      <dgm:spPr/>
      <dgm:t>
        <a:bodyPr/>
        <a:lstStyle/>
        <a:p>
          <a:r>
            <a:rPr lang="en-US" sz="2800" b="1" kern="1200" dirty="0">
              <a:solidFill>
                <a:schemeClr val="bg2"/>
              </a:solidFill>
              <a:latin typeface="+mj-lt"/>
              <a:ea typeface="+mn-ea"/>
              <a:cs typeface="+mn-cs"/>
            </a:rPr>
            <a:t>Offer Publication Date</a:t>
          </a:r>
        </a:p>
      </dgm:t>
    </dgm:pt>
    <dgm:pt modelId="{17B40400-C460-474B-8162-E1E6134F79B9}" type="parTrans" cxnId="{34D9810F-50F9-104A-9894-36761A00AE1F}">
      <dgm:prSet/>
      <dgm:spPr/>
      <dgm:t>
        <a:bodyPr/>
        <a:lstStyle/>
        <a:p>
          <a:endParaRPr lang="en-US"/>
        </a:p>
      </dgm:t>
    </dgm:pt>
    <dgm:pt modelId="{E2B42F40-E3ED-664C-BCBD-59D598187D3A}" type="sibTrans" cxnId="{34D9810F-50F9-104A-9894-36761A00AE1F}">
      <dgm:prSet/>
      <dgm:spPr/>
      <dgm:t>
        <a:bodyPr/>
        <a:lstStyle/>
        <a:p>
          <a:endParaRPr lang="en-US"/>
        </a:p>
      </dgm:t>
    </dgm:pt>
    <dgm:pt modelId="{3D8E37DA-5E96-2846-B567-D6A2D2F00E8E}">
      <dgm:prSet phldrT="[Text]" custT="1"/>
      <dgm:spPr/>
      <dgm:t>
        <a:bodyPr/>
        <a:lstStyle/>
        <a:p>
          <a:r>
            <a:rPr lang="en-US" sz="2800" b="1" kern="120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Month</a:t>
          </a:r>
        </a:p>
      </dgm:t>
    </dgm:pt>
    <dgm:pt modelId="{02BD5C6E-86E7-E944-BA10-7B61AFA5C71A}" type="parTrans" cxnId="{4A0795F6-2FEA-914A-B0E7-9707E6485DC4}">
      <dgm:prSet/>
      <dgm:spPr/>
      <dgm:t>
        <a:bodyPr/>
        <a:lstStyle/>
        <a:p>
          <a:endParaRPr lang="en-US"/>
        </a:p>
      </dgm:t>
    </dgm:pt>
    <dgm:pt modelId="{D3A5EA7F-AE2B-4D45-B337-246F1CA4B262}" type="sibTrans" cxnId="{4A0795F6-2FEA-914A-B0E7-9707E6485DC4}">
      <dgm:prSet/>
      <dgm:spPr/>
      <dgm:t>
        <a:bodyPr/>
        <a:lstStyle/>
        <a:p>
          <a:endParaRPr lang="en-US"/>
        </a:p>
      </dgm:t>
    </dgm:pt>
    <dgm:pt modelId="{368FF569-893B-6E4B-87C6-43183CB74D2D}">
      <dgm:prSet phldrT="[Text]" custT="1"/>
      <dgm:spPr/>
      <dgm:t>
        <a:bodyPr/>
        <a:lstStyle/>
        <a:p>
          <a:r>
            <a:rPr lang="en-US" sz="2800" b="1" kern="120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Day</a:t>
          </a:r>
        </a:p>
      </dgm:t>
    </dgm:pt>
    <dgm:pt modelId="{E883D61D-A9C6-CA4E-8BD4-294F8C67E0D6}" type="parTrans" cxnId="{78431BDD-65AF-4648-A3A8-79E6E96EBEDF}">
      <dgm:prSet/>
      <dgm:spPr/>
      <dgm:t>
        <a:bodyPr/>
        <a:lstStyle/>
        <a:p>
          <a:endParaRPr lang="en-US"/>
        </a:p>
      </dgm:t>
    </dgm:pt>
    <dgm:pt modelId="{174F1915-4B7F-BE47-B74B-4223F0C2AC98}" type="sibTrans" cxnId="{78431BDD-65AF-4648-A3A8-79E6E96EBEDF}">
      <dgm:prSet/>
      <dgm:spPr/>
      <dgm:t>
        <a:bodyPr/>
        <a:lstStyle/>
        <a:p>
          <a:endParaRPr lang="en-US"/>
        </a:p>
      </dgm:t>
    </dgm:pt>
    <dgm:pt modelId="{644D85CE-5A07-7F46-BB94-E531C64DCEEC}">
      <dgm:prSet phldrT="[Text]" custT="1"/>
      <dgm:spPr/>
      <dgm:t>
        <a:bodyPr/>
        <a:lstStyle/>
        <a:p>
          <a:r>
            <a:rPr lang="en-US" sz="2800" b="1" kern="120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Day of Week</a:t>
          </a:r>
        </a:p>
      </dgm:t>
    </dgm:pt>
    <dgm:pt modelId="{3DCBF865-6015-4C43-AB35-5E0B39E43ACE}" type="parTrans" cxnId="{8F1105D2-42B7-C040-A4F1-9EA13B08EA57}">
      <dgm:prSet/>
      <dgm:spPr/>
      <dgm:t>
        <a:bodyPr/>
        <a:lstStyle/>
        <a:p>
          <a:endParaRPr lang="en-US"/>
        </a:p>
      </dgm:t>
    </dgm:pt>
    <dgm:pt modelId="{3B409BED-70A5-CD4E-8E0D-F1337E60977C}" type="sibTrans" cxnId="{8F1105D2-42B7-C040-A4F1-9EA13B08EA57}">
      <dgm:prSet/>
      <dgm:spPr/>
      <dgm:t>
        <a:bodyPr/>
        <a:lstStyle/>
        <a:p>
          <a:endParaRPr lang="en-US"/>
        </a:p>
      </dgm:t>
    </dgm:pt>
    <dgm:pt modelId="{FF8F0284-1900-ED4D-9C11-8442479377D6}" type="pres">
      <dgm:prSet presAssocID="{B2CBCC8A-7280-884D-896D-B1CE8E041F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23C33E-6088-CE4E-862D-D7070010321A}" type="pres">
      <dgm:prSet presAssocID="{C8B5D67C-B8E6-3248-ADA4-45E7B19FDA0A}" presName="root1" presStyleCnt="0"/>
      <dgm:spPr/>
    </dgm:pt>
    <dgm:pt modelId="{DED6508A-07FD-194F-8CAB-0292289D8631}" type="pres">
      <dgm:prSet presAssocID="{C8B5D67C-B8E6-3248-ADA4-45E7B19FDA0A}" presName="LevelOneTextNode" presStyleLbl="node0" presStyleIdx="0" presStyleCnt="1" custAng="5400000" custLinFactX="-100000" custLinFactNeighborX="-103699" custLinFactNeighborY="-2475">
        <dgm:presLayoutVars>
          <dgm:chPref val="3"/>
        </dgm:presLayoutVars>
      </dgm:prSet>
      <dgm:spPr/>
    </dgm:pt>
    <dgm:pt modelId="{DEAC6E3A-979C-574F-8DFD-2B5540807229}" type="pres">
      <dgm:prSet presAssocID="{C8B5D67C-B8E6-3248-ADA4-45E7B19FDA0A}" presName="level2hierChild" presStyleCnt="0"/>
      <dgm:spPr/>
    </dgm:pt>
    <dgm:pt modelId="{F41EC78A-37C0-FD41-B48F-93C75F63C8E9}" type="pres">
      <dgm:prSet presAssocID="{02BD5C6E-86E7-E944-BA10-7B61AFA5C71A}" presName="conn2-1" presStyleLbl="parChTrans1D2" presStyleIdx="0" presStyleCnt="3"/>
      <dgm:spPr/>
    </dgm:pt>
    <dgm:pt modelId="{67C8357C-91A6-9D46-9634-B0D146237BB0}" type="pres">
      <dgm:prSet presAssocID="{02BD5C6E-86E7-E944-BA10-7B61AFA5C71A}" presName="connTx" presStyleLbl="parChTrans1D2" presStyleIdx="0" presStyleCnt="3"/>
      <dgm:spPr/>
    </dgm:pt>
    <dgm:pt modelId="{E7E2A8A0-9F1A-524F-AC0F-36A303B7E5C8}" type="pres">
      <dgm:prSet presAssocID="{3D8E37DA-5E96-2846-B567-D6A2D2F00E8E}" presName="root2" presStyleCnt="0"/>
      <dgm:spPr/>
    </dgm:pt>
    <dgm:pt modelId="{DAE465EF-7A37-0F4D-B7B1-3CEE657D8D23}" type="pres">
      <dgm:prSet presAssocID="{3D8E37DA-5E96-2846-B567-D6A2D2F00E8E}" presName="LevelTwoTextNode" presStyleLbl="node2" presStyleIdx="0" presStyleCnt="3" custLinFactNeighborX="32913" custLinFactNeighborY="-2105">
        <dgm:presLayoutVars>
          <dgm:chPref val="3"/>
        </dgm:presLayoutVars>
      </dgm:prSet>
      <dgm:spPr/>
    </dgm:pt>
    <dgm:pt modelId="{C991F1F3-3200-3C4E-9B67-0E7495E47702}" type="pres">
      <dgm:prSet presAssocID="{3D8E37DA-5E96-2846-B567-D6A2D2F00E8E}" presName="level3hierChild" presStyleCnt="0"/>
      <dgm:spPr/>
    </dgm:pt>
    <dgm:pt modelId="{FA2123CD-406D-E044-8559-4163D1DD3B35}" type="pres">
      <dgm:prSet presAssocID="{E883D61D-A9C6-CA4E-8BD4-294F8C67E0D6}" presName="conn2-1" presStyleLbl="parChTrans1D2" presStyleIdx="1" presStyleCnt="3"/>
      <dgm:spPr/>
    </dgm:pt>
    <dgm:pt modelId="{68BD5633-9541-B542-8C6B-B892881A6848}" type="pres">
      <dgm:prSet presAssocID="{E883D61D-A9C6-CA4E-8BD4-294F8C67E0D6}" presName="connTx" presStyleLbl="parChTrans1D2" presStyleIdx="1" presStyleCnt="3"/>
      <dgm:spPr/>
    </dgm:pt>
    <dgm:pt modelId="{9844AC62-CE55-264E-AFD4-69AEB903EE8B}" type="pres">
      <dgm:prSet presAssocID="{368FF569-893B-6E4B-87C6-43183CB74D2D}" presName="root2" presStyleCnt="0"/>
      <dgm:spPr/>
    </dgm:pt>
    <dgm:pt modelId="{79AF310F-EAC7-7442-93B0-0C358BFFE93D}" type="pres">
      <dgm:prSet presAssocID="{368FF569-893B-6E4B-87C6-43183CB74D2D}" presName="LevelTwoTextNode" presStyleLbl="node2" presStyleIdx="1" presStyleCnt="3" custLinFactNeighborX="32913" custLinFactNeighborY="1629">
        <dgm:presLayoutVars>
          <dgm:chPref val="3"/>
        </dgm:presLayoutVars>
      </dgm:prSet>
      <dgm:spPr/>
    </dgm:pt>
    <dgm:pt modelId="{E85EB20B-C91C-1844-8037-C635D0C7B377}" type="pres">
      <dgm:prSet presAssocID="{368FF569-893B-6E4B-87C6-43183CB74D2D}" presName="level3hierChild" presStyleCnt="0"/>
      <dgm:spPr/>
    </dgm:pt>
    <dgm:pt modelId="{08706113-6065-5640-98AC-CF10820CF148}" type="pres">
      <dgm:prSet presAssocID="{3DCBF865-6015-4C43-AB35-5E0B39E43ACE}" presName="conn2-1" presStyleLbl="parChTrans1D2" presStyleIdx="2" presStyleCnt="3"/>
      <dgm:spPr/>
    </dgm:pt>
    <dgm:pt modelId="{36B1DCCB-F6B4-BE45-B81A-043EBB16AC4F}" type="pres">
      <dgm:prSet presAssocID="{3DCBF865-6015-4C43-AB35-5E0B39E43ACE}" presName="connTx" presStyleLbl="parChTrans1D2" presStyleIdx="2" presStyleCnt="3"/>
      <dgm:spPr/>
    </dgm:pt>
    <dgm:pt modelId="{AB796503-9BDF-3E43-9E47-B2D7E09AE48E}" type="pres">
      <dgm:prSet presAssocID="{644D85CE-5A07-7F46-BB94-E531C64DCEEC}" presName="root2" presStyleCnt="0"/>
      <dgm:spPr/>
    </dgm:pt>
    <dgm:pt modelId="{B00EAF52-3BC6-4A4D-8698-C5F7202ACA90}" type="pres">
      <dgm:prSet presAssocID="{644D85CE-5A07-7F46-BB94-E531C64DCEEC}" presName="LevelTwoTextNode" presStyleLbl="node2" presStyleIdx="2" presStyleCnt="3" custLinFactNeighborX="32913" custLinFactNeighborY="4707">
        <dgm:presLayoutVars>
          <dgm:chPref val="3"/>
        </dgm:presLayoutVars>
      </dgm:prSet>
      <dgm:spPr/>
    </dgm:pt>
    <dgm:pt modelId="{4A553C13-156E-5042-80DE-DEE69D80E80A}" type="pres">
      <dgm:prSet presAssocID="{644D85CE-5A07-7F46-BB94-E531C64DCEEC}" presName="level3hierChild" presStyleCnt="0"/>
      <dgm:spPr/>
    </dgm:pt>
  </dgm:ptLst>
  <dgm:cxnLst>
    <dgm:cxn modelId="{34D9810F-50F9-104A-9894-36761A00AE1F}" srcId="{B2CBCC8A-7280-884D-896D-B1CE8E041FD2}" destId="{C8B5D67C-B8E6-3248-ADA4-45E7B19FDA0A}" srcOrd="0" destOrd="0" parTransId="{17B40400-C460-474B-8162-E1E6134F79B9}" sibTransId="{E2B42F40-E3ED-664C-BCBD-59D598187D3A}"/>
    <dgm:cxn modelId="{AA66B616-8453-F04E-BC04-8A94F9E6D8DB}" type="presOf" srcId="{02BD5C6E-86E7-E944-BA10-7B61AFA5C71A}" destId="{67C8357C-91A6-9D46-9634-B0D146237BB0}" srcOrd="1" destOrd="0" presId="urn:microsoft.com/office/officeart/2008/layout/HorizontalMultiLevelHierarchy"/>
    <dgm:cxn modelId="{D9827F49-34CB-B248-B0D3-75DD5A2CB6A5}" type="presOf" srcId="{644D85CE-5A07-7F46-BB94-E531C64DCEEC}" destId="{B00EAF52-3BC6-4A4D-8698-C5F7202ACA90}" srcOrd="0" destOrd="0" presId="urn:microsoft.com/office/officeart/2008/layout/HorizontalMultiLevelHierarchy"/>
    <dgm:cxn modelId="{1109805C-CC83-5244-8AD3-3465D6B1C939}" type="presOf" srcId="{C8B5D67C-B8E6-3248-ADA4-45E7B19FDA0A}" destId="{DED6508A-07FD-194F-8CAB-0292289D8631}" srcOrd="0" destOrd="0" presId="urn:microsoft.com/office/officeart/2008/layout/HorizontalMultiLevelHierarchy"/>
    <dgm:cxn modelId="{CA435A74-E3C1-614C-A83C-08EFD54472EB}" type="presOf" srcId="{02BD5C6E-86E7-E944-BA10-7B61AFA5C71A}" destId="{F41EC78A-37C0-FD41-B48F-93C75F63C8E9}" srcOrd="0" destOrd="0" presId="urn:microsoft.com/office/officeart/2008/layout/HorizontalMultiLevelHierarchy"/>
    <dgm:cxn modelId="{A1B937A6-8D6A-6E4D-81AB-964E461D37B1}" type="presOf" srcId="{E883D61D-A9C6-CA4E-8BD4-294F8C67E0D6}" destId="{68BD5633-9541-B542-8C6B-B892881A6848}" srcOrd="1" destOrd="0" presId="urn:microsoft.com/office/officeart/2008/layout/HorizontalMultiLevelHierarchy"/>
    <dgm:cxn modelId="{6FFC11AC-72AF-0842-8C2D-5A4EF472A934}" type="presOf" srcId="{E883D61D-A9C6-CA4E-8BD4-294F8C67E0D6}" destId="{FA2123CD-406D-E044-8559-4163D1DD3B35}" srcOrd="0" destOrd="0" presId="urn:microsoft.com/office/officeart/2008/layout/HorizontalMultiLevelHierarchy"/>
    <dgm:cxn modelId="{427828BB-5DF7-1246-A719-AB312B2ADE66}" type="presOf" srcId="{3D8E37DA-5E96-2846-B567-D6A2D2F00E8E}" destId="{DAE465EF-7A37-0F4D-B7B1-3CEE657D8D23}" srcOrd="0" destOrd="0" presId="urn:microsoft.com/office/officeart/2008/layout/HorizontalMultiLevelHierarchy"/>
    <dgm:cxn modelId="{1B134ACC-7396-F749-B373-B6A65F167137}" type="presOf" srcId="{368FF569-893B-6E4B-87C6-43183CB74D2D}" destId="{79AF310F-EAC7-7442-93B0-0C358BFFE93D}" srcOrd="0" destOrd="0" presId="urn:microsoft.com/office/officeart/2008/layout/HorizontalMultiLevelHierarchy"/>
    <dgm:cxn modelId="{A3BCA5D1-BF78-0640-8EA9-6A500232949D}" type="presOf" srcId="{3DCBF865-6015-4C43-AB35-5E0B39E43ACE}" destId="{08706113-6065-5640-98AC-CF10820CF148}" srcOrd="0" destOrd="0" presId="urn:microsoft.com/office/officeart/2008/layout/HorizontalMultiLevelHierarchy"/>
    <dgm:cxn modelId="{8F1105D2-42B7-C040-A4F1-9EA13B08EA57}" srcId="{C8B5D67C-B8E6-3248-ADA4-45E7B19FDA0A}" destId="{644D85CE-5A07-7F46-BB94-E531C64DCEEC}" srcOrd="2" destOrd="0" parTransId="{3DCBF865-6015-4C43-AB35-5E0B39E43ACE}" sibTransId="{3B409BED-70A5-CD4E-8E0D-F1337E60977C}"/>
    <dgm:cxn modelId="{EEE0DBDB-8431-7B41-95CE-45AAB0F34506}" type="presOf" srcId="{3DCBF865-6015-4C43-AB35-5E0B39E43ACE}" destId="{36B1DCCB-F6B4-BE45-B81A-043EBB16AC4F}" srcOrd="1" destOrd="0" presId="urn:microsoft.com/office/officeart/2008/layout/HorizontalMultiLevelHierarchy"/>
    <dgm:cxn modelId="{78431BDD-65AF-4648-A3A8-79E6E96EBEDF}" srcId="{C8B5D67C-B8E6-3248-ADA4-45E7B19FDA0A}" destId="{368FF569-893B-6E4B-87C6-43183CB74D2D}" srcOrd="1" destOrd="0" parTransId="{E883D61D-A9C6-CA4E-8BD4-294F8C67E0D6}" sibTransId="{174F1915-4B7F-BE47-B74B-4223F0C2AC98}"/>
    <dgm:cxn modelId="{A04E2FDF-9C00-EF4D-859E-E6692D0E155C}" type="presOf" srcId="{B2CBCC8A-7280-884D-896D-B1CE8E041FD2}" destId="{FF8F0284-1900-ED4D-9C11-8442479377D6}" srcOrd="0" destOrd="0" presId="urn:microsoft.com/office/officeart/2008/layout/HorizontalMultiLevelHierarchy"/>
    <dgm:cxn modelId="{4A0795F6-2FEA-914A-B0E7-9707E6485DC4}" srcId="{C8B5D67C-B8E6-3248-ADA4-45E7B19FDA0A}" destId="{3D8E37DA-5E96-2846-B567-D6A2D2F00E8E}" srcOrd="0" destOrd="0" parTransId="{02BD5C6E-86E7-E944-BA10-7B61AFA5C71A}" sibTransId="{D3A5EA7F-AE2B-4D45-B337-246F1CA4B262}"/>
    <dgm:cxn modelId="{090870E7-4FCE-9546-85C1-80B3EE9665C6}" type="presParOf" srcId="{FF8F0284-1900-ED4D-9C11-8442479377D6}" destId="{DF23C33E-6088-CE4E-862D-D7070010321A}" srcOrd="0" destOrd="0" presId="urn:microsoft.com/office/officeart/2008/layout/HorizontalMultiLevelHierarchy"/>
    <dgm:cxn modelId="{35CB6E59-D22E-5F4E-BBBC-3369E6D2DED8}" type="presParOf" srcId="{DF23C33E-6088-CE4E-862D-D7070010321A}" destId="{DED6508A-07FD-194F-8CAB-0292289D8631}" srcOrd="0" destOrd="0" presId="urn:microsoft.com/office/officeart/2008/layout/HorizontalMultiLevelHierarchy"/>
    <dgm:cxn modelId="{61B7BF63-AC95-734B-8492-9030D2159679}" type="presParOf" srcId="{DF23C33E-6088-CE4E-862D-D7070010321A}" destId="{DEAC6E3A-979C-574F-8DFD-2B5540807229}" srcOrd="1" destOrd="0" presId="urn:microsoft.com/office/officeart/2008/layout/HorizontalMultiLevelHierarchy"/>
    <dgm:cxn modelId="{77C14C3A-6E9E-BF4F-9A08-6F8313E4E228}" type="presParOf" srcId="{DEAC6E3A-979C-574F-8DFD-2B5540807229}" destId="{F41EC78A-37C0-FD41-B48F-93C75F63C8E9}" srcOrd="0" destOrd="0" presId="urn:microsoft.com/office/officeart/2008/layout/HorizontalMultiLevelHierarchy"/>
    <dgm:cxn modelId="{34336477-7DC8-954B-AB36-0AD643D0083E}" type="presParOf" srcId="{F41EC78A-37C0-FD41-B48F-93C75F63C8E9}" destId="{67C8357C-91A6-9D46-9634-B0D146237BB0}" srcOrd="0" destOrd="0" presId="urn:microsoft.com/office/officeart/2008/layout/HorizontalMultiLevelHierarchy"/>
    <dgm:cxn modelId="{C3B3CD55-B4F8-F54A-8DE1-47CCF4479ED1}" type="presParOf" srcId="{DEAC6E3A-979C-574F-8DFD-2B5540807229}" destId="{E7E2A8A0-9F1A-524F-AC0F-36A303B7E5C8}" srcOrd="1" destOrd="0" presId="urn:microsoft.com/office/officeart/2008/layout/HorizontalMultiLevelHierarchy"/>
    <dgm:cxn modelId="{3A24DA03-FA12-EF4A-8CFD-D2394C9FD512}" type="presParOf" srcId="{E7E2A8A0-9F1A-524F-AC0F-36A303B7E5C8}" destId="{DAE465EF-7A37-0F4D-B7B1-3CEE657D8D23}" srcOrd="0" destOrd="0" presId="urn:microsoft.com/office/officeart/2008/layout/HorizontalMultiLevelHierarchy"/>
    <dgm:cxn modelId="{B15A897C-D411-7644-8381-F3F764361CCD}" type="presParOf" srcId="{E7E2A8A0-9F1A-524F-AC0F-36A303B7E5C8}" destId="{C991F1F3-3200-3C4E-9B67-0E7495E47702}" srcOrd="1" destOrd="0" presId="urn:microsoft.com/office/officeart/2008/layout/HorizontalMultiLevelHierarchy"/>
    <dgm:cxn modelId="{0D6F7B93-5FD0-4C4C-AA79-11E5301089E1}" type="presParOf" srcId="{DEAC6E3A-979C-574F-8DFD-2B5540807229}" destId="{FA2123CD-406D-E044-8559-4163D1DD3B35}" srcOrd="2" destOrd="0" presId="urn:microsoft.com/office/officeart/2008/layout/HorizontalMultiLevelHierarchy"/>
    <dgm:cxn modelId="{B213F101-F630-E04F-A3D4-05B9566BCDAD}" type="presParOf" srcId="{FA2123CD-406D-E044-8559-4163D1DD3B35}" destId="{68BD5633-9541-B542-8C6B-B892881A6848}" srcOrd="0" destOrd="0" presId="urn:microsoft.com/office/officeart/2008/layout/HorizontalMultiLevelHierarchy"/>
    <dgm:cxn modelId="{1B909910-9914-2546-AEFF-F95276921385}" type="presParOf" srcId="{DEAC6E3A-979C-574F-8DFD-2B5540807229}" destId="{9844AC62-CE55-264E-AFD4-69AEB903EE8B}" srcOrd="3" destOrd="0" presId="urn:microsoft.com/office/officeart/2008/layout/HorizontalMultiLevelHierarchy"/>
    <dgm:cxn modelId="{0AB3F0FA-0EAB-DF43-B01B-4B6CBD0D1B12}" type="presParOf" srcId="{9844AC62-CE55-264E-AFD4-69AEB903EE8B}" destId="{79AF310F-EAC7-7442-93B0-0C358BFFE93D}" srcOrd="0" destOrd="0" presId="urn:microsoft.com/office/officeart/2008/layout/HorizontalMultiLevelHierarchy"/>
    <dgm:cxn modelId="{9F676E6A-C6B2-7549-869E-2AD9CCA5D120}" type="presParOf" srcId="{9844AC62-CE55-264E-AFD4-69AEB903EE8B}" destId="{E85EB20B-C91C-1844-8037-C635D0C7B377}" srcOrd="1" destOrd="0" presId="urn:microsoft.com/office/officeart/2008/layout/HorizontalMultiLevelHierarchy"/>
    <dgm:cxn modelId="{A516BBA9-0AE9-F342-B829-95C931E3094F}" type="presParOf" srcId="{DEAC6E3A-979C-574F-8DFD-2B5540807229}" destId="{08706113-6065-5640-98AC-CF10820CF148}" srcOrd="4" destOrd="0" presId="urn:microsoft.com/office/officeart/2008/layout/HorizontalMultiLevelHierarchy"/>
    <dgm:cxn modelId="{9F849C06-6BEB-5F49-B5A4-5B98463773C7}" type="presParOf" srcId="{08706113-6065-5640-98AC-CF10820CF148}" destId="{36B1DCCB-F6B4-BE45-B81A-043EBB16AC4F}" srcOrd="0" destOrd="0" presId="urn:microsoft.com/office/officeart/2008/layout/HorizontalMultiLevelHierarchy"/>
    <dgm:cxn modelId="{A0112AE6-53B1-084A-A163-5032CCA8B48A}" type="presParOf" srcId="{DEAC6E3A-979C-574F-8DFD-2B5540807229}" destId="{AB796503-9BDF-3E43-9E47-B2D7E09AE48E}" srcOrd="5" destOrd="0" presId="urn:microsoft.com/office/officeart/2008/layout/HorizontalMultiLevelHierarchy"/>
    <dgm:cxn modelId="{9C033B16-37FA-4D43-A2DF-CF9D4E9E82F9}" type="presParOf" srcId="{AB796503-9BDF-3E43-9E47-B2D7E09AE48E}" destId="{B00EAF52-3BC6-4A4D-8698-C5F7202ACA90}" srcOrd="0" destOrd="0" presId="urn:microsoft.com/office/officeart/2008/layout/HorizontalMultiLevelHierarchy"/>
    <dgm:cxn modelId="{7AD92916-2665-CC44-8CF7-168213BB7BEC}" type="presParOf" srcId="{AB796503-9BDF-3E43-9E47-B2D7E09AE48E}" destId="{4A553C13-156E-5042-80DE-DEE69D80E80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CD20F-8A83-DE4D-BD93-E2CF77434E2D}">
      <dsp:nvSpPr>
        <dsp:cNvPr id="0" name=""/>
        <dsp:cNvSpPr/>
      </dsp:nvSpPr>
      <dsp:spPr>
        <a:xfrm>
          <a:off x="3101557" y="2484077"/>
          <a:ext cx="2168162" cy="193585"/>
        </a:xfrm>
        <a:custGeom>
          <a:avLst/>
          <a:gdLst/>
          <a:ahLst/>
          <a:cxnLst/>
          <a:rect l="0" t="0" r="0" b="0"/>
          <a:pathLst>
            <a:path>
              <a:moveTo>
                <a:pt x="0" y="193585"/>
              </a:moveTo>
              <a:lnTo>
                <a:pt x="2168162" y="193585"/>
              </a:lnTo>
              <a:lnTo>
                <a:pt x="2168162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5E707-F536-1D41-AB65-CC7B0FEF38C5}">
      <dsp:nvSpPr>
        <dsp:cNvPr id="0" name=""/>
        <dsp:cNvSpPr/>
      </dsp:nvSpPr>
      <dsp:spPr>
        <a:xfrm>
          <a:off x="3101557" y="2677663"/>
          <a:ext cx="4336325" cy="1997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26588" y="0"/>
              </a:lnTo>
              <a:lnTo>
                <a:pt x="4026588" y="1997807"/>
              </a:lnTo>
              <a:lnTo>
                <a:pt x="4336325" y="19978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55F32C-4712-174E-B822-3251BDED0F93}">
      <dsp:nvSpPr>
        <dsp:cNvPr id="0" name=""/>
        <dsp:cNvSpPr/>
      </dsp:nvSpPr>
      <dsp:spPr>
        <a:xfrm>
          <a:off x="3101557" y="2677663"/>
          <a:ext cx="4336325" cy="665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26588" y="0"/>
              </a:lnTo>
              <a:lnTo>
                <a:pt x="4026588" y="665935"/>
              </a:lnTo>
              <a:lnTo>
                <a:pt x="4336325" y="66593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2C286-45B7-AC46-BA9F-2556F649FEA5}">
      <dsp:nvSpPr>
        <dsp:cNvPr id="0" name=""/>
        <dsp:cNvSpPr/>
      </dsp:nvSpPr>
      <dsp:spPr>
        <a:xfrm>
          <a:off x="3101557" y="2011727"/>
          <a:ext cx="4336325" cy="665935"/>
        </a:xfrm>
        <a:custGeom>
          <a:avLst/>
          <a:gdLst/>
          <a:ahLst/>
          <a:cxnLst/>
          <a:rect l="0" t="0" r="0" b="0"/>
          <a:pathLst>
            <a:path>
              <a:moveTo>
                <a:pt x="0" y="665935"/>
              </a:moveTo>
              <a:lnTo>
                <a:pt x="4026588" y="665935"/>
              </a:lnTo>
              <a:lnTo>
                <a:pt x="4026588" y="0"/>
              </a:lnTo>
              <a:lnTo>
                <a:pt x="43363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10EC2-5146-FD4A-8709-EA61492C0B75}">
      <dsp:nvSpPr>
        <dsp:cNvPr id="0" name=""/>
        <dsp:cNvSpPr/>
      </dsp:nvSpPr>
      <dsp:spPr>
        <a:xfrm>
          <a:off x="3101557" y="679855"/>
          <a:ext cx="4336325" cy="1997807"/>
        </a:xfrm>
        <a:custGeom>
          <a:avLst/>
          <a:gdLst/>
          <a:ahLst/>
          <a:cxnLst/>
          <a:rect l="0" t="0" r="0" b="0"/>
          <a:pathLst>
            <a:path>
              <a:moveTo>
                <a:pt x="0" y="1997807"/>
              </a:moveTo>
              <a:lnTo>
                <a:pt x="4026588" y="1997807"/>
              </a:lnTo>
              <a:lnTo>
                <a:pt x="4026588" y="0"/>
              </a:lnTo>
              <a:lnTo>
                <a:pt x="43363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6B15D-1526-9745-8F25-7139D86E0D41}">
      <dsp:nvSpPr>
        <dsp:cNvPr id="0" name=""/>
        <dsp:cNvSpPr/>
      </dsp:nvSpPr>
      <dsp:spPr>
        <a:xfrm>
          <a:off x="4181" y="2205313"/>
          <a:ext cx="3097375" cy="944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u="none" strike="noStrike" kern="1200" baseline="0" dirty="0">
              <a:solidFill>
                <a:schemeClr val="bg2"/>
              </a:solidFill>
              <a:latin typeface="Calibri Light" panose="020F0302020204030204"/>
              <a:ea typeface="+mn-ea"/>
              <a:cs typeface="+mn-cs"/>
            </a:rPr>
            <a:t>Split ads into distinct groups</a:t>
          </a:r>
        </a:p>
      </dsp:txBody>
      <dsp:txXfrm>
        <a:off x="4181" y="2205313"/>
        <a:ext cx="3097375" cy="944699"/>
      </dsp:txXfrm>
    </dsp:sp>
    <dsp:sp modelId="{AD290274-A7C6-5346-A3B8-CAB9C8090130}">
      <dsp:nvSpPr>
        <dsp:cNvPr id="0" name=""/>
        <dsp:cNvSpPr/>
      </dsp:nvSpPr>
      <dsp:spPr>
        <a:xfrm>
          <a:off x="7437882" y="207505"/>
          <a:ext cx="3097375" cy="944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Group 0</a:t>
          </a:r>
        </a:p>
      </dsp:txBody>
      <dsp:txXfrm>
        <a:off x="7437882" y="207505"/>
        <a:ext cx="3097375" cy="944699"/>
      </dsp:txXfrm>
    </dsp:sp>
    <dsp:sp modelId="{6868AA96-19F8-854A-AB99-00BE6D1CA5FB}">
      <dsp:nvSpPr>
        <dsp:cNvPr id="0" name=""/>
        <dsp:cNvSpPr/>
      </dsp:nvSpPr>
      <dsp:spPr>
        <a:xfrm>
          <a:off x="7437882" y="1539377"/>
          <a:ext cx="3097375" cy="944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Group 1</a:t>
          </a:r>
        </a:p>
      </dsp:txBody>
      <dsp:txXfrm>
        <a:off x="7437882" y="1539377"/>
        <a:ext cx="3097375" cy="944699"/>
      </dsp:txXfrm>
    </dsp:sp>
    <dsp:sp modelId="{0E921FF9-689B-0D4F-89A8-4CEDFA8D83DC}">
      <dsp:nvSpPr>
        <dsp:cNvPr id="0" name=""/>
        <dsp:cNvSpPr/>
      </dsp:nvSpPr>
      <dsp:spPr>
        <a:xfrm>
          <a:off x="7437882" y="2871248"/>
          <a:ext cx="3097375" cy="944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Group 2</a:t>
          </a:r>
        </a:p>
      </dsp:txBody>
      <dsp:txXfrm>
        <a:off x="7437882" y="2871248"/>
        <a:ext cx="3097375" cy="944699"/>
      </dsp:txXfrm>
    </dsp:sp>
    <dsp:sp modelId="{352EF271-8EC2-1442-ACE4-51F5CFA2D3EE}">
      <dsp:nvSpPr>
        <dsp:cNvPr id="0" name=""/>
        <dsp:cNvSpPr/>
      </dsp:nvSpPr>
      <dsp:spPr>
        <a:xfrm>
          <a:off x="7437882" y="4203120"/>
          <a:ext cx="3097375" cy="944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Group 3</a:t>
          </a:r>
        </a:p>
      </dsp:txBody>
      <dsp:txXfrm>
        <a:off x="7437882" y="4203120"/>
        <a:ext cx="3097375" cy="944699"/>
      </dsp:txXfrm>
    </dsp:sp>
    <dsp:sp modelId="{E1770C8A-4963-C44E-B949-EC14CDBE8E79}">
      <dsp:nvSpPr>
        <dsp:cNvPr id="0" name=""/>
        <dsp:cNvSpPr/>
      </dsp:nvSpPr>
      <dsp:spPr>
        <a:xfrm>
          <a:off x="3721032" y="1539377"/>
          <a:ext cx="3097375" cy="944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u="none" strike="noStrike" kern="1200" baseline="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Well-Separated</a:t>
          </a:r>
        </a:p>
      </dsp:txBody>
      <dsp:txXfrm>
        <a:off x="3721032" y="1539377"/>
        <a:ext cx="3097375" cy="944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22062-129E-47F3-AABB-DCD2926B364C}">
      <dsp:nvSpPr>
        <dsp:cNvPr id="0" name=""/>
        <dsp:cNvSpPr/>
      </dsp:nvSpPr>
      <dsp:spPr>
        <a:xfrm>
          <a:off x="3266" y="2515336"/>
          <a:ext cx="2359864" cy="910907"/>
        </a:xfrm>
        <a:prstGeom prst="chevron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2888-FA55-4429-8383-7760DEC4D515}">
      <dsp:nvSpPr>
        <dsp:cNvPr id="0" name=""/>
        <dsp:cNvSpPr/>
      </dsp:nvSpPr>
      <dsp:spPr>
        <a:xfrm>
          <a:off x="632563" y="2743063"/>
          <a:ext cx="1992774" cy="910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</a:rPr>
            <a:t>Identifying all unusual ads listing</a:t>
          </a:r>
          <a:endParaRPr lang="en-CA" sz="2000" b="1" kern="1200" dirty="0">
            <a:latin typeface="+mj-lt"/>
          </a:endParaRPr>
        </a:p>
      </dsp:txBody>
      <dsp:txXfrm>
        <a:off x="659243" y="2769743"/>
        <a:ext cx="1939414" cy="857547"/>
      </dsp:txXfrm>
    </dsp:sp>
    <dsp:sp modelId="{E878EFA2-3746-462C-AA61-AF4A3FD8B151}">
      <dsp:nvSpPr>
        <dsp:cNvPr id="0" name=""/>
        <dsp:cNvSpPr/>
      </dsp:nvSpPr>
      <dsp:spPr>
        <a:xfrm>
          <a:off x="2698755" y="2525597"/>
          <a:ext cx="2359864" cy="910907"/>
        </a:xfrm>
        <a:prstGeom prst="chevron">
          <a:avLst>
            <a:gd name="adj" fmla="val 4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2747B-8778-41F0-896C-945E23A73C58}">
      <dsp:nvSpPr>
        <dsp:cNvPr id="0" name=""/>
        <dsp:cNvSpPr/>
      </dsp:nvSpPr>
      <dsp:spPr>
        <a:xfrm>
          <a:off x="3145155" y="2739797"/>
          <a:ext cx="2027807" cy="869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Group similar unusual ads into clusters </a:t>
          </a:r>
        </a:p>
      </dsp:txBody>
      <dsp:txXfrm>
        <a:off x="3170632" y="2765274"/>
        <a:ext cx="1976853" cy="818908"/>
      </dsp:txXfrm>
    </dsp:sp>
    <dsp:sp modelId="{BDB046C0-1F55-4A1F-8FD2-5D1849640862}">
      <dsp:nvSpPr>
        <dsp:cNvPr id="0" name=""/>
        <dsp:cNvSpPr/>
      </dsp:nvSpPr>
      <dsp:spPr>
        <a:xfrm>
          <a:off x="5411761" y="2517517"/>
          <a:ext cx="2359864" cy="910907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86118-0877-495F-99E5-6B8905C6A178}">
      <dsp:nvSpPr>
        <dsp:cNvPr id="0" name=""/>
        <dsp:cNvSpPr/>
      </dsp:nvSpPr>
      <dsp:spPr>
        <a:xfrm>
          <a:off x="5900597" y="2688959"/>
          <a:ext cx="2356873" cy="902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F</a:t>
          </a:r>
          <a:r>
            <a:rPr lang="en-CA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lagging ads which not include</a:t>
          </a:r>
          <a:r>
            <a:rPr lang="en-US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d</a:t>
          </a:r>
          <a:r>
            <a:rPr lang="en-CA" sz="18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 in any clusters</a:t>
          </a:r>
        </a:p>
      </dsp:txBody>
      <dsp:txXfrm>
        <a:off x="5927021" y="2715383"/>
        <a:ext cx="2304025" cy="849333"/>
      </dsp:txXfrm>
    </dsp:sp>
    <dsp:sp modelId="{D6AF8A66-1AE2-41FC-8E81-CA41C966BE55}">
      <dsp:nvSpPr>
        <dsp:cNvPr id="0" name=""/>
        <dsp:cNvSpPr/>
      </dsp:nvSpPr>
      <dsp:spPr>
        <a:xfrm>
          <a:off x="8289300" y="2515336"/>
          <a:ext cx="2359864" cy="910907"/>
        </a:xfrm>
        <a:prstGeom prst="chevron">
          <a:avLst>
            <a:gd name="adj" fmla="val 4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1B40B-2DC6-4FC4-BD4D-9E8D5D7CFD88}">
      <dsp:nvSpPr>
        <dsp:cNvPr id="0" name=""/>
        <dsp:cNvSpPr/>
      </dsp:nvSpPr>
      <dsp:spPr>
        <a:xfrm>
          <a:off x="8918597" y="2743063"/>
          <a:ext cx="1992774" cy="910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 dirty="0">
              <a:latin typeface="+mj-lt"/>
            </a:rPr>
            <a:t>Find</a:t>
          </a:r>
          <a:r>
            <a:rPr lang="en-CA" sz="2000" b="1" kern="1200" baseline="0" dirty="0">
              <a:latin typeface="+mj-lt"/>
            </a:rPr>
            <a:t> char</a:t>
          </a:r>
          <a:r>
            <a:rPr lang="en-US" sz="2000" b="1" kern="1200" baseline="0" dirty="0">
              <a:latin typeface="+mj-lt"/>
            </a:rPr>
            <a:t>a</a:t>
          </a:r>
          <a:r>
            <a:rPr lang="en-CA" sz="2000" b="1" kern="1200" baseline="0" dirty="0">
              <a:latin typeface="+mj-lt"/>
            </a:rPr>
            <a:t>cteristic</a:t>
          </a:r>
          <a:r>
            <a:rPr lang="en-US" sz="2000" b="1" kern="1200" baseline="0" dirty="0">
              <a:latin typeface="+mj-lt"/>
            </a:rPr>
            <a:t>s</a:t>
          </a:r>
          <a:r>
            <a:rPr lang="en-CA" sz="2000" b="1" kern="1200" baseline="0" dirty="0">
              <a:latin typeface="+mj-lt"/>
            </a:rPr>
            <a:t> of flagged ads</a:t>
          </a:r>
          <a:endParaRPr lang="en-CA" sz="2000" b="1" kern="1200" dirty="0">
            <a:latin typeface="+mj-lt"/>
          </a:endParaRPr>
        </a:p>
      </dsp:txBody>
      <dsp:txXfrm>
        <a:off x="8945277" y="2769743"/>
        <a:ext cx="1939414" cy="8575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06113-6065-5640-98AC-CF10820CF148}">
      <dsp:nvSpPr>
        <dsp:cNvPr id="0" name=""/>
        <dsp:cNvSpPr/>
      </dsp:nvSpPr>
      <dsp:spPr>
        <a:xfrm>
          <a:off x="2664032" y="2127868"/>
          <a:ext cx="3105386" cy="1214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2693" y="0"/>
              </a:lnTo>
              <a:lnTo>
                <a:pt x="1552693" y="1214231"/>
              </a:lnTo>
              <a:lnTo>
                <a:pt x="3105386" y="12142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33367" y="2651625"/>
        <a:ext cx="166716" cy="166716"/>
      </dsp:txXfrm>
    </dsp:sp>
    <dsp:sp modelId="{FA2123CD-406D-E044-8559-4163D1DD3B35}">
      <dsp:nvSpPr>
        <dsp:cNvPr id="0" name=""/>
        <dsp:cNvSpPr/>
      </dsp:nvSpPr>
      <dsp:spPr>
        <a:xfrm>
          <a:off x="2664032" y="2127868"/>
          <a:ext cx="3105386" cy="124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52693" y="0"/>
              </a:lnTo>
              <a:lnTo>
                <a:pt x="1552693" y="124672"/>
              </a:lnTo>
              <a:lnTo>
                <a:pt x="3105386" y="12467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39028" y="2112507"/>
        <a:ext cx="155394" cy="155394"/>
      </dsp:txXfrm>
    </dsp:sp>
    <dsp:sp modelId="{F41EC78A-37C0-FD41-B48F-93C75F63C8E9}">
      <dsp:nvSpPr>
        <dsp:cNvPr id="0" name=""/>
        <dsp:cNvSpPr/>
      </dsp:nvSpPr>
      <dsp:spPr>
        <a:xfrm>
          <a:off x="2664032" y="1157401"/>
          <a:ext cx="3105386" cy="970466"/>
        </a:xfrm>
        <a:custGeom>
          <a:avLst/>
          <a:gdLst/>
          <a:ahLst/>
          <a:cxnLst/>
          <a:rect l="0" t="0" r="0" b="0"/>
          <a:pathLst>
            <a:path>
              <a:moveTo>
                <a:pt x="0" y="970466"/>
              </a:moveTo>
              <a:lnTo>
                <a:pt x="1552693" y="970466"/>
              </a:lnTo>
              <a:lnTo>
                <a:pt x="1552693" y="0"/>
              </a:lnTo>
              <a:lnTo>
                <a:pt x="3105386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135388" y="1561297"/>
        <a:ext cx="162674" cy="162674"/>
      </dsp:txXfrm>
    </dsp:sp>
    <dsp:sp modelId="{DED6508A-07FD-194F-8CAB-0292289D8631}">
      <dsp:nvSpPr>
        <dsp:cNvPr id="0" name=""/>
        <dsp:cNvSpPr/>
      </dsp:nvSpPr>
      <dsp:spPr>
        <a:xfrm>
          <a:off x="0" y="1702518"/>
          <a:ext cx="4477366" cy="850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2"/>
              </a:solidFill>
              <a:latin typeface="+mj-lt"/>
              <a:ea typeface="+mn-ea"/>
              <a:cs typeface="+mn-cs"/>
            </a:rPr>
            <a:t>Offer Publication Date</a:t>
          </a:r>
        </a:p>
      </dsp:txBody>
      <dsp:txXfrm>
        <a:off x="0" y="1702518"/>
        <a:ext cx="4477366" cy="850699"/>
      </dsp:txXfrm>
    </dsp:sp>
    <dsp:sp modelId="{DAE465EF-7A37-0F4D-B7B1-3CEE657D8D23}">
      <dsp:nvSpPr>
        <dsp:cNvPr id="0" name=""/>
        <dsp:cNvSpPr/>
      </dsp:nvSpPr>
      <dsp:spPr>
        <a:xfrm>
          <a:off x="5769419" y="732051"/>
          <a:ext cx="2790294" cy="850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Month</a:t>
          </a:r>
        </a:p>
      </dsp:txBody>
      <dsp:txXfrm>
        <a:off x="5769419" y="732051"/>
        <a:ext cx="2790294" cy="850699"/>
      </dsp:txXfrm>
    </dsp:sp>
    <dsp:sp modelId="{79AF310F-EAC7-7442-93B0-0C358BFFE93D}">
      <dsp:nvSpPr>
        <dsp:cNvPr id="0" name=""/>
        <dsp:cNvSpPr/>
      </dsp:nvSpPr>
      <dsp:spPr>
        <a:xfrm>
          <a:off x="5769419" y="1827191"/>
          <a:ext cx="2790294" cy="850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Day</a:t>
          </a:r>
        </a:p>
      </dsp:txBody>
      <dsp:txXfrm>
        <a:off x="5769419" y="1827191"/>
        <a:ext cx="2790294" cy="850699"/>
      </dsp:txXfrm>
    </dsp:sp>
    <dsp:sp modelId="{B00EAF52-3BC6-4A4D-8698-C5F7202ACA90}">
      <dsp:nvSpPr>
        <dsp:cNvPr id="0" name=""/>
        <dsp:cNvSpPr/>
      </dsp:nvSpPr>
      <dsp:spPr>
        <a:xfrm>
          <a:off x="5769419" y="2916750"/>
          <a:ext cx="2790294" cy="8506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E8E8E8"/>
              </a:solidFill>
              <a:latin typeface="Calibri Light" panose="020F0302020204030204"/>
              <a:ea typeface="+mn-ea"/>
              <a:cs typeface="+mn-cs"/>
            </a:rPr>
            <a:t>Day of Week</a:t>
          </a:r>
        </a:p>
      </dsp:txBody>
      <dsp:txXfrm>
        <a:off x="5769419" y="2916750"/>
        <a:ext cx="2790294" cy="850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82F64-4F67-4029-9E42-BEAB5BEB95EC}" type="datetimeFigureOut">
              <a:rPr lang="en-CA" smtClean="0"/>
              <a:t>2024-12-20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1E53-F761-46B9-9906-5580BEB7849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26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5D448-21C5-2838-AE7C-6419EFBA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DC98B-564E-E62C-7347-7B47D0EFA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4D5A6-B353-1E0C-E604-ABA3C4AE3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8C2EE-AAF8-9250-D60D-3BBB3C3A6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630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20C41-0C6F-A7E8-A087-9B29474E6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6A10-AB6C-C5E8-64BE-67593E8A0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9C2741-65D3-08B9-BD8A-D8DD0AD1C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B9A61-7F48-20CB-A820-6F7CAFECC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6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2B0C4-C444-154A-D6DE-988FB555B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98015-B503-EFD5-EC84-7659FE5D5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192FA-B16B-FA1D-9F48-866664E3E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87350-CD89-C942-C21B-0CB4F2257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91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922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6933C-7C08-E9FD-6032-F814B6ABE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FEFAA-4BC7-81D2-2B1D-3ACE22005F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694607-D04B-8EB5-F5BD-F9D2AC387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C0F48-3351-207E-F3FC-38FD56CB5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82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00A7-2B10-06F3-C9DD-F1BB102E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F24EB-41D6-E106-5212-E2EFFCDC9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60919-3B9D-4958-85A9-13AA85254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1F7CE-F98F-D5E9-8621-E1ECB9352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339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7264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A4090-D1C9-1D7D-005A-44878B3C7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33037-48BF-FDC6-1FCA-DC918D7A1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90745-C42C-65D2-35CF-E89DFE7D8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43C4-2A04-5E82-3615-16A7C8867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984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BDCA-3C64-3E4C-425D-9F44AE1C7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610279-BC3A-8CDB-1636-EA6BB5BAA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A4D91-AC37-373D-7BDD-F2E4EBC7C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C7ED9-C8D1-F4BB-1B05-C82058847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7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F499-9B32-0815-12DF-70C2B96D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3EEFA-A4CE-8344-1B95-A74982D8E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A55295-CF0F-5F70-0F03-C1BB2823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D42FA-C91B-01B1-5E80-C4C75B9AB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9750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41E53-F761-46B9-9906-5580BEB7849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64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46EFA32-841D-4F0C-91F7-F5E59FFB3811}" type="datetime1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0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4E09-33FF-4FC9-803F-A840B9C65271}" type="datetime1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94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A07654-FBFB-440B-B706-8B01D38025CA}" type="datetime1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8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9664C-2887-437F-9B90-F263E06AA3F7}" type="datetime1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16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2E5159-D81C-49E7-84EF-DF81FDCF8ED7}" type="datetime1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82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913B701-39B3-407D-A033-902133E51E96}" type="datetime1">
              <a:rPr lang="en-CA" smtClean="0"/>
              <a:t>2024-12-20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58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4429ABE-65B6-42E3-BFA8-4718E6140010}" type="datetime1">
              <a:rPr lang="en-CA" smtClean="0"/>
              <a:t>2024-12-20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5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3922-68AD-47FE-9757-CED0FFC87ADE}" type="datetime1">
              <a:rPr lang="en-CA" smtClean="0"/>
              <a:t>2024-12-20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25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29803AC-88D9-4883-A01C-AB545D165A6B}" type="datetime1">
              <a:rPr lang="en-CA" smtClean="0"/>
              <a:t>2024-12-20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08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4E45-61A6-4600-9C6F-67F423EF34D4}" type="datetime1">
              <a:rPr lang="en-CA" smtClean="0"/>
              <a:t>2024-12-20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78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ACE6EBB-2350-4C93-898F-942331722428}" type="datetime1">
              <a:rPr lang="en-CA" smtClean="0"/>
              <a:t>2024-12-20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25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01BA-51AB-4409-B66C-FFF1452A4C5D}" type="datetime1">
              <a:rPr lang="en-CA" smtClean="0"/>
              <a:t>2024-12-20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9C38B-F937-46B6-B8F8-8529A044CE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37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response-1019820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hyperlink" Target="https://www.publicdomainpictures.net/en/view-image.php?image=228270&amp;picture=thank-you" TargetMode="External"/><Relationship Id="rId4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CEBC-7041-372E-EFF6-AB737D7CB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993" y="-112854"/>
            <a:ext cx="10983069" cy="3365340"/>
          </a:xfrm>
        </p:spPr>
        <p:txBody>
          <a:bodyPr/>
          <a:lstStyle/>
          <a:p>
            <a:r>
              <a:rPr lang="en-US" sz="5400" b="1" spc="-150" dirty="0">
                <a:latin typeface="+mj-lt"/>
                <a:ea typeface="+mj-ea"/>
                <a:cs typeface="+mj-cs"/>
              </a:rPr>
              <a:t>  </a:t>
            </a:r>
            <a:r>
              <a:rPr lang="en-US" b="1" spc="-150" dirty="0">
                <a:latin typeface="+mj-lt"/>
                <a:ea typeface="+mj-ea"/>
                <a:cs typeface="+mj-cs"/>
              </a:rPr>
              <a:t>Data Science Take-Home Project</a:t>
            </a:r>
            <a:endParaRPr lang="en-CA" b="1" spc="-15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128E8-E588-9088-3417-4D08FC86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86" y="3605515"/>
            <a:ext cx="8673427" cy="1322587"/>
          </a:xfrm>
        </p:spPr>
        <p:txBody>
          <a:bodyPr>
            <a:normAutofit/>
          </a:bodyPr>
          <a:lstStyle/>
          <a:p>
            <a:r>
              <a:rPr lang="en-US" sz="4000" b="1" spc="-150" dirty="0">
                <a:latin typeface="+mj-lt"/>
                <a:ea typeface="+mj-ea"/>
                <a:cs typeface="+mj-cs"/>
              </a:rPr>
              <a:t>Atefeh Kheirollahi</a:t>
            </a:r>
          </a:p>
          <a:p>
            <a:r>
              <a:rPr lang="en-US" sz="2800" b="1" spc="-150" dirty="0">
                <a:latin typeface="+mj-lt"/>
                <a:ea typeface="+mj-ea"/>
                <a:cs typeface="+mj-cs"/>
              </a:rPr>
              <a:t>Dec 19</a:t>
            </a:r>
            <a:r>
              <a:rPr lang="en-US" sz="2800" b="1" spc="-150" baseline="30000" dirty="0">
                <a:latin typeface="+mj-lt"/>
                <a:ea typeface="+mj-ea"/>
                <a:cs typeface="+mj-cs"/>
              </a:rPr>
              <a:t>nd</a:t>
            </a:r>
            <a:r>
              <a:rPr lang="en-US" sz="2800" b="1" spc="-150" dirty="0">
                <a:latin typeface="+mj-lt"/>
                <a:ea typeface="+mj-ea"/>
                <a:cs typeface="+mj-cs"/>
              </a:rPr>
              <a:t>, 2024</a:t>
            </a:r>
            <a:endParaRPr lang="en-CA" sz="2800" b="1" spc="-1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537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72DF41-0150-9F32-4527-AEF53319CF5E}"/>
              </a:ext>
            </a:extLst>
          </p:cNvPr>
          <p:cNvSpPr/>
          <p:nvPr/>
        </p:nvSpPr>
        <p:spPr>
          <a:xfrm>
            <a:off x="667442" y="1669648"/>
            <a:ext cx="3851975" cy="3767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D9887-2874-46BB-C6A8-85950880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30"/>
            <a:ext cx="848437" cy="218183"/>
          </a:xfrm>
        </p:spPr>
        <p:txBody>
          <a:bodyPr/>
          <a:lstStyle/>
          <a:p>
            <a:fld id="{E1B9C38B-F937-46B6-B8F8-8529A044CEA6}" type="slidenum">
              <a:rPr lang="en-CA" smtClean="0"/>
              <a:t>10</a:t>
            </a:fld>
            <a:endParaRPr lang="en-CA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B83917D-74B9-4895-6EFE-7E8BD5C648DA}"/>
              </a:ext>
            </a:extLst>
          </p:cNvPr>
          <p:cNvSpPr/>
          <p:nvPr/>
        </p:nvSpPr>
        <p:spPr>
          <a:xfrm>
            <a:off x="2500969" y="2081924"/>
            <a:ext cx="9023589" cy="1270500"/>
          </a:xfrm>
          <a:prstGeom prst="homePlat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Show other car advertisement in this category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469CAA9-82C3-5FC5-50CE-0E0C93DF146A}"/>
              </a:ext>
            </a:extLst>
          </p:cNvPr>
          <p:cNvSpPr/>
          <p:nvPr/>
        </p:nvSpPr>
        <p:spPr>
          <a:xfrm>
            <a:off x="2500968" y="3547612"/>
            <a:ext cx="9023589" cy="1270500"/>
          </a:xfrm>
          <a:prstGeom prst="homePlate">
            <a:avLst/>
          </a:prstGeom>
          <a:noFill/>
          <a:ln w="38100">
            <a:solidFill>
              <a:srgbClr val="29C96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0" i="0" u="none" strike="noStrike" baseline="0" dirty="0">
              <a:solidFill>
                <a:schemeClr val="tx1"/>
              </a:solidFill>
              <a:latin typeface="+mj-lt"/>
            </a:endParaRPr>
          </a:p>
          <a:p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24A9C98F-4E17-EB57-827D-2C55CFE83019}"/>
              </a:ext>
            </a:extLst>
          </p:cNvPr>
          <p:cNvSpPr/>
          <p:nvPr/>
        </p:nvSpPr>
        <p:spPr>
          <a:xfrm>
            <a:off x="2500969" y="599240"/>
            <a:ext cx="9023589" cy="1305759"/>
          </a:xfrm>
          <a:prstGeom prst="homePlat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Partnership with maintenance companies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Suggest affordable upgrades like modern systems to make these older models more appealing</a:t>
            </a:r>
            <a:endParaRPr lang="en-CA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1167C5-5503-AD41-66CA-723D7C110745}"/>
              </a:ext>
            </a:extLst>
          </p:cNvPr>
          <p:cNvSpPr/>
          <p:nvPr/>
        </p:nvSpPr>
        <p:spPr>
          <a:xfrm>
            <a:off x="1056757" y="722531"/>
            <a:ext cx="1272656" cy="118246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Cluster</a:t>
            </a:r>
            <a:r>
              <a:rPr lang="en-US" sz="2000" b="1" dirty="0">
                <a:latin typeface="+mj-lt"/>
              </a:rPr>
              <a:t> 0</a:t>
            </a:r>
            <a:endParaRPr lang="en-CA" sz="2000" b="1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179713F-289E-1ECE-CC69-9925EA662778}"/>
              </a:ext>
            </a:extLst>
          </p:cNvPr>
          <p:cNvSpPr/>
          <p:nvPr/>
        </p:nvSpPr>
        <p:spPr>
          <a:xfrm>
            <a:off x="1056756" y="2081924"/>
            <a:ext cx="1272655" cy="1182467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Cluster</a:t>
            </a:r>
            <a:r>
              <a:rPr lang="en-US" sz="2000" b="1" dirty="0">
                <a:latin typeface="+mj-lt"/>
              </a:rPr>
              <a:t> 1</a:t>
            </a:r>
            <a:endParaRPr lang="en-CA" sz="2000" b="1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A2C8E0-D0B3-DF0C-E55C-1F4A53BEC81A}"/>
              </a:ext>
            </a:extLst>
          </p:cNvPr>
          <p:cNvSpPr/>
          <p:nvPr/>
        </p:nvSpPr>
        <p:spPr>
          <a:xfrm>
            <a:off x="1056756" y="3591628"/>
            <a:ext cx="1272655" cy="1182467"/>
          </a:xfrm>
          <a:prstGeom prst="ellipse">
            <a:avLst/>
          </a:prstGeom>
          <a:solidFill>
            <a:srgbClr val="46A879"/>
          </a:solidFill>
          <a:ln>
            <a:solidFill>
              <a:srgbClr val="29C9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Cluster</a:t>
            </a:r>
            <a:r>
              <a:rPr lang="en-US" sz="2000" b="1" dirty="0">
                <a:latin typeface="+mj-lt"/>
              </a:rPr>
              <a:t> 2</a:t>
            </a:r>
            <a:endParaRPr lang="en-CA" sz="20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B8DEFF-0A91-E312-5CCA-DC4F4BA9946E}"/>
              </a:ext>
            </a:extLst>
          </p:cNvPr>
          <p:cNvSpPr txBox="1"/>
          <p:nvPr/>
        </p:nvSpPr>
        <p:spPr>
          <a:xfrm>
            <a:off x="2593429" y="3835285"/>
            <a:ext cx="778668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Partner with financing and insurance companies to provide bundled offers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66F839D0-5C99-532A-B731-D0F66AC0F3E6}"/>
              </a:ext>
            </a:extLst>
          </p:cNvPr>
          <p:cNvSpPr/>
          <p:nvPr/>
        </p:nvSpPr>
        <p:spPr>
          <a:xfrm>
            <a:off x="2500968" y="4970087"/>
            <a:ext cx="9023589" cy="1270500"/>
          </a:xfrm>
          <a:prstGeom prst="homePlate">
            <a:avLst/>
          </a:prstGeom>
          <a:noFill/>
          <a:ln w="38100">
            <a:solidFill>
              <a:srgbClr val="E2D2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0" i="0" u="none" strike="noStrike" baseline="0" dirty="0">
              <a:solidFill>
                <a:schemeClr val="tx1"/>
              </a:solidFill>
              <a:latin typeface="+mj-lt"/>
            </a:endParaRPr>
          </a:p>
          <a:p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2CB155-FDFE-3AF8-9EA3-04BF892C21F1}"/>
              </a:ext>
            </a:extLst>
          </p:cNvPr>
          <p:cNvSpPr/>
          <p:nvPr/>
        </p:nvSpPr>
        <p:spPr>
          <a:xfrm>
            <a:off x="1069591" y="4951897"/>
            <a:ext cx="1272655" cy="1182467"/>
          </a:xfrm>
          <a:prstGeom prst="ellipse">
            <a:avLst/>
          </a:prstGeom>
          <a:solidFill>
            <a:srgbClr val="E2D23F"/>
          </a:solidFill>
          <a:ln>
            <a:solidFill>
              <a:srgbClr val="E2D2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Cluster</a:t>
            </a:r>
            <a:r>
              <a:rPr lang="en-US" sz="2000" b="1" dirty="0">
                <a:latin typeface="+mj-lt"/>
              </a:rPr>
              <a:t> 3</a:t>
            </a:r>
            <a:endParaRPr lang="en-CA" sz="20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C6B44-D350-1EBF-C5E2-1581B0EA2819}"/>
              </a:ext>
            </a:extLst>
          </p:cNvPr>
          <p:cNvSpPr txBox="1"/>
          <p:nvPr/>
        </p:nvSpPr>
        <p:spPr>
          <a:xfrm>
            <a:off x="2548487" y="5013300"/>
            <a:ext cx="85739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Partner with insurance companies to offer specialized vintage car insurance for these models, with options like coverage for restoration projects or limited-use policies</a:t>
            </a:r>
          </a:p>
        </p:txBody>
      </p:sp>
    </p:spTree>
    <p:extLst>
      <p:ext uri="{BB962C8B-B14F-4D97-AF65-F5344CB8AC3E}">
        <p14:creationId xmlns:p14="http://schemas.microsoft.com/office/powerpoint/2010/main" val="20446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33ECE-682F-E8F3-9EBB-15B6091E7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77BA-73E9-69B7-2A6F-7B3B36CC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D4028-49D5-0648-A2C7-2B0D57C5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F7619-5F2B-B71B-39EC-2BAB973A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43053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11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83DE3-D40A-0122-8F76-90975FE2B099}"/>
              </a:ext>
            </a:extLst>
          </p:cNvPr>
          <p:cNvSpPr/>
          <p:nvPr/>
        </p:nvSpPr>
        <p:spPr>
          <a:xfrm>
            <a:off x="763929" y="1666754"/>
            <a:ext cx="3819646" cy="3483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E7E175-183B-D76C-92D3-7DA1E08E9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64507"/>
              </p:ext>
            </p:extLst>
          </p:nvPr>
        </p:nvGraphicFramePr>
        <p:xfrm>
          <a:off x="888631" y="920161"/>
          <a:ext cx="10914638" cy="6169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9763952-BAEF-6788-92B7-FDBBC3A70E2B}"/>
              </a:ext>
            </a:extLst>
          </p:cNvPr>
          <p:cNvSpPr txBox="1">
            <a:spLocks/>
          </p:cNvSpPr>
          <p:nvPr/>
        </p:nvSpPr>
        <p:spPr>
          <a:xfrm>
            <a:off x="455211" y="380947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Anomalies Detection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671DC7-49D7-BEED-FFE5-BDA36E055109}"/>
              </a:ext>
            </a:extLst>
          </p:cNvPr>
          <p:cNvSpPr/>
          <p:nvPr/>
        </p:nvSpPr>
        <p:spPr>
          <a:xfrm>
            <a:off x="484985" y="1585279"/>
            <a:ext cx="11429924" cy="9942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Task 2</a:t>
            </a:r>
            <a:r>
              <a:rPr lang="en-CA" sz="20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Detect unusual or suspicious vehicle offers, such as those with outlier features or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171292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2EB2-F5DE-06C2-3261-1CDF9592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0" y="323369"/>
            <a:ext cx="11736789" cy="706779"/>
          </a:xfr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Anomalies Detection: Results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92106-C437-B8FB-0673-A81437B629C5}"/>
              </a:ext>
            </a:extLst>
          </p:cNvPr>
          <p:cNvSpPr txBox="1"/>
          <p:nvPr/>
        </p:nvSpPr>
        <p:spPr>
          <a:xfrm>
            <a:off x="977147" y="4663268"/>
            <a:ext cx="48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+mj-lt"/>
            </a:endParaRPr>
          </a:p>
          <a:p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A4EF5-3180-1774-63FF-FC33B93769F4}"/>
              </a:ext>
            </a:extLst>
          </p:cNvPr>
          <p:cNvSpPr/>
          <p:nvPr/>
        </p:nvSpPr>
        <p:spPr>
          <a:xfrm>
            <a:off x="766354" y="1586882"/>
            <a:ext cx="4641669" cy="372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B912D1-B2CC-3100-D8D4-D094F5C0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66206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30653-2DA4-2851-CEF0-E9289935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152"/>
          <a:stretch/>
        </p:blipFill>
        <p:spPr>
          <a:xfrm>
            <a:off x="1441041" y="1698204"/>
            <a:ext cx="3909524" cy="21018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49EEB2-0F8A-5947-0419-0D529E794781}"/>
              </a:ext>
            </a:extLst>
          </p:cNvPr>
          <p:cNvSpPr txBox="1"/>
          <p:nvPr/>
        </p:nvSpPr>
        <p:spPr>
          <a:xfrm>
            <a:off x="6013611" y="1190373"/>
            <a:ext cx="5791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99CE98B-2BA2-4FCB-A3C5-F157CE573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6114" y="4179168"/>
            <a:ext cx="11260546" cy="260707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Most vehicles fall into the low-to-moderate price range; 75% of prices are below 16651.6 €.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The significant difference between the mean and median shows extremely high values pulling the mean upwards.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The Std and high max value confirm the presence of outliers or extreme variability in price distribution.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Coupe, Convertible, and SUVs have the widest price ranges and the highest concentration of outliers.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22BA3C4-AF0B-A250-585A-2F84A0B44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426" y="1392102"/>
            <a:ext cx="5341220" cy="29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0488E-90CF-1838-BEF5-621D58D4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2B49-98DA-E466-7E05-C73DDCA0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0" y="323369"/>
            <a:ext cx="11736789" cy="706779"/>
          </a:xfr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Anomalies Detection: Results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241F6-0D06-BEAB-DA14-B6107A8AA0A5}"/>
              </a:ext>
            </a:extLst>
          </p:cNvPr>
          <p:cNvSpPr txBox="1"/>
          <p:nvPr/>
        </p:nvSpPr>
        <p:spPr>
          <a:xfrm>
            <a:off x="977147" y="4663268"/>
            <a:ext cx="483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+mj-lt"/>
            </a:endParaRPr>
          </a:p>
          <a:p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C0A23-54D8-2FF8-7987-16BEF6E9C85E}"/>
              </a:ext>
            </a:extLst>
          </p:cNvPr>
          <p:cNvSpPr/>
          <p:nvPr/>
        </p:nvSpPr>
        <p:spPr>
          <a:xfrm>
            <a:off x="766354" y="1586882"/>
            <a:ext cx="4641669" cy="3722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C73E1F-C39D-FE49-C0E9-C4DDAFCC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66206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13</a:t>
            </a:fld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BC2FB1-CF51-ED17-A4D5-89F823D2597D}"/>
              </a:ext>
            </a:extLst>
          </p:cNvPr>
          <p:cNvSpPr txBox="1"/>
          <p:nvPr/>
        </p:nvSpPr>
        <p:spPr>
          <a:xfrm>
            <a:off x="6831873" y="1645525"/>
            <a:ext cx="50988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070F9-8AE2-DE59-613E-3BE012FB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86" y="1586882"/>
            <a:ext cx="3812033" cy="208498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F21CC2-2358-0283-84EE-6726BD44B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354" y="4568206"/>
            <a:ext cx="10765246" cy="225179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CA" b="1" dirty="0">
                <a:latin typeface="+mj-lt"/>
              </a:rPr>
              <a:t>It mostly has moderate power values, 105-172 HP, which is typical for most passenger cars.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CA" b="1" dirty="0">
                <a:latin typeface="+mj-lt"/>
              </a:rPr>
              <a:t>Categories such as coupes, convertibles, and SUVs exhibit several extreme values, suggesting the presence of powerful and niche vehicles in these groups. 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CA" sz="20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F36D6-6149-A67F-5CDE-1BD6EE8FD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460" y="1155315"/>
            <a:ext cx="5850671" cy="34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9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F0276-D627-AD8C-D040-C7D4BBC45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7C05-7E9C-AC73-970D-6DED6667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FEDBB-4242-7BCA-E8FD-3E928EEF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F6906-0948-D110-0082-EB1BECA8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43053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14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5FF329-2812-32D8-D0C4-B6DB1F7C2D84}"/>
              </a:ext>
            </a:extLst>
          </p:cNvPr>
          <p:cNvSpPr/>
          <p:nvPr/>
        </p:nvSpPr>
        <p:spPr>
          <a:xfrm>
            <a:off x="763929" y="1666754"/>
            <a:ext cx="3819646" cy="3483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0AC9A5-5D53-45B0-4AA3-23C7B857AC2C}"/>
              </a:ext>
            </a:extLst>
          </p:cNvPr>
          <p:cNvSpPr txBox="1">
            <a:spLocks/>
          </p:cNvSpPr>
          <p:nvPr/>
        </p:nvSpPr>
        <p:spPr>
          <a:xfrm>
            <a:off x="455211" y="380947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Anomalies Detection: Results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A6A7B5-C328-325C-9C09-7B11E199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0" y="1230853"/>
            <a:ext cx="5169951" cy="3570497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D7F0682-2390-8C7E-564E-6B77AAAC0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405214"/>
              </p:ext>
            </p:extLst>
          </p:nvPr>
        </p:nvGraphicFramePr>
        <p:xfrm>
          <a:off x="5782055" y="1230853"/>
          <a:ext cx="6118208" cy="3341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74DE7AB-26F9-074F-AD2E-2E48D37B58A7}"/>
              </a:ext>
            </a:extLst>
          </p:cNvPr>
          <p:cNvSpPr txBox="1"/>
          <p:nvPr/>
        </p:nvSpPr>
        <p:spPr>
          <a:xfrm>
            <a:off x="888631" y="5136712"/>
            <a:ext cx="1049564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1,961 ads were identified as anomalies, with 80% of them representing new cars (2018-2021) featuring low mileage and high prices.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BMW and Mercedes-Benz had the highest frequencies, 25% and 16% of the ads, respectively.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b="1" dirty="0">
                <a:latin typeface="+mj-lt"/>
              </a:rPr>
              <a:t>Most of the new cars with anomalies were equipped with 4×4 drive modes (permanent or automatic).</a:t>
            </a:r>
          </a:p>
        </p:txBody>
      </p:sp>
    </p:spTree>
    <p:extLst>
      <p:ext uri="{BB962C8B-B14F-4D97-AF65-F5344CB8AC3E}">
        <p14:creationId xmlns:p14="http://schemas.microsoft.com/office/powerpoint/2010/main" val="249890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550B1F6-2925-26B9-D9EE-1F3203D6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0" y="323369"/>
            <a:ext cx="11736789" cy="70677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solidFill>
                  <a:schemeClr val="bg1"/>
                </a:solidFill>
                <a:latin typeface="+mj-lt"/>
              </a:rPr>
              <a:t>Time Series Analysis: Results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2DF41-0150-9F32-4527-AEF53319CF5E}"/>
              </a:ext>
            </a:extLst>
          </p:cNvPr>
          <p:cNvSpPr/>
          <p:nvPr/>
        </p:nvSpPr>
        <p:spPr>
          <a:xfrm>
            <a:off x="802510" y="1678329"/>
            <a:ext cx="4151453" cy="351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B60E8-0F36-9CE8-BB32-83EBE9EA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28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15</a:t>
            </a:fld>
            <a:endParaRPr lang="en-C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AE3FBD-AAAE-93BE-BB07-898640AE9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82" y="1207274"/>
            <a:ext cx="10509548" cy="131045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+mj-lt"/>
              </a:rPr>
              <a:t>Task 3: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Explore temporal trends in the data.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CA" sz="2000" b="1" dirty="0">
                <a:solidFill>
                  <a:srgbClr val="000000"/>
                </a:solidFill>
                <a:latin typeface="+mj-lt"/>
              </a:rPr>
              <a:t>Understanding the patterns of ad postings and 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predicting the </a:t>
            </a:r>
            <a:r>
              <a:rPr lang="en-US" sz="2000" b="1" dirty="0">
                <a:latin typeface="+mj-lt"/>
              </a:rPr>
              <a:t>number</a:t>
            </a:r>
            <a:r>
              <a:rPr lang="en-US" sz="2000" b="1" dirty="0">
                <a:solidFill>
                  <a:srgbClr val="000000"/>
                </a:solidFill>
                <a:latin typeface="+mj-lt"/>
              </a:rPr>
              <a:t> of ads for the next month.</a:t>
            </a:r>
            <a:endParaRPr lang="en-CA" sz="2000" b="1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51326F-7457-A69E-A3AC-89248EB98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55173"/>
              </p:ext>
            </p:extLst>
          </p:nvPr>
        </p:nvGraphicFramePr>
        <p:xfrm>
          <a:off x="554182" y="2241453"/>
          <a:ext cx="11083636" cy="447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47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80147-CDAA-58AC-E884-C3836AB10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8E110A4-FE1F-4FE3-ADCB-06147E7AE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0" y="323369"/>
            <a:ext cx="11736789" cy="70677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solidFill>
                  <a:schemeClr val="bg1"/>
                </a:solidFill>
                <a:latin typeface="+mj-lt"/>
              </a:rPr>
              <a:t>Time Series Analysis: Results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B95E97-7781-2368-8773-A782A0C77DDD}"/>
              </a:ext>
            </a:extLst>
          </p:cNvPr>
          <p:cNvSpPr/>
          <p:nvPr/>
        </p:nvSpPr>
        <p:spPr>
          <a:xfrm>
            <a:off x="802510" y="1678329"/>
            <a:ext cx="4151453" cy="351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E8495-A1FA-5BA1-DE70-7B21F644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28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16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E406B-C6BE-AD82-7EBF-290C04D5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37" y="1426332"/>
            <a:ext cx="5395646" cy="3743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43FFA-074E-635C-0097-14C65C1B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02" y="1301704"/>
            <a:ext cx="6001199" cy="36229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354D95-6782-49DB-0FDA-BC198F098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510" y="5209853"/>
            <a:ext cx="10608520" cy="1564815"/>
          </a:xfrm>
        </p:spPr>
        <p:txBody>
          <a:bodyPr>
            <a:normAutofit/>
          </a:bodyPr>
          <a:lstStyle/>
          <a:p>
            <a:r>
              <a:rPr lang="en-CA" sz="2000" b="1" dirty="0">
                <a:latin typeface="+mj-lt"/>
              </a:rPr>
              <a:t>The number of car advertisements peaks significantly during April and May.</a:t>
            </a:r>
          </a:p>
          <a:p>
            <a:r>
              <a:rPr lang="en-CA" sz="2000" b="1" dirty="0">
                <a:latin typeface="+mj-lt"/>
              </a:rPr>
              <a:t>Ads</a:t>
            </a:r>
            <a:r>
              <a:rPr lang="en-CA" sz="2000" b="1" dirty="0">
                <a:effectLst/>
                <a:latin typeface="+mj-lt"/>
              </a:rPr>
              <a:t> follow a consistent seasonal pattern without any unusual deviations. </a:t>
            </a:r>
          </a:p>
          <a:p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70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E0562-EC00-F1EF-6637-BDB38A6F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03AA97D-0EDC-5D9C-87E9-AA5F100A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0" y="323369"/>
            <a:ext cx="11736789" cy="70677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solidFill>
                  <a:schemeClr val="bg1"/>
                </a:solidFill>
                <a:latin typeface="+mj-lt"/>
              </a:rPr>
              <a:t>Time Series Analysis: Results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B3E145-5803-CFC5-2319-2E3952806086}"/>
              </a:ext>
            </a:extLst>
          </p:cNvPr>
          <p:cNvSpPr/>
          <p:nvPr/>
        </p:nvSpPr>
        <p:spPr>
          <a:xfrm>
            <a:off x="802510" y="1678329"/>
            <a:ext cx="4151453" cy="351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5F10F-EBCE-E02C-C10F-64449911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28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17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1A53A-DDBF-4756-6150-5E836954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24" y="1364611"/>
            <a:ext cx="5032296" cy="32980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F53B00-AB4A-9319-90C8-0314A0E83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10" y="1188867"/>
            <a:ext cx="6052239" cy="381420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E39E02-B900-978C-7871-294F8E97F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510" y="5212586"/>
            <a:ext cx="10608520" cy="1564815"/>
          </a:xfrm>
        </p:spPr>
        <p:txBody>
          <a:bodyPr>
            <a:normAutofit/>
          </a:bodyPr>
          <a:lstStyle/>
          <a:p>
            <a:r>
              <a:rPr lang="en-CA" sz="2000" b="1" dirty="0">
                <a:latin typeface="+mj-lt"/>
              </a:rPr>
              <a:t>M</a:t>
            </a:r>
            <a:r>
              <a:rPr lang="en-CA" sz="2000" b="1" dirty="0">
                <a:effectLst/>
                <a:latin typeface="+mj-lt"/>
              </a:rPr>
              <a:t>ostly ads are posted at the beginning of the week, Monday and Tuesday, while fewer ads are posted on Wednesday.</a:t>
            </a:r>
          </a:p>
          <a:p>
            <a:r>
              <a:rPr lang="en-CA" sz="2000" b="1" dirty="0">
                <a:latin typeface="+mj-lt"/>
              </a:rPr>
              <a:t>Ads</a:t>
            </a:r>
            <a:r>
              <a:rPr lang="en-CA" sz="2000" b="1" dirty="0">
                <a:effectLst/>
                <a:latin typeface="+mj-lt"/>
              </a:rPr>
              <a:t> follow a consistent seasonal pattern without any unusual deviations. </a:t>
            </a:r>
            <a:r>
              <a:rPr lang="en-CA" sz="2000" dirty="0">
                <a:effectLst/>
                <a:latin typeface="Times New Roman" panose="02020603050405020304" pitchFamily="18" charset="0"/>
              </a:rPr>
              <a:t> </a:t>
            </a:r>
          </a:p>
          <a:p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287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52C2-5884-AC2A-0DEB-FE322C5E5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35DA005-A4C6-0B59-5D3B-4A77E97B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0" y="323369"/>
            <a:ext cx="11736789" cy="70677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solidFill>
                  <a:schemeClr val="bg1"/>
                </a:solidFill>
                <a:latin typeface="+mj-lt"/>
              </a:rPr>
              <a:t>Time Series Analysis: Results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4FCC9E-0431-A152-464E-A04DD5948E21}"/>
              </a:ext>
            </a:extLst>
          </p:cNvPr>
          <p:cNvSpPr/>
          <p:nvPr/>
        </p:nvSpPr>
        <p:spPr>
          <a:xfrm>
            <a:off x="802510" y="1678329"/>
            <a:ext cx="4151453" cy="351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1A4E3-E58B-7391-6413-14A39A0B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28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18</a:t>
            </a:fld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9054A4-2026-307D-FA51-C0466558F070}"/>
              </a:ext>
            </a:extLst>
          </p:cNvPr>
          <p:cNvGrpSpPr/>
          <p:nvPr/>
        </p:nvGrpSpPr>
        <p:grpSpPr>
          <a:xfrm>
            <a:off x="2054315" y="1678329"/>
            <a:ext cx="8083369" cy="4015933"/>
            <a:chOff x="2050869" y="1348862"/>
            <a:chExt cx="7772400" cy="38308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176F03-5E53-BAF4-7A51-A8E40CF38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0869" y="1348862"/>
              <a:ext cx="7772400" cy="14171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41470BF-2F0F-BFC7-5AB9-0753895A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0869" y="2898620"/>
              <a:ext cx="7772400" cy="14385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88C80-A4BF-96EF-F175-A7A0D33B0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2201" y="4504478"/>
              <a:ext cx="7461068" cy="6751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93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51B5B-08F0-BC82-3593-32BD96664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3179BF-7DA4-ED29-4577-18C7154D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10" y="323369"/>
            <a:ext cx="11736789" cy="706779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CA" b="1" dirty="0">
                <a:solidFill>
                  <a:schemeClr val="bg1"/>
                </a:solidFill>
                <a:latin typeface="+mj-lt"/>
              </a:rPr>
              <a:t>Time Series Analysis: Results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C84FB0-B027-3485-06EE-62994AE893D6}"/>
              </a:ext>
            </a:extLst>
          </p:cNvPr>
          <p:cNvSpPr/>
          <p:nvPr/>
        </p:nvSpPr>
        <p:spPr>
          <a:xfrm>
            <a:off x="802510" y="1678329"/>
            <a:ext cx="4151453" cy="351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3ECF0-DFAC-D281-DB61-252B8A9B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28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19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B2F41-D581-916A-5C2E-FDB49278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35229"/>
            <a:ext cx="7772400" cy="345602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276162-B9F2-3DDD-DB9B-78387A442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510" y="4908813"/>
            <a:ext cx="10695010" cy="1889161"/>
          </a:xfrm>
        </p:spPr>
        <p:txBody>
          <a:bodyPr>
            <a:normAutofit/>
          </a:bodyPr>
          <a:lstStyle/>
          <a:p>
            <a:r>
              <a:rPr lang="en-CA" sz="2000" b="1" dirty="0">
                <a:latin typeface="+mj-lt"/>
              </a:rPr>
              <a:t>Weekly pattern in green line, the number of ads at the beginning of the week, Monday and Tuesday, is higher, while fewer ads are posted on Wednesday. </a:t>
            </a:r>
          </a:p>
          <a:p>
            <a:r>
              <a:rPr lang="en-CA" sz="2000" b="1" dirty="0">
                <a:effectLst/>
                <a:latin typeface="+mj-lt"/>
              </a:rPr>
              <a:t>In the earlier late </a:t>
            </a:r>
            <a:r>
              <a:rPr lang="en-CA" sz="2000" b="1" dirty="0">
                <a:latin typeface="+mj-lt"/>
              </a:rPr>
              <a:t>April, </a:t>
            </a:r>
            <a:r>
              <a:rPr lang="en-CA" sz="2000" b="1" dirty="0">
                <a:effectLst/>
                <a:latin typeface="+mj-lt"/>
              </a:rPr>
              <a:t>the residuals become larger, some days see unexpected spikes and dips in the number of ads. </a:t>
            </a:r>
          </a:p>
          <a:p>
            <a:endParaRPr 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365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CF149-242A-F3E3-D3F8-F90F5C79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A120-501C-AA29-D94E-A4710FAD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Methodology</a:t>
            </a:r>
            <a:endParaRPr lang="en-CA" sz="32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E13B24-F456-FAA0-F343-2106BD5E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222" y="6430877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2</a:t>
            </a:fld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1DDA6-99AF-80EF-3254-2954CB8A937F}"/>
              </a:ext>
            </a:extLst>
          </p:cNvPr>
          <p:cNvSpPr/>
          <p:nvPr/>
        </p:nvSpPr>
        <p:spPr>
          <a:xfrm>
            <a:off x="694480" y="1637818"/>
            <a:ext cx="3842795" cy="3582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7822-593A-BAC8-75AA-98B9F68AF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908" y="1532399"/>
            <a:ext cx="8370747" cy="2382651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CA" sz="2000" b="1" dirty="0">
                <a:latin typeface="+mj-lt"/>
              </a:rPr>
              <a:t>This dataset was collected from one of Poland's car advertisement platforms(Otomoto), featuring a wide range of car listings and offers.</a:t>
            </a:r>
          </a:p>
          <a:p>
            <a:pPr marL="0" indent="0" algn="just">
              <a:buNone/>
            </a:pPr>
            <a:r>
              <a:rPr lang="en-US" sz="2000" b="1" dirty="0">
                <a:latin typeface="+mj-lt"/>
              </a:rPr>
              <a:t> </a:t>
            </a:r>
          </a:p>
          <a:p>
            <a:pPr algn="just" fontAlgn="base">
              <a:spcAft>
                <a:spcPts val="1200"/>
              </a:spcAft>
              <a:buFont typeface="Wingdings" pitchFamily="2" charset="2"/>
              <a:buChar char="Ø"/>
            </a:pPr>
            <a:r>
              <a:rPr lang="en-CA" sz="2000" b="1" dirty="0">
                <a:latin typeface="+mj-lt"/>
              </a:rPr>
              <a:t>The dataset contains 208,304 observations of 25 variables.</a:t>
            </a:r>
          </a:p>
          <a:p>
            <a:pPr marL="0" indent="0" algn="just" fontAlgn="base">
              <a:spcAft>
                <a:spcPts val="1200"/>
              </a:spcAft>
              <a:buNone/>
            </a:pPr>
            <a:br>
              <a:rPr lang="en-CA" sz="2000" dirty="0"/>
            </a:br>
            <a:endParaRPr lang="en-US" sz="2000" b="1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61BD9-0A44-5235-0990-DF7DAD2E8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479" y="3375823"/>
            <a:ext cx="5401521" cy="3124528"/>
          </a:xfrm>
        </p:spPr>
        <p:txBody>
          <a:bodyPr>
            <a:normAutofit fontScale="92500" lnSpcReduction="20000"/>
          </a:bodyPr>
          <a:lstStyle/>
          <a:p>
            <a:r>
              <a:rPr lang="en-CA" sz="2000" b="1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CA" sz="2000" b="1" dirty="0">
                <a:latin typeface="+mj-lt"/>
              </a:rPr>
              <a:t>Car Characteristics (Mileage, Fuel type, Vehicle brand, Price etc.)</a:t>
            </a:r>
          </a:p>
          <a:p>
            <a:r>
              <a:rPr lang="en-CA" sz="2000" b="1" dirty="0">
                <a:latin typeface="+mj-lt"/>
              </a:rPr>
              <a:t> Advertisement Information (Offer publication date, Offer location etc.)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FE0ED3B-8503-AB02-3B43-6981EC3373B4}"/>
              </a:ext>
            </a:extLst>
          </p:cNvPr>
          <p:cNvSpPr txBox="1">
            <a:spLocks/>
          </p:cNvSpPr>
          <p:nvPr/>
        </p:nvSpPr>
        <p:spPr>
          <a:xfrm>
            <a:off x="455211" y="357649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Data Source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4C4C48D-48C3-1259-FD41-DDB20C4391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61925"/>
            <a:ext cx="12192000" cy="653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oster for a brand&#10;&#10;Description automatically generated">
            <a:extLst>
              <a:ext uri="{FF2B5EF4-FFF2-40B4-BE49-F238E27FC236}">
                <a16:creationId xmlns:a16="http://schemas.microsoft.com/office/drawing/2014/main" id="{78A6BD9D-4C05-7063-E189-2D64FEFCE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9"/>
          <a:stretch/>
        </p:blipFill>
        <p:spPr>
          <a:xfrm>
            <a:off x="6287819" y="2961632"/>
            <a:ext cx="5684712" cy="284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8335-0E1B-85BE-2072-BFDCE0C9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9B7B9C-034A-90E1-472B-AB97CDD526DE}"/>
              </a:ext>
            </a:extLst>
          </p:cNvPr>
          <p:cNvSpPr/>
          <p:nvPr/>
        </p:nvSpPr>
        <p:spPr>
          <a:xfrm>
            <a:off x="667442" y="1669648"/>
            <a:ext cx="3851975" cy="3767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3F29C-9C96-43A9-6B00-283C8E32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30"/>
            <a:ext cx="848437" cy="218183"/>
          </a:xfrm>
        </p:spPr>
        <p:txBody>
          <a:bodyPr/>
          <a:lstStyle/>
          <a:p>
            <a:fld id="{E1B9C38B-F937-46B6-B8F8-8529A044CEA6}" type="slidenum">
              <a:rPr lang="en-CA" smtClean="0"/>
              <a:t>20</a:t>
            </a:fld>
            <a:endParaRPr lang="en-CA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A600DD4-D21F-39E1-2E9A-B8BCF843D8A8}"/>
              </a:ext>
            </a:extLst>
          </p:cNvPr>
          <p:cNvSpPr/>
          <p:nvPr/>
        </p:nvSpPr>
        <p:spPr>
          <a:xfrm>
            <a:off x="2500969" y="2081924"/>
            <a:ext cx="9023589" cy="1270500"/>
          </a:xfrm>
          <a:prstGeom prst="homePlate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1"/>
                </a:solidFill>
                <a:latin typeface="+mj-lt"/>
              </a:rPr>
              <a:t>Allocate more resources (e.g., customer support, IT infrastructure) during peak days to handle increased activity efficiently and avoid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983991A-B2ED-1938-4006-DE55017F37A3}"/>
              </a:ext>
            </a:extLst>
          </p:cNvPr>
          <p:cNvSpPr/>
          <p:nvPr/>
        </p:nvSpPr>
        <p:spPr>
          <a:xfrm>
            <a:off x="2500968" y="3547612"/>
            <a:ext cx="9023589" cy="1270500"/>
          </a:xfrm>
          <a:prstGeom prst="homePlate">
            <a:avLst/>
          </a:prstGeom>
          <a:noFill/>
          <a:ln w="38100">
            <a:solidFill>
              <a:srgbClr val="29C96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b="0" i="0" u="none" strike="noStrike" baseline="0" dirty="0">
              <a:solidFill>
                <a:schemeClr val="tx1"/>
              </a:solidFill>
              <a:latin typeface="+mj-lt"/>
            </a:endParaRPr>
          </a:p>
          <a:p>
            <a:endParaRPr lang="en-CA" sz="2400" dirty="0">
              <a:solidFill>
                <a:schemeClr val="tx1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E452036B-BCA8-8901-B8E8-D9E4E0B03845}"/>
              </a:ext>
            </a:extLst>
          </p:cNvPr>
          <p:cNvSpPr/>
          <p:nvPr/>
        </p:nvSpPr>
        <p:spPr>
          <a:xfrm>
            <a:off x="2500969" y="599240"/>
            <a:ext cx="9023589" cy="1305759"/>
          </a:xfrm>
          <a:prstGeom prst="homePlat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1"/>
                </a:solidFill>
                <a:latin typeface="+mj-lt"/>
              </a:rPr>
              <a:t>Understand why late April sees an increase in ads (e.g. new car launches, or sudden event).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C9CFA-5419-AFB6-D372-1FA187043008}"/>
              </a:ext>
            </a:extLst>
          </p:cNvPr>
          <p:cNvSpPr txBox="1"/>
          <p:nvPr/>
        </p:nvSpPr>
        <p:spPr>
          <a:xfrm>
            <a:off x="2593429" y="3689861"/>
            <a:ext cx="77866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1"/>
                </a:solidFill>
                <a:latin typeface="+mj-lt"/>
              </a:rPr>
              <a:t>Focus on marketing efforts at the beginning of the week. For instance, promotional emails can be sent to users on Mondays and Tuesdays.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43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9211-B956-D97B-761C-3499539B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E5D57-0B6E-A822-ABE8-1CC7D29DC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B7327-957B-EDAB-1703-E1FC1142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31478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21</a:t>
            </a:fld>
            <a:endParaRPr lang="en-CA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E87FF3-3C4C-1D7C-C534-4907D9EE2A4A}"/>
              </a:ext>
            </a:extLst>
          </p:cNvPr>
          <p:cNvGrpSpPr/>
          <p:nvPr/>
        </p:nvGrpSpPr>
        <p:grpSpPr>
          <a:xfrm>
            <a:off x="782696" y="1446835"/>
            <a:ext cx="5298011" cy="4965700"/>
            <a:chOff x="782696" y="1446835"/>
            <a:chExt cx="5298011" cy="49657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90A169-9288-7CD8-2A8B-E2EEE2E5F951}"/>
                </a:ext>
              </a:extLst>
            </p:cNvPr>
            <p:cNvSpPr/>
            <p:nvPr/>
          </p:nvSpPr>
          <p:spPr>
            <a:xfrm>
              <a:off x="782696" y="1553901"/>
              <a:ext cx="4004840" cy="375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" name="Content Placeholder 18" descr="A picture containing cartoon, art&#10;&#10;Description automatically generated with medium confidence">
              <a:extLst>
                <a:ext uri="{FF2B5EF4-FFF2-40B4-BE49-F238E27FC236}">
                  <a16:creationId xmlns:a16="http://schemas.microsoft.com/office/drawing/2014/main" id="{E01F5820-E287-6174-ED9A-C0A851AB9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115007" y="1446835"/>
              <a:ext cx="4965700" cy="4965700"/>
            </a:xfrm>
            <a:prstGeom prst="rect">
              <a:avLst/>
            </a:prstGeom>
          </p:spPr>
        </p:pic>
      </p:grpSp>
      <p:pic>
        <p:nvPicPr>
          <p:cNvPr id="8" name="Picture 7" descr="A close up of a thank you&#10;&#10;Description automatically generated">
            <a:extLst>
              <a:ext uri="{FF2B5EF4-FFF2-40B4-BE49-F238E27FC236}">
                <a16:creationId xmlns:a16="http://schemas.microsoft.com/office/drawing/2014/main" id="{19CA888F-A6EF-3E48-4E52-6B8B4BDA9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237988">
            <a:off x="5558111" y="1714003"/>
            <a:ext cx="2776612" cy="2776612"/>
          </a:xfrm>
          <a:prstGeom prst="rect">
            <a:avLst/>
          </a:prstGeom>
        </p:spPr>
      </p:pic>
      <p:pic>
        <p:nvPicPr>
          <p:cNvPr id="1026" name="Picture 2" descr="Home - The GitHub Blog">
            <a:extLst>
              <a:ext uri="{FF2B5EF4-FFF2-40B4-BE49-F238E27FC236}">
                <a16:creationId xmlns:a16="http://schemas.microsoft.com/office/drawing/2014/main" id="{FE9B1A65-FA42-40DD-129B-685C16B9E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372" y="4505967"/>
            <a:ext cx="1776433" cy="111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CA090-F495-D9D9-70A4-A83A7EFFD325}"/>
              </a:ext>
            </a:extLst>
          </p:cNvPr>
          <p:cNvSpPr txBox="1"/>
          <p:nvPr/>
        </p:nvSpPr>
        <p:spPr>
          <a:xfrm>
            <a:off x="5555687" y="5582516"/>
            <a:ext cx="596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+mj-lt"/>
              </a:rPr>
              <a:t>https://</a:t>
            </a:r>
            <a:r>
              <a:rPr lang="en-CA" b="1" dirty="0" err="1">
                <a:latin typeface="+mj-lt"/>
              </a:rPr>
              <a:t>github.com</a:t>
            </a:r>
            <a:r>
              <a:rPr lang="en-CA" b="1" dirty="0">
                <a:latin typeface="+mj-lt"/>
              </a:rPr>
              <a:t>/</a:t>
            </a:r>
            <a:r>
              <a:rPr lang="en-CA" b="1" dirty="0" err="1">
                <a:latin typeface="+mj-lt"/>
              </a:rPr>
              <a:t>akheirollahi</a:t>
            </a:r>
            <a:r>
              <a:rPr lang="en-CA" b="1">
                <a:latin typeface="+mj-lt"/>
              </a:rPr>
              <a:t>/DS-Project</a:t>
            </a:r>
            <a:endParaRPr lang="en-CA" b="1" dirty="0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FD8DCF-7A10-C4AE-E0D9-6681B780CD15}"/>
              </a:ext>
            </a:extLst>
          </p:cNvPr>
          <p:cNvSpPr txBox="1">
            <a:spLocks/>
          </p:cNvSpPr>
          <p:nvPr/>
        </p:nvSpPr>
        <p:spPr>
          <a:xfrm>
            <a:off x="455210" y="323369"/>
            <a:ext cx="11736789" cy="70408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182880" rIns="228600" bIns="0" rtlCol="0" anchor="t">
            <a:normAutofit fontScale="975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Q and A</a:t>
            </a:r>
            <a:endParaRPr lang="en-CA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53A8-16FC-29CD-ED76-C1B3470D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562" y="2200779"/>
            <a:ext cx="3949587" cy="2456442"/>
          </a:xfrm>
        </p:spPr>
        <p:txBody>
          <a:bodyPr>
            <a:normAutofit/>
          </a:bodyPr>
          <a:lstStyle/>
          <a:p>
            <a:r>
              <a:rPr lang="en-CA" sz="3200" b="1" dirty="0"/>
              <a:t>Customer Personality Analysis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endParaRPr lang="en-CA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43269-70A5-EAF0-E21A-42C1DC3E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4604" y="6446813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3</a:t>
            </a:fld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12B866-E72D-3F6A-2E03-86B23006DA11}"/>
              </a:ext>
            </a:extLst>
          </p:cNvPr>
          <p:cNvSpPr txBox="1">
            <a:spLocks/>
          </p:cNvSpPr>
          <p:nvPr/>
        </p:nvSpPr>
        <p:spPr>
          <a:xfrm>
            <a:off x="455211" y="357649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Project Objective 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98DD3-A4BD-BED0-DBCF-077A27F81530}"/>
              </a:ext>
            </a:extLst>
          </p:cNvPr>
          <p:cNvSpPr/>
          <p:nvPr/>
        </p:nvSpPr>
        <p:spPr>
          <a:xfrm>
            <a:off x="645562" y="1608881"/>
            <a:ext cx="3856990" cy="36113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49502B-7667-457B-A415-70BA8119E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62" y="492928"/>
            <a:ext cx="11305138" cy="611107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Task 1: </a:t>
            </a:r>
          </a:p>
          <a:p>
            <a:pPr algn="l">
              <a:lnSpc>
                <a:spcPct val="100000"/>
              </a:lnSpc>
            </a:pPr>
            <a:r>
              <a:rPr lang="en-CA" sz="2400" b="1" i="1" u="none" strike="noStrike" baseline="0" dirty="0">
                <a:solidFill>
                  <a:srgbClr val="000000"/>
                </a:solidFill>
                <a:latin typeface="+mj-lt"/>
              </a:rPr>
              <a:t>Vehicle Segmentation: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+mj-lt"/>
              </a:rPr>
              <a:t>Cluster vehicles into distinct groups based on their specifications and identify meaningful patterns. </a:t>
            </a:r>
            <a:r>
              <a:rPr lang="en-US" sz="2400" b="1" dirty="0">
                <a:latin typeface="+mj-lt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800" b="1" dirty="0">
              <a:latin typeface="+mj-lt"/>
            </a:endParaRP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Task 2:</a:t>
            </a:r>
          </a:p>
          <a:p>
            <a:pPr lvl="0">
              <a:lnSpc>
                <a:spcPct val="100000"/>
              </a:lnSpc>
            </a:pPr>
            <a:r>
              <a:rPr lang="en-CA" sz="2400" b="1" i="1" dirty="0">
                <a:solidFill>
                  <a:srgbClr val="000000"/>
                </a:solidFill>
                <a:latin typeface="+mj-lt"/>
              </a:rPr>
              <a:t>Anomaly Detection: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Detect unusual or suspicious vehicle offers, such as those with outlier features or specifications.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000000"/>
                </a:solidFill>
                <a:latin typeface="+mj-lt"/>
              </a:rPr>
              <a:t>Task 3:</a:t>
            </a:r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000000"/>
                </a:solidFill>
                <a:latin typeface="+mj-lt"/>
              </a:rPr>
              <a:t>Time-Based Analysis: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Explore temporal trends in the data.</a:t>
            </a:r>
            <a:endParaRPr lang="en-CA" sz="24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4" name="Graphic 13" descr="Target Audience with solid fill">
            <a:extLst>
              <a:ext uri="{FF2B5EF4-FFF2-40B4-BE49-F238E27FC236}">
                <a16:creationId xmlns:a16="http://schemas.microsoft.com/office/drawing/2014/main" id="{60099EEF-E0CD-DD50-F009-E48B2EDED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9585" y="4099545"/>
            <a:ext cx="2074615" cy="20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6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2244C-B01B-9C0A-5745-8699B8287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46FF-0EA2-FF56-6042-6A4CF5BE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058D1-707E-39AB-BD15-D4874532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2EBC-76BB-D4F7-015B-50D2F5A5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43053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4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6CC563-7DE0-7CBB-BD25-5B9438765844}"/>
              </a:ext>
            </a:extLst>
          </p:cNvPr>
          <p:cNvSpPr/>
          <p:nvPr/>
        </p:nvSpPr>
        <p:spPr>
          <a:xfrm>
            <a:off x="763929" y="1666754"/>
            <a:ext cx="3819646" cy="3483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179DDB4-8820-CB42-CACE-08EDFDF881A5}"/>
              </a:ext>
            </a:extLst>
          </p:cNvPr>
          <p:cNvSpPr txBox="1">
            <a:spLocks/>
          </p:cNvSpPr>
          <p:nvPr/>
        </p:nvSpPr>
        <p:spPr>
          <a:xfrm>
            <a:off x="455211" y="380947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Methodology: Clustering </a:t>
            </a:r>
            <a:endParaRPr lang="en-CA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47C5492-85D0-F245-F459-2B1DAF026F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396788"/>
              </p:ext>
            </p:extLst>
          </p:nvPr>
        </p:nvGraphicFramePr>
        <p:xfrm>
          <a:off x="888632" y="1087726"/>
          <a:ext cx="10539440" cy="5355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439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DF1AE-D812-FDD7-E5A4-2CCA8B62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CBD8-9854-A62F-1AEA-E4565197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5A35B-517C-7321-54CE-04BA9BAA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55E90-E26E-DEC4-7419-055D241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43053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5</a:t>
            </a:fld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D1074-9B4E-8883-13A6-22EC60914563}"/>
              </a:ext>
            </a:extLst>
          </p:cNvPr>
          <p:cNvSpPr/>
          <p:nvPr/>
        </p:nvSpPr>
        <p:spPr>
          <a:xfrm>
            <a:off x="763929" y="1666754"/>
            <a:ext cx="3819646" cy="3483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6E39D1-BFAB-5BC1-A4FA-E10D6DF12660}"/>
              </a:ext>
            </a:extLst>
          </p:cNvPr>
          <p:cNvSpPr txBox="1">
            <a:spLocks/>
          </p:cNvSpPr>
          <p:nvPr/>
        </p:nvSpPr>
        <p:spPr>
          <a:xfrm>
            <a:off x="455211" y="380947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Methodology: Clustering 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BFEE8-95B5-BD31-CE13-317AFD1FDDBE}"/>
              </a:ext>
            </a:extLst>
          </p:cNvPr>
          <p:cNvSpPr/>
          <p:nvPr/>
        </p:nvSpPr>
        <p:spPr>
          <a:xfrm>
            <a:off x="1039660" y="1402915"/>
            <a:ext cx="10772384" cy="2342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i="1" u="sng" dirty="0">
                <a:solidFill>
                  <a:schemeClr val="tx1"/>
                </a:solidFill>
                <a:latin typeface="+mj-lt"/>
              </a:rPr>
              <a:t>Algorithm selection approach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CA" sz="2000" b="1" dirty="0">
                <a:solidFill>
                  <a:schemeClr val="tx1"/>
                </a:solidFill>
                <a:latin typeface="+mj-lt"/>
              </a:rPr>
              <a:t>As the dataset contains outliers and is not in spherical form, the preferred model is the DBSCAN algorithm (Density-Based Spatial Clustering of Applications with Noise). Additionally, this algorithm does not force every data point into a cluster, further improving its robustness in the presence of outliers.</a:t>
            </a:r>
          </a:p>
          <a:p>
            <a:r>
              <a:rPr lang="en-CA" sz="2000" b="1" dirty="0">
                <a:solidFill>
                  <a:schemeClr val="tx1"/>
                </a:solidFill>
                <a:latin typeface="+mj-lt"/>
              </a:rPr>
              <a:t>However, by applying this method, DBSCAN generated more than 20 clusters. After attempting to fine-tune its parameters for better results, the Kernel crashed, so the approach shifted to the K-Means algorithm.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39CEEC-86BD-BEB3-B634-47DBAD998B9E}"/>
              </a:ext>
            </a:extLst>
          </p:cNvPr>
          <p:cNvSpPr/>
          <p:nvPr/>
        </p:nvSpPr>
        <p:spPr>
          <a:xfrm>
            <a:off x="1039660" y="4190768"/>
            <a:ext cx="10772384" cy="23423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i="1" u="sng" dirty="0">
                <a:solidFill>
                  <a:schemeClr val="tx1"/>
                </a:solidFill>
                <a:latin typeface="+mj-lt"/>
              </a:rPr>
              <a:t>Cluster Evaluation</a:t>
            </a:r>
            <a:r>
              <a:rPr lang="en-CA" sz="2000" b="1" dirty="0">
                <a:solidFill>
                  <a:schemeClr val="tx1"/>
                </a:solidFill>
                <a:latin typeface="+mj-lt"/>
              </a:rPr>
              <a:t>: Internal metrics applied as truth labels are not available. They provide a way to assess the quality of clustering based on the attributes of the data itself: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1"/>
                </a:solidFill>
                <a:latin typeface="+mj-lt"/>
              </a:rPr>
              <a:t>Within-cluster sum of squares(WCSS)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1"/>
                </a:solidFill>
                <a:latin typeface="+mj-lt"/>
              </a:rPr>
              <a:t>Silhouette Coefficient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dirty="0">
                <a:solidFill>
                  <a:schemeClr val="tx1"/>
                </a:solidFill>
                <a:latin typeface="+mj-lt"/>
              </a:rPr>
              <a:t>Davies-Bouldin Index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41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E64C-A316-7B4B-5410-C99ACCBD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Methodology</a:t>
            </a:r>
            <a:endParaRPr lang="en-CA" sz="32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15434A-B06E-44FE-8C15-87754EB4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222" y="6430877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6</a:t>
            </a:fld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F8CE38-86F5-8B28-DA54-7D3FC75C7E02}"/>
              </a:ext>
            </a:extLst>
          </p:cNvPr>
          <p:cNvSpPr/>
          <p:nvPr/>
        </p:nvSpPr>
        <p:spPr>
          <a:xfrm>
            <a:off x="694480" y="1637818"/>
            <a:ext cx="3842795" cy="3582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97F2-6E2D-23E9-7385-8A9F164AB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000" y="4993627"/>
            <a:ext cx="10796622" cy="1564815"/>
          </a:xfrm>
        </p:spPr>
        <p:txBody>
          <a:bodyPr>
            <a:normAutofit/>
          </a:bodyPr>
          <a:lstStyle/>
          <a:p>
            <a:r>
              <a:rPr lang="en-CA" sz="2000" b="1" dirty="0">
                <a:effectLst/>
                <a:latin typeface="+mj-lt"/>
              </a:rPr>
              <a:t>Cluster 2 comprises both used and new cars (condition). Cars in this category were primarily produced </a:t>
            </a:r>
            <a:r>
              <a:rPr lang="en-CA" sz="2000" b="1" dirty="0">
                <a:latin typeface="+mj-lt"/>
              </a:rPr>
              <a:t>after the year 2015.</a:t>
            </a:r>
            <a:endParaRPr lang="en-CA" sz="2000" b="1" dirty="0">
              <a:effectLst/>
              <a:latin typeface="+mj-lt"/>
            </a:endParaRPr>
          </a:p>
          <a:p>
            <a:r>
              <a:rPr lang="en-CA" sz="2000" b="1" dirty="0">
                <a:effectLst/>
                <a:latin typeface="+mj-lt"/>
              </a:rPr>
              <a:t>Cluster 3 </a:t>
            </a:r>
            <a:r>
              <a:rPr lang="en-CA" sz="2000" b="1" dirty="0">
                <a:latin typeface="+mj-lt"/>
              </a:rPr>
              <a:t>consists of used cars, predominantly older models manufactured in the late 20</a:t>
            </a:r>
            <a:r>
              <a:rPr lang="en-CA" sz="2000" b="1" baseline="30000" dirty="0">
                <a:latin typeface="+mj-lt"/>
              </a:rPr>
              <a:t>th</a:t>
            </a:r>
            <a:r>
              <a:rPr lang="en-CA" sz="2000" b="1" dirty="0">
                <a:latin typeface="+mj-lt"/>
              </a:rPr>
              <a:t> century.</a:t>
            </a:r>
            <a:endParaRPr lang="en-CA" sz="2000" b="1" dirty="0">
              <a:effectLst/>
              <a:latin typeface="+mj-lt"/>
            </a:endParaRPr>
          </a:p>
          <a:p>
            <a:endParaRPr lang="en-US" sz="2000" b="1" dirty="0"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2503E1-DAE0-86FB-3430-58EFD287DDE7}"/>
              </a:ext>
            </a:extLst>
          </p:cNvPr>
          <p:cNvSpPr txBox="1">
            <a:spLocks/>
          </p:cNvSpPr>
          <p:nvPr/>
        </p:nvSpPr>
        <p:spPr>
          <a:xfrm>
            <a:off x="455211" y="357649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 Clustering Results: 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BEC12-C8E1-072C-C643-FAC644F7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5489"/>
            <a:ext cx="5589622" cy="3175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CDE8D-BEA8-D187-FE00-926E7D290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00" y="1330478"/>
            <a:ext cx="5277753" cy="32142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09B5AF-75A3-96D9-8353-7BD70A696F51}"/>
              </a:ext>
            </a:extLst>
          </p:cNvPr>
          <p:cNvSpPr/>
          <p:nvPr/>
        </p:nvSpPr>
        <p:spPr>
          <a:xfrm>
            <a:off x="2615877" y="4512500"/>
            <a:ext cx="1604431" cy="2726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4C80FC-4C83-1970-CCAA-B8AA8999A7F3}"/>
              </a:ext>
            </a:extLst>
          </p:cNvPr>
          <p:cNvSpPr/>
          <p:nvPr/>
        </p:nvSpPr>
        <p:spPr>
          <a:xfrm>
            <a:off x="7344698" y="1378362"/>
            <a:ext cx="3583858" cy="2726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Distribution by Cluster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6CB7E-B166-20BC-DD03-9D6E3C78F0B4}"/>
              </a:ext>
            </a:extLst>
          </p:cNvPr>
          <p:cNvSpPr/>
          <p:nvPr/>
        </p:nvSpPr>
        <p:spPr>
          <a:xfrm rot="16200000">
            <a:off x="4603977" y="2542651"/>
            <a:ext cx="3136270" cy="3029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Ads</a:t>
            </a:r>
          </a:p>
        </p:txBody>
      </p:sp>
    </p:spTree>
    <p:extLst>
      <p:ext uri="{BB962C8B-B14F-4D97-AF65-F5344CB8AC3E}">
        <p14:creationId xmlns:p14="http://schemas.microsoft.com/office/powerpoint/2010/main" val="24823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30877-B8ED-79B4-4ADF-78B70332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824A-D19E-3F79-8A3F-C98B5E5E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Methodology</a:t>
            </a:r>
            <a:endParaRPr lang="en-CA" sz="32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C63BCF-2913-B54D-3C0F-84218628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222" y="6430877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7</a:t>
            </a:fld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B6EFB-C01D-A1B3-DFC1-9713DCB6063D}"/>
              </a:ext>
            </a:extLst>
          </p:cNvPr>
          <p:cNvSpPr/>
          <p:nvPr/>
        </p:nvSpPr>
        <p:spPr>
          <a:xfrm>
            <a:off x="694480" y="1637818"/>
            <a:ext cx="3842795" cy="3582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F92B-8D9E-C0E5-42B8-56013436D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9000" y="5242607"/>
            <a:ext cx="10608520" cy="1564815"/>
          </a:xfrm>
        </p:spPr>
        <p:txBody>
          <a:bodyPr>
            <a:normAutofit/>
          </a:bodyPr>
          <a:lstStyle/>
          <a:p>
            <a:r>
              <a:rPr lang="en-CA" sz="2400" b="1" dirty="0">
                <a:latin typeface="+mj-lt"/>
              </a:rPr>
              <a:t>In Cluster 2, O</a:t>
            </a:r>
            <a:r>
              <a:rPr lang="en-CA" sz="2400" b="1" dirty="0">
                <a:effectLst/>
                <a:latin typeface="+mj-lt"/>
              </a:rPr>
              <a:t>ver 50% of cars have automatic transmission.</a:t>
            </a:r>
          </a:p>
          <a:p>
            <a:r>
              <a:rPr lang="en-CA" sz="2400" b="1" dirty="0">
                <a:latin typeface="+mj-lt"/>
              </a:rPr>
              <a:t>Most cars in cluster 3 (87%) are fueled by gasoline.</a:t>
            </a:r>
            <a:endParaRPr lang="en-US" sz="2400" b="1" dirty="0"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720926-B9B1-B7BA-D436-0937C269AEF7}"/>
              </a:ext>
            </a:extLst>
          </p:cNvPr>
          <p:cNvSpPr txBox="1">
            <a:spLocks/>
          </p:cNvSpPr>
          <p:nvPr/>
        </p:nvSpPr>
        <p:spPr>
          <a:xfrm>
            <a:off x="455211" y="357649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 Clustering Results: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4E578-F2B1-496E-B688-CD3EEA049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21" y="1490370"/>
            <a:ext cx="5781095" cy="3487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0D60EC-B814-718B-5583-3BBD25AEC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37" y="1681414"/>
            <a:ext cx="5722816" cy="32190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94C03D-2207-89D0-1795-050A20DF29D3}"/>
              </a:ext>
            </a:extLst>
          </p:cNvPr>
          <p:cNvSpPr/>
          <p:nvPr/>
        </p:nvSpPr>
        <p:spPr>
          <a:xfrm rot="16200000">
            <a:off x="4808495" y="2674720"/>
            <a:ext cx="3136270" cy="3029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A62F9-E029-520F-CDE4-C5F0291B6E79}"/>
              </a:ext>
            </a:extLst>
          </p:cNvPr>
          <p:cNvSpPr/>
          <p:nvPr/>
        </p:nvSpPr>
        <p:spPr>
          <a:xfrm rot="16200000">
            <a:off x="-978075" y="2695055"/>
            <a:ext cx="3136270" cy="3029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Ads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BF60B0-08D0-6BED-8856-FFB166A1AD1F}"/>
              </a:ext>
            </a:extLst>
          </p:cNvPr>
          <p:cNvSpPr/>
          <p:nvPr/>
        </p:nvSpPr>
        <p:spPr>
          <a:xfrm>
            <a:off x="7298460" y="1408733"/>
            <a:ext cx="3583858" cy="2726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Fuel Type Distribution by Cluster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9014A0-8E31-735D-8B4B-8E0C1214FC60}"/>
              </a:ext>
            </a:extLst>
          </p:cNvPr>
          <p:cNvSpPr/>
          <p:nvPr/>
        </p:nvSpPr>
        <p:spPr>
          <a:xfrm>
            <a:off x="2077540" y="1427754"/>
            <a:ext cx="3583858" cy="2726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Transmission Distribution by Cluster</a:t>
            </a:r>
          </a:p>
        </p:txBody>
      </p:sp>
    </p:spTree>
    <p:extLst>
      <p:ext uri="{BB962C8B-B14F-4D97-AF65-F5344CB8AC3E}">
        <p14:creationId xmlns:p14="http://schemas.microsoft.com/office/powerpoint/2010/main" val="373466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50F94-8A26-F293-856B-80173317D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68F8-7644-2CB6-416C-F558340D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39669"/>
            <a:ext cx="3500828" cy="2470065"/>
          </a:xfrm>
        </p:spPr>
        <p:txBody>
          <a:bodyPr>
            <a:normAutofit/>
          </a:bodyPr>
          <a:lstStyle/>
          <a:p>
            <a:r>
              <a:rPr lang="en-US" sz="3200" b="1" dirty="0"/>
              <a:t>Methodology</a:t>
            </a:r>
            <a:endParaRPr lang="en-CA" sz="32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C749E1-A6E3-A34F-AEE7-DB694FF6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1222" y="6430877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8</a:t>
            </a:fld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1D095A-F63D-1F4E-EC25-C762CE28F51D}"/>
              </a:ext>
            </a:extLst>
          </p:cNvPr>
          <p:cNvSpPr/>
          <p:nvPr/>
        </p:nvSpPr>
        <p:spPr>
          <a:xfrm>
            <a:off x="694480" y="1637818"/>
            <a:ext cx="3842795" cy="3582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A8D0-5FE8-67E8-2250-04E51CE63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3961" y="4504832"/>
            <a:ext cx="11112500" cy="1564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sz="2000" dirty="0"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+mj-lt"/>
              </a:rPr>
              <a:t>Cluster 2 shows a strong preference for larger, versatile vehicles (e.g. SUVs and Station Wagons).</a:t>
            </a:r>
          </a:p>
          <a:p>
            <a:pPr algn="just"/>
            <a:r>
              <a:rPr lang="en-US" sz="2000" b="1" dirty="0">
                <a:latin typeface="+mj-lt"/>
              </a:rPr>
              <a:t>Rare or niche vehicles (e.g. Convertibles and other uncommon car types) play a major role in defining Cluster 3.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20367A6-841D-402E-8A55-6E44206E9350}"/>
              </a:ext>
            </a:extLst>
          </p:cNvPr>
          <p:cNvSpPr txBox="1">
            <a:spLocks/>
          </p:cNvSpPr>
          <p:nvPr/>
        </p:nvSpPr>
        <p:spPr>
          <a:xfrm>
            <a:off x="455211" y="357649"/>
            <a:ext cx="11736789" cy="70677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Clustering Results:</a:t>
            </a:r>
            <a:endParaRPr lang="en-CA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F0B0A8E-00D2-C0F7-638F-57CABEA3B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699791"/>
              </p:ext>
            </p:extLst>
          </p:nvPr>
        </p:nvGraphicFramePr>
        <p:xfrm>
          <a:off x="7983147" y="1064428"/>
          <a:ext cx="4403373" cy="4303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BF76071-470B-57C4-BD4A-A1458F9D7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044110"/>
              </p:ext>
            </p:extLst>
          </p:nvPr>
        </p:nvGraphicFramePr>
        <p:xfrm>
          <a:off x="5334796" y="1231849"/>
          <a:ext cx="3007984" cy="3002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8665962A-1582-9B96-9760-774A0E0E1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371005"/>
              </p:ext>
            </p:extLst>
          </p:nvPr>
        </p:nvGraphicFramePr>
        <p:xfrm>
          <a:off x="2798762" y="1187370"/>
          <a:ext cx="2860611" cy="304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D4353F2-A5CD-EC64-7D14-325FBB694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549236"/>
              </p:ext>
            </p:extLst>
          </p:nvPr>
        </p:nvGraphicFramePr>
        <p:xfrm>
          <a:off x="150411" y="1187370"/>
          <a:ext cx="2860611" cy="305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5EE697D-080D-F3D2-24E5-EC6D4A3E9AD6}"/>
              </a:ext>
            </a:extLst>
          </p:cNvPr>
          <p:cNvSpPr txBox="1"/>
          <p:nvPr/>
        </p:nvSpPr>
        <p:spPr>
          <a:xfrm>
            <a:off x="2608729" y="5540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72DF41-0150-9F32-4527-AEF53319CF5E}"/>
              </a:ext>
            </a:extLst>
          </p:cNvPr>
          <p:cNvSpPr/>
          <p:nvPr/>
        </p:nvSpPr>
        <p:spPr>
          <a:xfrm>
            <a:off x="667442" y="1669648"/>
            <a:ext cx="4151453" cy="3518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01C4C3-1150-C511-641E-38C6D7650A5D}"/>
              </a:ext>
            </a:extLst>
          </p:cNvPr>
          <p:cNvSpPr/>
          <p:nvPr/>
        </p:nvSpPr>
        <p:spPr>
          <a:xfrm>
            <a:off x="213910" y="511982"/>
            <a:ext cx="6088284" cy="1891217"/>
          </a:xfrm>
          <a:prstGeom prst="roundRect">
            <a:avLst/>
          </a:prstGeom>
          <a:solidFill>
            <a:srgbClr val="622179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  <a:p>
            <a:pPr algn="ctr"/>
            <a:endParaRPr lang="en-US" b="1" dirty="0">
              <a:latin typeface="+mj-lt"/>
            </a:endParaRPr>
          </a:p>
          <a:p>
            <a:pPr algn="ctr"/>
            <a:endParaRPr lang="en-US" b="1" dirty="0">
              <a:latin typeface="+mj-lt"/>
            </a:endParaRPr>
          </a:p>
          <a:p>
            <a:endParaRPr lang="en-US" sz="9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Cluster 0:</a:t>
            </a:r>
          </a:p>
          <a:p>
            <a:endParaRPr lang="en-US" sz="5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Moderately older cars, 1992-2008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Most of the car types in this cluster are compact and station wagon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Lowest price with 1,467 - 3,615 €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+mj-lt"/>
            </a:endParaRPr>
          </a:p>
          <a:p>
            <a:pPr algn="ctr"/>
            <a:r>
              <a:rPr lang="en-US" sz="1800" b="1" dirty="0">
                <a:latin typeface="+mj-lt"/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/>
              <a:t> 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CB0949-552F-0009-F0E1-CFFFF449F794}"/>
              </a:ext>
            </a:extLst>
          </p:cNvPr>
          <p:cNvSpPr/>
          <p:nvPr/>
        </p:nvSpPr>
        <p:spPr>
          <a:xfrm>
            <a:off x="5839005" y="1776233"/>
            <a:ext cx="6248821" cy="1891217"/>
          </a:xfrm>
          <a:prstGeom prst="roundRect">
            <a:avLst/>
          </a:prstGeom>
          <a:solidFill>
            <a:srgbClr val="3E6582"/>
          </a:solidFill>
          <a:ln>
            <a:solidFill>
              <a:srgbClr val="3E658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Cluster 1:</a:t>
            </a:r>
          </a:p>
          <a:p>
            <a:endParaRPr lang="en-US" sz="5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Moderately new cars, 2009-2015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Includes 42% of rare brands (Talbot, Vanderhall)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Mostly are sedans and station wagon </a:t>
            </a:r>
          </a:p>
          <a:p>
            <a:pPr lvl="2"/>
            <a:endParaRPr lang="en-CA" b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1D449F-E01D-1992-A1E1-A0BDF6EC6CC9}"/>
              </a:ext>
            </a:extLst>
          </p:cNvPr>
          <p:cNvSpPr/>
          <p:nvPr/>
        </p:nvSpPr>
        <p:spPr>
          <a:xfrm>
            <a:off x="104173" y="3005343"/>
            <a:ext cx="6088284" cy="1891217"/>
          </a:xfrm>
          <a:prstGeom prst="roundRect">
            <a:avLst/>
          </a:prstGeom>
          <a:solidFill>
            <a:srgbClr val="46A879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Cluster 2:</a:t>
            </a:r>
          </a:p>
          <a:p>
            <a:endParaRPr lang="en-US" sz="500" b="1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Contains both used and new cars (condition)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Highest price with 12,006.68 -29,841.42 €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  <a:latin typeface="+mj-lt"/>
              </a:rPr>
              <a:t>Newer or recent cars, 2014-2021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Majority of the cars are SUV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Mostly have automatic transmission</a:t>
            </a:r>
            <a:endParaRPr lang="en-CA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9794B8-250B-BB6A-EA5A-CD9BD49DBCA4}"/>
              </a:ext>
            </a:extLst>
          </p:cNvPr>
          <p:cNvSpPr/>
          <p:nvPr/>
        </p:nvSpPr>
        <p:spPr>
          <a:xfrm>
            <a:off x="5438170" y="4269595"/>
            <a:ext cx="6649657" cy="2042306"/>
          </a:xfrm>
          <a:prstGeom prst="roundRect">
            <a:avLst/>
          </a:prstGeom>
          <a:solidFill>
            <a:srgbClr val="E2D23F"/>
          </a:solidFill>
          <a:ln>
            <a:solidFill>
              <a:srgbClr val="E2D23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1" dirty="0">
              <a:solidFill>
                <a:schemeClr val="tx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+mj-lt"/>
              </a:rPr>
              <a:t>Cluster 3:</a:t>
            </a:r>
          </a:p>
          <a:p>
            <a:endParaRPr lang="en-US" sz="500" b="1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Old cars, 1985-1989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Majority of cars (87%) are fueled by gasoline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Rare colors and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65% of the ads do not include any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30% of the cars are Mercedes-Benzes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D9887-2874-46BB-C6A8-85950880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454630"/>
            <a:ext cx="914400" cy="320040"/>
          </a:xfrm>
        </p:spPr>
        <p:txBody>
          <a:bodyPr/>
          <a:lstStyle/>
          <a:p>
            <a:fld id="{E1B9C38B-F937-46B6-B8F8-8529A044CEA6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94514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3777</TotalTime>
  <Words>1178</Words>
  <Application>Microsoft Macintosh PowerPoint</Application>
  <PresentationFormat>Widescreen</PresentationFormat>
  <Paragraphs>179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 Light</vt:lpstr>
      <vt:lpstr>Rockwell</vt:lpstr>
      <vt:lpstr>Times New Roman</vt:lpstr>
      <vt:lpstr>Wingdings</vt:lpstr>
      <vt:lpstr>Atlas</vt:lpstr>
      <vt:lpstr>  Data Science Take-Home Project</vt:lpstr>
      <vt:lpstr>Methodology</vt:lpstr>
      <vt:lpstr>Customer Personality Analysis </vt:lpstr>
      <vt:lpstr>PowerPoint Presentation</vt:lpstr>
      <vt:lpstr>PowerPoint Presentation</vt:lpstr>
      <vt:lpstr>Methodology</vt:lpstr>
      <vt:lpstr>Methodology</vt:lpstr>
      <vt:lpstr>Methodology</vt:lpstr>
      <vt:lpstr>PowerPoint Presentation</vt:lpstr>
      <vt:lpstr>PowerPoint Presentation</vt:lpstr>
      <vt:lpstr>PowerPoint Presentation</vt:lpstr>
      <vt:lpstr>Anomalies Detection: Results</vt:lpstr>
      <vt:lpstr>Anomalies Detection: Results</vt:lpstr>
      <vt:lpstr>PowerPoint Presentation</vt:lpstr>
      <vt:lpstr>Time Series Analysis: Results </vt:lpstr>
      <vt:lpstr>Time Series Analysis: Results </vt:lpstr>
      <vt:lpstr>Time Series Analysis: Results </vt:lpstr>
      <vt:lpstr>Time Series Analysis: Results </vt:lpstr>
      <vt:lpstr>Time Series Analysis: Results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Shadi Kheirollahi</dc:creator>
  <cp:lastModifiedBy>Atefeh Kheirollahi</cp:lastModifiedBy>
  <cp:revision>52</cp:revision>
  <dcterms:created xsi:type="dcterms:W3CDTF">2024-10-19T16:18:26Z</dcterms:created>
  <dcterms:modified xsi:type="dcterms:W3CDTF">2024-12-20T16:32:32Z</dcterms:modified>
</cp:coreProperties>
</file>