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60" autoAdjust="0"/>
    <p:restoredTop sz="94660"/>
  </p:normalViewPr>
  <p:slideViewPr>
    <p:cSldViewPr snapToGrid="0">
      <p:cViewPr>
        <p:scale>
          <a:sx n="70" d="100"/>
          <a:sy n="70" d="100"/>
        </p:scale>
        <p:origin x="15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146C6-739D-4065-B118-3C2CAFFE7CB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974751-1F57-47EF-B496-8B95975403C6}">
      <dgm:prSet phldrT="[Text]"/>
      <dgm:spPr/>
      <dgm:t>
        <a:bodyPr/>
        <a:lstStyle/>
        <a:p>
          <a:r>
            <a:rPr lang="en-GB" dirty="0" smtClean="0"/>
            <a:t>VR</a:t>
          </a:r>
          <a:endParaRPr lang="en-GB" dirty="0"/>
        </a:p>
      </dgm:t>
    </dgm:pt>
    <dgm:pt modelId="{81720595-B348-4E54-BF2B-394D01C64563}" type="parTrans" cxnId="{BD766ECB-C750-43C4-82EF-7CF1D537C54F}">
      <dgm:prSet/>
      <dgm:spPr/>
      <dgm:t>
        <a:bodyPr/>
        <a:lstStyle/>
        <a:p>
          <a:endParaRPr lang="en-GB"/>
        </a:p>
      </dgm:t>
    </dgm:pt>
    <dgm:pt modelId="{E74A8A7C-FBAF-4B96-A2E6-56EB57A1010D}" type="sibTrans" cxnId="{BD766ECB-C750-43C4-82EF-7CF1D537C54F}">
      <dgm:prSet/>
      <dgm:spPr/>
      <dgm:t>
        <a:bodyPr/>
        <a:lstStyle/>
        <a:p>
          <a:endParaRPr lang="en-GB"/>
        </a:p>
      </dgm:t>
    </dgm:pt>
    <dgm:pt modelId="{37621B0E-E2F0-40F2-A747-46F98F582130}">
      <dgm:prSet phldrT="[Text]"/>
      <dgm:spPr/>
      <dgm:t>
        <a:bodyPr/>
        <a:lstStyle/>
        <a:p>
          <a:r>
            <a:rPr lang="en-GB" dirty="0" smtClean="0"/>
            <a:t>Scene I</a:t>
          </a:r>
          <a:endParaRPr lang="en-GB" dirty="0"/>
        </a:p>
      </dgm:t>
    </dgm:pt>
    <dgm:pt modelId="{CFB29AE6-6C7C-441E-BB99-21E082A3B337}" type="parTrans" cxnId="{12C7EDDE-266B-45A8-A588-97CF2F11387B}">
      <dgm:prSet/>
      <dgm:spPr/>
      <dgm:t>
        <a:bodyPr/>
        <a:lstStyle/>
        <a:p>
          <a:endParaRPr lang="en-GB"/>
        </a:p>
      </dgm:t>
    </dgm:pt>
    <dgm:pt modelId="{A0AB381A-C3D7-47B3-8C9F-4CAB537F45BE}" type="sibTrans" cxnId="{12C7EDDE-266B-45A8-A588-97CF2F11387B}">
      <dgm:prSet/>
      <dgm:spPr/>
      <dgm:t>
        <a:bodyPr/>
        <a:lstStyle/>
        <a:p>
          <a:endParaRPr lang="en-GB"/>
        </a:p>
      </dgm:t>
    </dgm:pt>
    <dgm:pt modelId="{89FBA092-9230-4C76-A849-626E128F8249}">
      <dgm:prSet phldrT="[Text]"/>
      <dgm:spPr/>
      <dgm:t>
        <a:bodyPr/>
        <a:lstStyle/>
        <a:p>
          <a:r>
            <a:rPr lang="en-GB" dirty="0" smtClean="0"/>
            <a:t>Scene II</a:t>
          </a:r>
          <a:endParaRPr lang="en-GB" dirty="0"/>
        </a:p>
      </dgm:t>
    </dgm:pt>
    <dgm:pt modelId="{F270E8EA-68C5-4DD9-86BB-A99AFAE9B922}" type="parTrans" cxnId="{FE2C59C7-085D-40AD-96C6-4EE8E7961B5A}">
      <dgm:prSet/>
      <dgm:spPr/>
      <dgm:t>
        <a:bodyPr/>
        <a:lstStyle/>
        <a:p>
          <a:endParaRPr lang="en-GB"/>
        </a:p>
      </dgm:t>
    </dgm:pt>
    <dgm:pt modelId="{E9B62197-6022-456B-8A38-29D91344847C}" type="sibTrans" cxnId="{FE2C59C7-085D-40AD-96C6-4EE8E7961B5A}">
      <dgm:prSet/>
      <dgm:spPr/>
      <dgm:t>
        <a:bodyPr/>
        <a:lstStyle/>
        <a:p>
          <a:endParaRPr lang="en-GB"/>
        </a:p>
      </dgm:t>
    </dgm:pt>
    <dgm:pt modelId="{40BF7EFE-2878-4722-916B-B6DFFDED2DE1}">
      <dgm:prSet phldrT="[Text]"/>
      <dgm:spPr/>
      <dgm:t>
        <a:bodyPr/>
        <a:lstStyle/>
        <a:p>
          <a:r>
            <a:rPr lang="en-GB" dirty="0" smtClean="0"/>
            <a:t>Scene III</a:t>
          </a:r>
          <a:endParaRPr lang="en-GB" dirty="0"/>
        </a:p>
      </dgm:t>
    </dgm:pt>
    <dgm:pt modelId="{4E6E0CEF-C8D0-49F1-8ED3-27C6716F9B0E}" type="parTrans" cxnId="{75586D56-E6CB-4960-960D-A4D9310E8560}">
      <dgm:prSet/>
      <dgm:spPr/>
      <dgm:t>
        <a:bodyPr/>
        <a:lstStyle/>
        <a:p>
          <a:endParaRPr lang="en-GB"/>
        </a:p>
      </dgm:t>
    </dgm:pt>
    <dgm:pt modelId="{080D50ED-5B0A-41F4-A722-6C3911CB717D}" type="sibTrans" cxnId="{75586D56-E6CB-4960-960D-A4D9310E8560}">
      <dgm:prSet/>
      <dgm:spPr/>
      <dgm:t>
        <a:bodyPr/>
        <a:lstStyle/>
        <a:p>
          <a:endParaRPr lang="en-GB"/>
        </a:p>
      </dgm:t>
    </dgm:pt>
    <dgm:pt modelId="{2D3CB6DC-B240-48ED-A63E-1975F5F11431}">
      <dgm:prSet phldrT="[Text]"/>
      <dgm:spPr/>
      <dgm:t>
        <a:bodyPr/>
        <a:lstStyle/>
        <a:p>
          <a:r>
            <a:rPr lang="en-GB" dirty="0" smtClean="0"/>
            <a:t>Scene IV</a:t>
          </a:r>
          <a:endParaRPr lang="en-GB" dirty="0"/>
        </a:p>
      </dgm:t>
    </dgm:pt>
    <dgm:pt modelId="{96BA7A01-AFDD-4F59-96DE-444CDFE0F749}" type="parTrans" cxnId="{2B5D9B65-8EB5-4D3C-AA81-7EE5D719EE09}">
      <dgm:prSet/>
      <dgm:spPr/>
      <dgm:t>
        <a:bodyPr/>
        <a:lstStyle/>
        <a:p>
          <a:endParaRPr lang="en-GB"/>
        </a:p>
      </dgm:t>
    </dgm:pt>
    <dgm:pt modelId="{127E80CF-399E-4BCA-B5C5-FBA6706CC3D9}" type="sibTrans" cxnId="{2B5D9B65-8EB5-4D3C-AA81-7EE5D719EE09}">
      <dgm:prSet/>
      <dgm:spPr/>
      <dgm:t>
        <a:bodyPr/>
        <a:lstStyle/>
        <a:p>
          <a:endParaRPr lang="en-GB"/>
        </a:p>
      </dgm:t>
    </dgm:pt>
    <dgm:pt modelId="{EDBF0B6F-52D5-43E3-AA5B-F475F533E7E0}" type="pres">
      <dgm:prSet presAssocID="{053146C6-739D-4065-B118-3C2CAFFE7CB1}" presName="composite" presStyleCnt="0">
        <dgm:presLayoutVars>
          <dgm:chMax val="1"/>
          <dgm:dir/>
          <dgm:resizeHandles val="exact"/>
        </dgm:presLayoutVars>
      </dgm:prSet>
      <dgm:spPr/>
    </dgm:pt>
    <dgm:pt modelId="{72A627F3-7A46-425B-97CE-9EDB44517D09}" type="pres">
      <dgm:prSet presAssocID="{053146C6-739D-4065-B118-3C2CAFFE7CB1}" presName="radial" presStyleCnt="0">
        <dgm:presLayoutVars>
          <dgm:animLvl val="ctr"/>
        </dgm:presLayoutVars>
      </dgm:prSet>
      <dgm:spPr/>
    </dgm:pt>
    <dgm:pt modelId="{CAE99C75-DF75-4DBF-BE7B-9A6634A56B36}" type="pres">
      <dgm:prSet presAssocID="{31974751-1F57-47EF-B496-8B95975403C6}" presName="centerShape" presStyleLbl="vennNode1" presStyleIdx="0" presStyleCnt="5"/>
      <dgm:spPr/>
      <dgm:t>
        <a:bodyPr/>
        <a:lstStyle/>
        <a:p>
          <a:endParaRPr lang="en-GB"/>
        </a:p>
      </dgm:t>
    </dgm:pt>
    <dgm:pt modelId="{6630C0A2-099E-4503-B93B-3301A00C7B82}" type="pres">
      <dgm:prSet presAssocID="{37621B0E-E2F0-40F2-A747-46F98F582130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124971-812E-4E18-B35D-645A32C78234}" type="pres">
      <dgm:prSet presAssocID="{89FBA092-9230-4C76-A849-626E128F8249}" presName="node" presStyleLbl="vennNode1" presStyleIdx="2" presStyleCnt="5">
        <dgm:presLayoutVars>
          <dgm:bulletEnabled val="1"/>
        </dgm:presLayoutVars>
      </dgm:prSet>
      <dgm:spPr/>
    </dgm:pt>
    <dgm:pt modelId="{A1563980-0407-4DED-860B-F9C11CA0074C}" type="pres">
      <dgm:prSet presAssocID="{40BF7EFE-2878-4722-916B-B6DFFDED2DE1}" presName="node" presStyleLbl="vennNode1" presStyleIdx="3" presStyleCnt="5">
        <dgm:presLayoutVars>
          <dgm:bulletEnabled val="1"/>
        </dgm:presLayoutVars>
      </dgm:prSet>
      <dgm:spPr/>
    </dgm:pt>
    <dgm:pt modelId="{33B38517-0899-4645-89BD-E7633F064564}" type="pres">
      <dgm:prSet presAssocID="{2D3CB6DC-B240-48ED-A63E-1975F5F11431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8A289F67-EADC-4075-A2E7-F9FA49ED3CA8}" type="presOf" srcId="{053146C6-739D-4065-B118-3C2CAFFE7CB1}" destId="{EDBF0B6F-52D5-43E3-AA5B-F475F533E7E0}" srcOrd="0" destOrd="0" presId="urn:microsoft.com/office/officeart/2005/8/layout/radial3"/>
    <dgm:cxn modelId="{09B2F9AB-41D2-414D-A442-9733B12ACAF2}" type="presOf" srcId="{40BF7EFE-2878-4722-916B-B6DFFDED2DE1}" destId="{A1563980-0407-4DED-860B-F9C11CA0074C}" srcOrd="0" destOrd="0" presId="urn:microsoft.com/office/officeart/2005/8/layout/radial3"/>
    <dgm:cxn modelId="{12C7EDDE-266B-45A8-A588-97CF2F11387B}" srcId="{31974751-1F57-47EF-B496-8B95975403C6}" destId="{37621B0E-E2F0-40F2-A747-46F98F582130}" srcOrd="0" destOrd="0" parTransId="{CFB29AE6-6C7C-441E-BB99-21E082A3B337}" sibTransId="{A0AB381A-C3D7-47B3-8C9F-4CAB537F45BE}"/>
    <dgm:cxn modelId="{BED1D0FD-7C34-4BB4-BDC1-7B004F64C7CF}" type="presOf" srcId="{2D3CB6DC-B240-48ED-A63E-1975F5F11431}" destId="{33B38517-0899-4645-89BD-E7633F064564}" srcOrd="0" destOrd="0" presId="urn:microsoft.com/office/officeart/2005/8/layout/radial3"/>
    <dgm:cxn modelId="{FE2C59C7-085D-40AD-96C6-4EE8E7961B5A}" srcId="{31974751-1F57-47EF-B496-8B95975403C6}" destId="{89FBA092-9230-4C76-A849-626E128F8249}" srcOrd="1" destOrd="0" parTransId="{F270E8EA-68C5-4DD9-86BB-A99AFAE9B922}" sibTransId="{E9B62197-6022-456B-8A38-29D91344847C}"/>
    <dgm:cxn modelId="{75586D56-E6CB-4960-960D-A4D9310E8560}" srcId="{31974751-1F57-47EF-B496-8B95975403C6}" destId="{40BF7EFE-2878-4722-916B-B6DFFDED2DE1}" srcOrd="2" destOrd="0" parTransId="{4E6E0CEF-C8D0-49F1-8ED3-27C6716F9B0E}" sibTransId="{080D50ED-5B0A-41F4-A722-6C3911CB717D}"/>
    <dgm:cxn modelId="{BD766ECB-C750-43C4-82EF-7CF1D537C54F}" srcId="{053146C6-739D-4065-B118-3C2CAFFE7CB1}" destId="{31974751-1F57-47EF-B496-8B95975403C6}" srcOrd="0" destOrd="0" parTransId="{81720595-B348-4E54-BF2B-394D01C64563}" sibTransId="{E74A8A7C-FBAF-4B96-A2E6-56EB57A1010D}"/>
    <dgm:cxn modelId="{8D7EA16B-7052-4110-8656-19C8FE8590A3}" type="presOf" srcId="{89FBA092-9230-4C76-A849-626E128F8249}" destId="{F9124971-812E-4E18-B35D-645A32C78234}" srcOrd="0" destOrd="0" presId="urn:microsoft.com/office/officeart/2005/8/layout/radial3"/>
    <dgm:cxn modelId="{53F14C59-1A45-4C8C-B2B1-2A578584EA03}" type="presOf" srcId="{37621B0E-E2F0-40F2-A747-46F98F582130}" destId="{6630C0A2-099E-4503-B93B-3301A00C7B82}" srcOrd="0" destOrd="0" presId="urn:microsoft.com/office/officeart/2005/8/layout/radial3"/>
    <dgm:cxn modelId="{149F60DC-44A7-45BF-B2C7-EA99279D409D}" type="presOf" srcId="{31974751-1F57-47EF-B496-8B95975403C6}" destId="{CAE99C75-DF75-4DBF-BE7B-9A6634A56B36}" srcOrd="0" destOrd="0" presId="urn:microsoft.com/office/officeart/2005/8/layout/radial3"/>
    <dgm:cxn modelId="{2B5D9B65-8EB5-4D3C-AA81-7EE5D719EE09}" srcId="{31974751-1F57-47EF-B496-8B95975403C6}" destId="{2D3CB6DC-B240-48ED-A63E-1975F5F11431}" srcOrd="3" destOrd="0" parTransId="{96BA7A01-AFDD-4F59-96DE-444CDFE0F749}" sibTransId="{127E80CF-399E-4BCA-B5C5-FBA6706CC3D9}"/>
    <dgm:cxn modelId="{5DC7C33F-3D2B-4453-9557-036A7C89AB1B}" type="presParOf" srcId="{EDBF0B6F-52D5-43E3-AA5B-F475F533E7E0}" destId="{72A627F3-7A46-425B-97CE-9EDB44517D09}" srcOrd="0" destOrd="0" presId="urn:microsoft.com/office/officeart/2005/8/layout/radial3"/>
    <dgm:cxn modelId="{B3154B51-1CC8-4237-8163-5D608F01027A}" type="presParOf" srcId="{72A627F3-7A46-425B-97CE-9EDB44517D09}" destId="{CAE99C75-DF75-4DBF-BE7B-9A6634A56B36}" srcOrd="0" destOrd="0" presId="urn:microsoft.com/office/officeart/2005/8/layout/radial3"/>
    <dgm:cxn modelId="{4AE67890-0852-4CBC-BD9C-466F31E9131A}" type="presParOf" srcId="{72A627F3-7A46-425B-97CE-9EDB44517D09}" destId="{6630C0A2-099E-4503-B93B-3301A00C7B82}" srcOrd="1" destOrd="0" presId="urn:microsoft.com/office/officeart/2005/8/layout/radial3"/>
    <dgm:cxn modelId="{92F895AB-168B-481A-895F-FBB7F7E31FCF}" type="presParOf" srcId="{72A627F3-7A46-425B-97CE-9EDB44517D09}" destId="{F9124971-812E-4E18-B35D-645A32C78234}" srcOrd="2" destOrd="0" presId="urn:microsoft.com/office/officeart/2005/8/layout/radial3"/>
    <dgm:cxn modelId="{57FE35C7-53EB-47CF-830F-CD5A1D7298FE}" type="presParOf" srcId="{72A627F3-7A46-425B-97CE-9EDB44517D09}" destId="{A1563980-0407-4DED-860B-F9C11CA0074C}" srcOrd="3" destOrd="0" presId="urn:microsoft.com/office/officeart/2005/8/layout/radial3"/>
    <dgm:cxn modelId="{77F8643D-0D87-48A6-B3BE-1C617FF493B5}" type="presParOf" srcId="{72A627F3-7A46-425B-97CE-9EDB44517D09}" destId="{33B38517-0899-4645-89BD-E7633F06456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146C6-739D-4065-B118-3C2CAFFE7CB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974751-1F57-47EF-B496-8B95975403C6}">
      <dgm:prSet phldrT="[Text]"/>
      <dgm:spPr/>
      <dgm:t>
        <a:bodyPr/>
        <a:lstStyle/>
        <a:p>
          <a:r>
            <a:rPr lang="en-GB" dirty="0" smtClean="0"/>
            <a:t>VR</a:t>
          </a:r>
          <a:endParaRPr lang="en-GB" dirty="0"/>
        </a:p>
      </dgm:t>
    </dgm:pt>
    <dgm:pt modelId="{81720595-B348-4E54-BF2B-394D01C64563}" type="parTrans" cxnId="{BD766ECB-C750-43C4-82EF-7CF1D537C54F}">
      <dgm:prSet/>
      <dgm:spPr/>
      <dgm:t>
        <a:bodyPr/>
        <a:lstStyle/>
        <a:p>
          <a:endParaRPr lang="en-GB"/>
        </a:p>
      </dgm:t>
    </dgm:pt>
    <dgm:pt modelId="{E74A8A7C-FBAF-4B96-A2E6-56EB57A1010D}" type="sibTrans" cxnId="{BD766ECB-C750-43C4-82EF-7CF1D537C54F}">
      <dgm:prSet/>
      <dgm:spPr/>
      <dgm:t>
        <a:bodyPr/>
        <a:lstStyle/>
        <a:p>
          <a:endParaRPr lang="en-GB"/>
        </a:p>
      </dgm:t>
    </dgm:pt>
    <dgm:pt modelId="{37621B0E-E2F0-40F2-A747-46F98F582130}">
      <dgm:prSet phldrT="[Text]"/>
      <dgm:spPr/>
      <dgm:t>
        <a:bodyPr/>
        <a:lstStyle/>
        <a:p>
          <a:r>
            <a:rPr lang="en-GB" dirty="0" smtClean="0"/>
            <a:t>Scene I</a:t>
          </a:r>
          <a:endParaRPr lang="en-GB" dirty="0"/>
        </a:p>
      </dgm:t>
    </dgm:pt>
    <dgm:pt modelId="{CFB29AE6-6C7C-441E-BB99-21E082A3B337}" type="parTrans" cxnId="{12C7EDDE-266B-45A8-A588-97CF2F11387B}">
      <dgm:prSet/>
      <dgm:spPr/>
      <dgm:t>
        <a:bodyPr/>
        <a:lstStyle/>
        <a:p>
          <a:endParaRPr lang="en-GB"/>
        </a:p>
      </dgm:t>
    </dgm:pt>
    <dgm:pt modelId="{A0AB381A-C3D7-47B3-8C9F-4CAB537F45BE}" type="sibTrans" cxnId="{12C7EDDE-266B-45A8-A588-97CF2F11387B}">
      <dgm:prSet/>
      <dgm:spPr/>
      <dgm:t>
        <a:bodyPr/>
        <a:lstStyle/>
        <a:p>
          <a:endParaRPr lang="en-GB"/>
        </a:p>
      </dgm:t>
    </dgm:pt>
    <dgm:pt modelId="{89FBA092-9230-4C76-A849-626E128F8249}">
      <dgm:prSet phldrT="[Text]"/>
      <dgm:spPr/>
      <dgm:t>
        <a:bodyPr/>
        <a:lstStyle/>
        <a:p>
          <a:r>
            <a:rPr lang="en-GB" dirty="0" smtClean="0"/>
            <a:t>Scene II</a:t>
          </a:r>
          <a:endParaRPr lang="en-GB" dirty="0"/>
        </a:p>
      </dgm:t>
    </dgm:pt>
    <dgm:pt modelId="{F270E8EA-68C5-4DD9-86BB-A99AFAE9B922}" type="parTrans" cxnId="{FE2C59C7-085D-40AD-96C6-4EE8E7961B5A}">
      <dgm:prSet/>
      <dgm:spPr/>
      <dgm:t>
        <a:bodyPr/>
        <a:lstStyle/>
        <a:p>
          <a:endParaRPr lang="en-GB"/>
        </a:p>
      </dgm:t>
    </dgm:pt>
    <dgm:pt modelId="{E9B62197-6022-456B-8A38-29D91344847C}" type="sibTrans" cxnId="{FE2C59C7-085D-40AD-96C6-4EE8E7961B5A}">
      <dgm:prSet/>
      <dgm:spPr/>
      <dgm:t>
        <a:bodyPr/>
        <a:lstStyle/>
        <a:p>
          <a:endParaRPr lang="en-GB"/>
        </a:p>
      </dgm:t>
    </dgm:pt>
    <dgm:pt modelId="{40BF7EFE-2878-4722-916B-B6DFFDED2DE1}">
      <dgm:prSet phldrT="[Text]"/>
      <dgm:spPr/>
      <dgm:t>
        <a:bodyPr/>
        <a:lstStyle/>
        <a:p>
          <a:r>
            <a:rPr lang="en-GB" dirty="0" smtClean="0"/>
            <a:t>Scene III</a:t>
          </a:r>
          <a:endParaRPr lang="en-GB" dirty="0"/>
        </a:p>
      </dgm:t>
    </dgm:pt>
    <dgm:pt modelId="{4E6E0CEF-C8D0-49F1-8ED3-27C6716F9B0E}" type="parTrans" cxnId="{75586D56-E6CB-4960-960D-A4D9310E8560}">
      <dgm:prSet/>
      <dgm:spPr/>
      <dgm:t>
        <a:bodyPr/>
        <a:lstStyle/>
        <a:p>
          <a:endParaRPr lang="en-GB"/>
        </a:p>
      </dgm:t>
    </dgm:pt>
    <dgm:pt modelId="{080D50ED-5B0A-41F4-A722-6C3911CB717D}" type="sibTrans" cxnId="{75586D56-E6CB-4960-960D-A4D9310E8560}">
      <dgm:prSet/>
      <dgm:spPr/>
      <dgm:t>
        <a:bodyPr/>
        <a:lstStyle/>
        <a:p>
          <a:endParaRPr lang="en-GB"/>
        </a:p>
      </dgm:t>
    </dgm:pt>
    <dgm:pt modelId="{2D3CB6DC-B240-48ED-A63E-1975F5F11431}">
      <dgm:prSet phldrT="[Text]"/>
      <dgm:spPr/>
      <dgm:t>
        <a:bodyPr/>
        <a:lstStyle/>
        <a:p>
          <a:r>
            <a:rPr lang="en-GB" dirty="0" smtClean="0"/>
            <a:t>Scene IV</a:t>
          </a:r>
          <a:endParaRPr lang="en-GB" dirty="0"/>
        </a:p>
      </dgm:t>
    </dgm:pt>
    <dgm:pt modelId="{96BA7A01-AFDD-4F59-96DE-444CDFE0F749}" type="parTrans" cxnId="{2B5D9B65-8EB5-4D3C-AA81-7EE5D719EE09}">
      <dgm:prSet/>
      <dgm:spPr/>
      <dgm:t>
        <a:bodyPr/>
        <a:lstStyle/>
        <a:p>
          <a:endParaRPr lang="en-GB"/>
        </a:p>
      </dgm:t>
    </dgm:pt>
    <dgm:pt modelId="{127E80CF-399E-4BCA-B5C5-FBA6706CC3D9}" type="sibTrans" cxnId="{2B5D9B65-8EB5-4D3C-AA81-7EE5D719EE09}">
      <dgm:prSet/>
      <dgm:spPr/>
      <dgm:t>
        <a:bodyPr/>
        <a:lstStyle/>
        <a:p>
          <a:endParaRPr lang="en-GB"/>
        </a:p>
      </dgm:t>
    </dgm:pt>
    <dgm:pt modelId="{EDBF0B6F-52D5-43E3-AA5B-F475F533E7E0}" type="pres">
      <dgm:prSet presAssocID="{053146C6-739D-4065-B118-3C2CAFFE7CB1}" presName="composite" presStyleCnt="0">
        <dgm:presLayoutVars>
          <dgm:chMax val="1"/>
          <dgm:dir/>
          <dgm:resizeHandles val="exact"/>
        </dgm:presLayoutVars>
      </dgm:prSet>
      <dgm:spPr/>
    </dgm:pt>
    <dgm:pt modelId="{72A627F3-7A46-425B-97CE-9EDB44517D09}" type="pres">
      <dgm:prSet presAssocID="{053146C6-739D-4065-B118-3C2CAFFE7CB1}" presName="radial" presStyleCnt="0">
        <dgm:presLayoutVars>
          <dgm:animLvl val="ctr"/>
        </dgm:presLayoutVars>
      </dgm:prSet>
      <dgm:spPr/>
    </dgm:pt>
    <dgm:pt modelId="{CAE99C75-DF75-4DBF-BE7B-9A6634A56B36}" type="pres">
      <dgm:prSet presAssocID="{31974751-1F57-47EF-B496-8B95975403C6}" presName="centerShape" presStyleLbl="vennNode1" presStyleIdx="0" presStyleCnt="5"/>
      <dgm:spPr/>
      <dgm:t>
        <a:bodyPr/>
        <a:lstStyle/>
        <a:p>
          <a:endParaRPr lang="en-GB"/>
        </a:p>
      </dgm:t>
    </dgm:pt>
    <dgm:pt modelId="{6630C0A2-099E-4503-B93B-3301A00C7B82}" type="pres">
      <dgm:prSet presAssocID="{37621B0E-E2F0-40F2-A747-46F98F582130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124971-812E-4E18-B35D-645A32C78234}" type="pres">
      <dgm:prSet presAssocID="{89FBA092-9230-4C76-A849-626E128F8249}" presName="node" presStyleLbl="vennNode1" presStyleIdx="2" presStyleCnt="5">
        <dgm:presLayoutVars>
          <dgm:bulletEnabled val="1"/>
        </dgm:presLayoutVars>
      </dgm:prSet>
      <dgm:spPr/>
    </dgm:pt>
    <dgm:pt modelId="{A1563980-0407-4DED-860B-F9C11CA0074C}" type="pres">
      <dgm:prSet presAssocID="{40BF7EFE-2878-4722-916B-B6DFFDED2DE1}" presName="node" presStyleLbl="vennNode1" presStyleIdx="3" presStyleCnt="5">
        <dgm:presLayoutVars>
          <dgm:bulletEnabled val="1"/>
        </dgm:presLayoutVars>
      </dgm:prSet>
      <dgm:spPr/>
    </dgm:pt>
    <dgm:pt modelId="{33B38517-0899-4645-89BD-E7633F064564}" type="pres">
      <dgm:prSet presAssocID="{2D3CB6DC-B240-48ED-A63E-1975F5F11431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D766ECB-C750-43C4-82EF-7CF1D537C54F}" srcId="{053146C6-739D-4065-B118-3C2CAFFE7CB1}" destId="{31974751-1F57-47EF-B496-8B95975403C6}" srcOrd="0" destOrd="0" parTransId="{81720595-B348-4E54-BF2B-394D01C64563}" sibTransId="{E74A8A7C-FBAF-4B96-A2E6-56EB57A1010D}"/>
    <dgm:cxn modelId="{F81EC8C3-8A63-4D08-A368-E060A1361FF6}" type="presOf" srcId="{31974751-1F57-47EF-B496-8B95975403C6}" destId="{CAE99C75-DF75-4DBF-BE7B-9A6634A56B36}" srcOrd="0" destOrd="0" presId="urn:microsoft.com/office/officeart/2005/8/layout/radial3"/>
    <dgm:cxn modelId="{23630D08-FEF4-4CFB-9FD5-98F79736A77E}" type="presOf" srcId="{89FBA092-9230-4C76-A849-626E128F8249}" destId="{F9124971-812E-4E18-B35D-645A32C78234}" srcOrd="0" destOrd="0" presId="urn:microsoft.com/office/officeart/2005/8/layout/radial3"/>
    <dgm:cxn modelId="{2B5D9B65-8EB5-4D3C-AA81-7EE5D719EE09}" srcId="{31974751-1F57-47EF-B496-8B95975403C6}" destId="{2D3CB6DC-B240-48ED-A63E-1975F5F11431}" srcOrd="3" destOrd="0" parTransId="{96BA7A01-AFDD-4F59-96DE-444CDFE0F749}" sibTransId="{127E80CF-399E-4BCA-B5C5-FBA6706CC3D9}"/>
    <dgm:cxn modelId="{FE2C59C7-085D-40AD-96C6-4EE8E7961B5A}" srcId="{31974751-1F57-47EF-B496-8B95975403C6}" destId="{89FBA092-9230-4C76-A849-626E128F8249}" srcOrd="1" destOrd="0" parTransId="{F270E8EA-68C5-4DD9-86BB-A99AFAE9B922}" sibTransId="{E9B62197-6022-456B-8A38-29D91344847C}"/>
    <dgm:cxn modelId="{8936B73E-24F1-4A04-816B-238ECF10454F}" type="presOf" srcId="{40BF7EFE-2878-4722-916B-B6DFFDED2DE1}" destId="{A1563980-0407-4DED-860B-F9C11CA0074C}" srcOrd="0" destOrd="0" presId="urn:microsoft.com/office/officeart/2005/8/layout/radial3"/>
    <dgm:cxn modelId="{75586D56-E6CB-4960-960D-A4D9310E8560}" srcId="{31974751-1F57-47EF-B496-8B95975403C6}" destId="{40BF7EFE-2878-4722-916B-B6DFFDED2DE1}" srcOrd="2" destOrd="0" parTransId="{4E6E0CEF-C8D0-49F1-8ED3-27C6716F9B0E}" sibTransId="{080D50ED-5B0A-41F4-A722-6C3911CB717D}"/>
    <dgm:cxn modelId="{12C7EDDE-266B-45A8-A588-97CF2F11387B}" srcId="{31974751-1F57-47EF-B496-8B95975403C6}" destId="{37621B0E-E2F0-40F2-A747-46F98F582130}" srcOrd="0" destOrd="0" parTransId="{CFB29AE6-6C7C-441E-BB99-21E082A3B337}" sibTransId="{A0AB381A-C3D7-47B3-8C9F-4CAB537F45BE}"/>
    <dgm:cxn modelId="{A622554D-9973-48B7-BC14-41B3B297AE40}" type="presOf" srcId="{37621B0E-E2F0-40F2-A747-46F98F582130}" destId="{6630C0A2-099E-4503-B93B-3301A00C7B82}" srcOrd="0" destOrd="0" presId="urn:microsoft.com/office/officeart/2005/8/layout/radial3"/>
    <dgm:cxn modelId="{EA65AC91-F43D-4F4B-BAA2-0A9BDD0CB6D2}" type="presOf" srcId="{2D3CB6DC-B240-48ED-A63E-1975F5F11431}" destId="{33B38517-0899-4645-89BD-E7633F064564}" srcOrd="0" destOrd="0" presId="urn:microsoft.com/office/officeart/2005/8/layout/radial3"/>
    <dgm:cxn modelId="{565EC8E8-565D-4741-92DC-96E5356A4C0D}" type="presOf" srcId="{053146C6-739D-4065-B118-3C2CAFFE7CB1}" destId="{EDBF0B6F-52D5-43E3-AA5B-F475F533E7E0}" srcOrd="0" destOrd="0" presId="urn:microsoft.com/office/officeart/2005/8/layout/radial3"/>
    <dgm:cxn modelId="{07E3E76F-8CF5-420A-BD9E-FF002517E966}" type="presParOf" srcId="{EDBF0B6F-52D5-43E3-AA5B-F475F533E7E0}" destId="{72A627F3-7A46-425B-97CE-9EDB44517D09}" srcOrd="0" destOrd="0" presId="urn:microsoft.com/office/officeart/2005/8/layout/radial3"/>
    <dgm:cxn modelId="{1148FB0D-4281-47ED-AE4F-01504A4F2D3B}" type="presParOf" srcId="{72A627F3-7A46-425B-97CE-9EDB44517D09}" destId="{CAE99C75-DF75-4DBF-BE7B-9A6634A56B36}" srcOrd="0" destOrd="0" presId="urn:microsoft.com/office/officeart/2005/8/layout/radial3"/>
    <dgm:cxn modelId="{9BE180A2-9131-4044-88EB-A0EF72A751A6}" type="presParOf" srcId="{72A627F3-7A46-425B-97CE-9EDB44517D09}" destId="{6630C0A2-099E-4503-B93B-3301A00C7B82}" srcOrd="1" destOrd="0" presId="urn:microsoft.com/office/officeart/2005/8/layout/radial3"/>
    <dgm:cxn modelId="{0FBCCAD9-9FC1-4152-A4BC-22C70F174364}" type="presParOf" srcId="{72A627F3-7A46-425B-97CE-9EDB44517D09}" destId="{F9124971-812E-4E18-B35D-645A32C78234}" srcOrd="2" destOrd="0" presId="urn:microsoft.com/office/officeart/2005/8/layout/radial3"/>
    <dgm:cxn modelId="{6DAB037C-F1EC-48A5-B442-B5D4F53FAFE7}" type="presParOf" srcId="{72A627F3-7A46-425B-97CE-9EDB44517D09}" destId="{A1563980-0407-4DED-860B-F9C11CA0074C}" srcOrd="3" destOrd="0" presId="urn:microsoft.com/office/officeart/2005/8/layout/radial3"/>
    <dgm:cxn modelId="{89523987-520E-45DE-AE76-54E1CF86B5EC}" type="presParOf" srcId="{72A627F3-7A46-425B-97CE-9EDB44517D09}" destId="{33B38517-0899-4645-89BD-E7633F06456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3146C6-739D-4065-B118-3C2CAFFE7CB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974751-1F57-47EF-B496-8B95975403C6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10</a:t>
          </a:r>
          <a:endParaRPr lang="en-GB" dirty="0">
            <a:solidFill>
              <a:schemeClr val="bg1"/>
            </a:solidFill>
          </a:endParaRPr>
        </a:p>
      </dgm:t>
    </dgm:pt>
    <dgm:pt modelId="{81720595-B348-4E54-BF2B-394D01C64563}" type="parTrans" cxnId="{BD766ECB-C750-43C4-82EF-7CF1D537C54F}">
      <dgm:prSet/>
      <dgm:spPr/>
      <dgm:t>
        <a:bodyPr/>
        <a:lstStyle/>
        <a:p>
          <a:endParaRPr lang="en-GB"/>
        </a:p>
      </dgm:t>
    </dgm:pt>
    <dgm:pt modelId="{E74A8A7C-FBAF-4B96-A2E6-56EB57A1010D}" type="sibTrans" cxnId="{BD766ECB-C750-43C4-82EF-7CF1D537C54F}">
      <dgm:prSet/>
      <dgm:spPr/>
      <dgm:t>
        <a:bodyPr/>
        <a:lstStyle/>
        <a:p>
          <a:endParaRPr lang="en-GB"/>
        </a:p>
      </dgm:t>
    </dgm:pt>
    <dgm:pt modelId="{37621B0E-E2F0-40F2-A747-46F98F582130}">
      <dgm:prSet phldrT="[Text]"/>
      <dgm:spPr/>
      <dgm:t>
        <a:bodyPr/>
        <a:lstStyle/>
        <a:p>
          <a:r>
            <a:rPr lang="en-GB" dirty="0" smtClean="0"/>
            <a:t>Scene I</a:t>
          </a:r>
          <a:endParaRPr lang="en-GB" dirty="0"/>
        </a:p>
      </dgm:t>
    </dgm:pt>
    <dgm:pt modelId="{CFB29AE6-6C7C-441E-BB99-21E082A3B337}" type="parTrans" cxnId="{12C7EDDE-266B-45A8-A588-97CF2F11387B}">
      <dgm:prSet/>
      <dgm:spPr/>
      <dgm:t>
        <a:bodyPr/>
        <a:lstStyle/>
        <a:p>
          <a:endParaRPr lang="en-GB"/>
        </a:p>
      </dgm:t>
    </dgm:pt>
    <dgm:pt modelId="{A0AB381A-C3D7-47B3-8C9F-4CAB537F45BE}" type="sibTrans" cxnId="{12C7EDDE-266B-45A8-A588-97CF2F11387B}">
      <dgm:prSet/>
      <dgm:spPr/>
      <dgm:t>
        <a:bodyPr/>
        <a:lstStyle/>
        <a:p>
          <a:endParaRPr lang="en-GB"/>
        </a:p>
      </dgm:t>
    </dgm:pt>
    <dgm:pt modelId="{89FBA092-9230-4C76-A849-626E128F8249}">
      <dgm:prSet phldrT="[Text]"/>
      <dgm:spPr>
        <a:solidFill>
          <a:schemeClr val="bg1"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Scene II</a:t>
          </a:r>
          <a:endParaRPr lang="en-GB" dirty="0">
            <a:solidFill>
              <a:schemeClr val="bg1"/>
            </a:solidFill>
          </a:endParaRPr>
        </a:p>
      </dgm:t>
    </dgm:pt>
    <dgm:pt modelId="{F270E8EA-68C5-4DD9-86BB-A99AFAE9B922}" type="parTrans" cxnId="{FE2C59C7-085D-40AD-96C6-4EE8E7961B5A}">
      <dgm:prSet/>
      <dgm:spPr/>
      <dgm:t>
        <a:bodyPr/>
        <a:lstStyle/>
        <a:p>
          <a:endParaRPr lang="en-GB"/>
        </a:p>
      </dgm:t>
    </dgm:pt>
    <dgm:pt modelId="{E9B62197-6022-456B-8A38-29D91344847C}" type="sibTrans" cxnId="{FE2C59C7-085D-40AD-96C6-4EE8E7961B5A}">
      <dgm:prSet/>
      <dgm:spPr/>
      <dgm:t>
        <a:bodyPr/>
        <a:lstStyle/>
        <a:p>
          <a:endParaRPr lang="en-GB"/>
        </a:p>
      </dgm:t>
    </dgm:pt>
    <dgm:pt modelId="{40BF7EFE-2878-4722-916B-B6DFFDED2DE1}">
      <dgm:prSet phldrT="[Text]"/>
      <dgm:spPr/>
      <dgm:t>
        <a:bodyPr/>
        <a:lstStyle/>
        <a:p>
          <a:r>
            <a:rPr lang="en-GB" dirty="0" smtClean="0"/>
            <a:t>Scene III</a:t>
          </a:r>
          <a:endParaRPr lang="en-GB" dirty="0"/>
        </a:p>
      </dgm:t>
    </dgm:pt>
    <dgm:pt modelId="{4E6E0CEF-C8D0-49F1-8ED3-27C6716F9B0E}" type="parTrans" cxnId="{75586D56-E6CB-4960-960D-A4D9310E8560}">
      <dgm:prSet/>
      <dgm:spPr/>
      <dgm:t>
        <a:bodyPr/>
        <a:lstStyle/>
        <a:p>
          <a:endParaRPr lang="en-GB"/>
        </a:p>
      </dgm:t>
    </dgm:pt>
    <dgm:pt modelId="{080D50ED-5B0A-41F4-A722-6C3911CB717D}" type="sibTrans" cxnId="{75586D56-E6CB-4960-960D-A4D9310E8560}">
      <dgm:prSet/>
      <dgm:spPr/>
      <dgm:t>
        <a:bodyPr/>
        <a:lstStyle/>
        <a:p>
          <a:endParaRPr lang="en-GB"/>
        </a:p>
      </dgm:t>
    </dgm:pt>
    <dgm:pt modelId="{2D3CB6DC-B240-48ED-A63E-1975F5F11431}">
      <dgm:prSet phldrT="[Text]"/>
      <dgm:spPr/>
      <dgm:t>
        <a:bodyPr/>
        <a:lstStyle/>
        <a:p>
          <a:r>
            <a:rPr lang="en-GB" dirty="0" smtClean="0"/>
            <a:t>Scene IV</a:t>
          </a:r>
          <a:endParaRPr lang="en-GB" dirty="0"/>
        </a:p>
      </dgm:t>
    </dgm:pt>
    <dgm:pt modelId="{96BA7A01-AFDD-4F59-96DE-444CDFE0F749}" type="parTrans" cxnId="{2B5D9B65-8EB5-4D3C-AA81-7EE5D719EE09}">
      <dgm:prSet/>
      <dgm:spPr/>
      <dgm:t>
        <a:bodyPr/>
        <a:lstStyle/>
        <a:p>
          <a:endParaRPr lang="en-GB"/>
        </a:p>
      </dgm:t>
    </dgm:pt>
    <dgm:pt modelId="{127E80CF-399E-4BCA-B5C5-FBA6706CC3D9}" type="sibTrans" cxnId="{2B5D9B65-8EB5-4D3C-AA81-7EE5D719EE09}">
      <dgm:prSet/>
      <dgm:spPr/>
      <dgm:t>
        <a:bodyPr/>
        <a:lstStyle/>
        <a:p>
          <a:endParaRPr lang="en-GB"/>
        </a:p>
      </dgm:t>
    </dgm:pt>
    <dgm:pt modelId="{EDBF0B6F-52D5-43E3-AA5B-F475F533E7E0}" type="pres">
      <dgm:prSet presAssocID="{053146C6-739D-4065-B118-3C2CAFFE7CB1}" presName="composite" presStyleCnt="0">
        <dgm:presLayoutVars>
          <dgm:chMax val="1"/>
          <dgm:dir/>
          <dgm:resizeHandles val="exact"/>
        </dgm:presLayoutVars>
      </dgm:prSet>
      <dgm:spPr/>
    </dgm:pt>
    <dgm:pt modelId="{72A627F3-7A46-425B-97CE-9EDB44517D09}" type="pres">
      <dgm:prSet presAssocID="{053146C6-739D-4065-B118-3C2CAFFE7CB1}" presName="radial" presStyleCnt="0">
        <dgm:presLayoutVars>
          <dgm:animLvl val="ctr"/>
        </dgm:presLayoutVars>
      </dgm:prSet>
      <dgm:spPr/>
    </dgm:pt>
    <dgm:pt modelId="{CAE99C75-DF75-4DBF-BE7B-9A6634A56B36}" type="pres">
      <dgm:prSet presAssocID="{31974751-1F57-47EF-B496-8B95975403C6}" presName="centerShape" presStyleLbl="vennNode1" presStyleIdx="0" presStyleCnt="5"/>
      <dgm:spPr/>
      <dgm:t>
        <a:bodyPr/>
        <a:lstStyle/>
        <a:p>
          <a:endParaRPr lang="en-GB"/>
        </a:p>
      </dgm:t>
    </dgm:pt>
    <dgm:pt modelId="{6630C0A2-099E-4503-B93B-3301A00C7B82}" type="pres">
      <dgm:prSet presAssocID="{37621B0E-E2F0-40F2-A747-46F98F582130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124971-812E-4E18-B35D-645A32C78234}" type="pres">
      <dgm:prSet presAssocID="{89FBA092-9230-4C76-A849-626E128F8249}" presName="node" presStyleLbl="vennNode1" presStyleIdx="2" presStyleCnt="5">
        <dgm:presLayoutVars>
          <dgm:bulletEnabled val="1"/>
        </dgm:presLayoutVars>
      </dgm:prSet>
      <dgm:spPr/>
    </dgm:pt>
    <dgm:pt modelId="{A1563980-0407-4DED-860B-F9C11CA0074C}" type="pres">
      <dgm:prSet presAssocID="{40BF7EFE-2878-4722-916B-B6DFFDED2DE1}" presName="node" presStyleLbl="vennNode1" presStyleIdx="3" presStyleCnt="5">
        <dgm:presLayoutVars>
          <dgm:bulletEnabled val="1"/>
        </dgm:presLayoutVars>
      </dgm:prSet>
      <dgm:spPr/>
    </dgm:pt>
    <dgm:pt modelId="{33B38517-0899-4645-89BD-E7633F064564}" type="pres">
      <dgm:prSet presAssocID="{2D3CB6DC-B240-48ED-A63E-1975F5F11431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DB79B8DF-1F72-4B17-B9AC-247C067476C2}" type="presOf" srcId="{37621B0E-E2F0-40F2-A747-46F98F582130}" destId="{6630C0A2-099E-4503-B93B-3301A00C7B82}" srcOrd="0" destOrd="0" presId="urn:microsoft.com/office/officeart/2005/8/layout/radial3"/>
    <dgm:cxn modelId="{DDE78987-2439-41EA-9116-2F7C7128414D}" type="presOf" srcId="{40BF7EFE-2878-4722-916B-B6DFFDED2DE1}" destId="{A1563980-0407-4DED-860B-F9C11CA0074C}" srcOrd="0" destOrd="0" presId="urn:microsoft.com/office/officeart/2005/8/layout/radial3"/>
    <dgm:cxn modelId="{14E7A6DC-E9C4-44F6-9FC8-8A95EC2D2A72}" type="presOf" srcId="{31974751-1F57-47EF-B496-8B95975403C6}" destId="{CAE99C75-DF75-4DBF-BE7B-9A6634A56B36}" srcOrd="0" destOrd="0" presId="urn:microsoft.com/office/officeart/2005/8/layout/radial3"/>
    <dgm:cxn modelId="{12C7EDDE-266B-45A8-A588-97CF2F11387B}" srcId="{31974751-1F57-47EF-B496-8B95975403C6}" destId="{37621B0E-E2F0-40F2-A747-46F98F582130}" srcOrd="0" destOrd="0" parTransId="{CFB29AE6-6C7C-441E-BB99-21E082A3B337}" sibTransId="{A0AB381A-C3D7-47B3-8C9F-4CAB537F45BE}"/>
    <dgm:cxn modelId="{FE2C59C7-085D-40AD-96C6-4EE8E7961B5A}" srcId="{31974751-1F57-47EF-B496-8B95975403C6}" destId="{89FBA092-9230-4C76-A849-626E128F8249}" srcOrd="1" destOrd="0" parTransId="{F270E8EA-68C5-4DD9-86BB-A99AFAE9B922}" sibTransId="{E9B62197-6022-456B-8A38-29D91344847C}"/>
    <dgm:cxn modelId="{75586D56-E6CB-4960-960D-A4D9310E8560}" srcId="{31974751-1F57-47EF-B496-8B95975403C6}" destId="{40BF7EFE-2878-4722-916B-B6DFFDED2DE1}" srcOrd="2" destOrd="0" parTransId="{4E6E0CEF-C8D0-49F1-8ED3-27C6716F9B0E}" sibTransId="{080D50ED-5B0A-41F4-A722-6C3911CB717D}"/>
    <dgm:cxn modelId="{BD766ECB-C750-43C4-82EF-7CF1D537C54F}" srcId="{053146C6-739D-4065-B118-3C2CAFFE7CB1}" destId="{31974751-1F57-47EF-B496-8B95975403C6}" srcOrd="0" destOrd="0" parTransId="{81720595-B348-4E54-BF2B-394D01C64563}" sibTransId="{E74A8A7C-FBAF-4B96-A2E6-56EB57A1010D}"/>
    <dgm:cxn modelId="{E683E67B-5AE0-494D-89C5-94CAF9038B8F}" type="presOf" srcId="{2D3CB6DC-B240-48ED-A63E-1975F5F11431}" destId="{33B38517-0899-4645-89BD-E7633F064564}" srcOrd="0" destOrd="0" presId="urn:microsoft.com/office/officeart/2005/8/layout/radial3"/>
    <dgm:cxn modelId="{2F791B0E-02B8-4086-ABE1-34E8D9D35F15}" type="presOf" srcId="{053146C6-739D-4065-B118-3C2CAFFE7CB1}" destId="{EDBF0B6F-52D5-43E3-AA5B-F475F533E7E0}" srcOrd="0" destOrd="0" presId="urn:microsoft.com/office/officeart/2005/8/layout/radial3"/>
    <dgm:cxn modelId="{2B5D9B65-8EB5-4D3C-AA81-7EE5D719EE09}" srcId="{31974751-1F57-47EF-B496-8B95975403C6}" destId="{2D3CB6DC-B240-48ED-A63E-1975F5F11431}" srcOrd="3" destOrd="0" parTransId="{96BA7A01-AFDD-4F59-96DE-444CDFE0F749}" sibTransId="{127E80CF-399E-4BCA-B5C5-FBA6706CC3D9}"/>
    <dgm:cxn modelId="{773ADE2C-2E03-4A81-90F8-8ADC2341D6B9}" type="presOf" srcId="{89FBA092-9230-4C76-A849-626E128F8249}" destId="{F9124971-812E-4E18-B35D-645A32C78234}" srcOrd="0" destOrd="0" presId="urn:microsoft.com/office/officeart/2005/8/layout/radial3"/>
    <dgm:cxn modelId="{2FFBBA29-8975-442E-862B-32FBED86EEB0}" type="presParOf" srcId="{EDBF0B6F-52D5-43E3-AA5B-F475F533E7E0}" destId="{72A627F3-7A46-425B-97CE-9EDB44517D09}" srcOrd="0" destOrd="0" presId="urn:microsoft.com/office/officeart/2005/8/layout/radial3"/>
    <dgm:cxn modelId="{6695169B-5613-4484-BB21-9036055E8153}" type="presParOf" srcId="{72A627F3-7A46-425B-97CE-9EDB44517D09}" destId="{CAE99C75-DF75-4DBF-BE7B-9A6634A56B36}" srcOrd="0" destOrd="0" presId="urn:microsoft.com/office/officeart/2005/8/layout/radial3"/>
    <dgm:cxn modelId="{6925EF51-6E27-4B8B-A4A0-35375A109A65}" type="presParOf" srcId="{72A627F3-7A46-425B-97CE-9EDB44517D09}" destId="{6630C0A2-099E-4503-B93B-3301A00C7B82}" srcOrd="1" destOrd="0" presId="urn:microsoft.com/office/officeart/2005/8/layout/radial3"/>
    <dgm:cxn modelId="{14834BBF-6722-40D6-86E4-D3D586CE687F}" type="presParOf" srcId="{72A627F3-7A46-425B-97CE-9EDB44517D09}" destId="{F9124971-812E-4E18-B35D-645A32C78234}" srcOrd="2" destOrd="0" presId="urn:microsoft.com/office/officeart/2005/8/layout/radial3"/>
    <dgm:cxn modelId="{0D0EECD1-8342-4059-9D94-46FBB22EDAAE}" type="presParOf" srcId="{72A627F3-7A46-425B-97CE-9EDB44517D09}" destId="{A1563980-0407-4DED-860B-F9C11CA0074C}" srcOrd="3" destOrd="0" presId="urn:microsoft.com/office/officeart/2005/8/layout/radial3"/>
    <dgm:cxn modelId="{986858B2-F63E-4788-AA30-2929419B804B}" type="presParOf" srcId="{72A627F3-7A46-425B-97CE-9EDB44517D09}" destId="{33B38517-0899-4645-89BD-E7633F06456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99C75-DF75-4DBF-BE7B-9A6634A56B36}">
      <dsp:nvSpPr>
        <dsp:cNvPr id="0" name=""/>
        <dsp:cNvSpPr/>
      </dsp:nvSpPr>
      <dsp:spPr>
        <a:xfrm>
          <a:off x="1232529" y="709120"/>
          <a:ext cx="1766580" cy="17665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VR</a:t>
          </a:r>
          <a:endParaRPr lang="en-GB" sz="6500" kern="1200" dirty="0"/>
        </a:p>
      </dsp:txBody>
      <dsp:txXfrm>
        <a:off x="1491239" y="967830"/>
        <a:ext cx="1249160" cy="1249160"/>
      </dsp:txXfrm>
    </dsp:sp>
    <dsp:sp modelId="{6630C0A2-099E-4503-B93B-3301A00C7B82}">
      <dsp:nvSpPr>
        <dsp:cNvPr id="0" name=""/>
        <dsp:cNvSpPr/>
      </dsp:nvSpPr>
      <dsp:spPr>
        <a:xfrm>
          <a:off x="1674174" y="31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</a:t>
          </a:r>
          <a:endParaRPr lang="en-GB" sz="1800" kern="1200" dirty="0"/>
        </a:p>
      </dsp:txBody>
      <dsp:txXfrm>
        <a:off x="1803529" y="129670"/>
        <a:ext cx="624580" cy="624580"/>
      </dsp:txXfrm>
    </dsp:sp>
    <dsp:sp modelId="{F9124971-812E-4E18-B35D-645A32C78234}">
      <dsp:nvSpPr>
        <dsp:cNvPr id="0" name=""/>
        <dsp:cNvSpPr/>
      </dsp:nvSpPr>
      <dsp:spPr>
        <a:xfrm>
          <a:off x="2824624" y="115076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II</a:t>
          </a:r>
          <a:endParaRPr lang="en-GB" sz="1800" kern="1200" dirty="0"/>
        </a:p>
      </dsp:txBody>
      <dsp:txXfrm>
        <a:off x="2953979" y="1280120"/>
        <a:ext cx="624580" cy="624580"/>
      </dsp:txXfrm>
    </dsp:sp>
    <dsp:sp modelId="{A1563980-0407-4DED-860B-F9C11CA0074C}">
      <dsp:nvSpPr>
        <dsp:cNvPr id="0" name=""/>
        <dsp:cNvSpPr/>
      </dsp:nvSpPr>
      <dsp:spPr>
        <a:xfrm>
          <a:off x="1674174" y="230121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III</a:t>
          </a:r>
          <a:endParaRPr lang="en-GB" sz="1800" kern="1200" dirty="0"/>
        </a:p>
      </dsp:txBody>
      <dsp:txXfrm>
        <a:off x="1803529" y="2430570"/>
        <a:ext cx="624580" cy="624580"/>
      </dsp:txXfrm>
    </dsp:sp>
    <dsp:sp modelId="{33B38517-0899-4645-89BD-E7633F064564}">
      <dsp:nvSpPr>
        <dsp:cNvPr id="0" name=""/>
        <dsp:cNvSpPr/>
      </dsp:nvSpPr>
      <dsp:spPr>
        <a:xfrm>
          <a:off x="523724" y="115076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IV</a:t>
          </a:r>
          <a:endParaRPr lang="en-GB" sz="1800" kern="1200" dirty="0"/>
        </a:p>
      </dsp:txBody>
      <dsp:txXfrm>
        <a:off x="653079" y="1280120"/>
        <a:ext cx="624580" cy="624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99C75-DF75-4DBF-BE7B-9A6634A56B36}">
      <dsp:nvSpPr>
        <dsp:cNvPr id="0" name=""/>
        <dsp:cNvSpPr/>
      </dsp:nvSpPr>
      <dsp:spPr>
        <a:xfrm>
          <a:off x="1232529" y="709120"/>
          <a:ext cx="1766580" cy="17665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VR</a:t>
          </a:r>
          <a:endParaRPr lang="en-GB" sz="6500" kern="1200" dirty="0"/>
        </a:p>
      </dsp:txBody>
      <dsp:txXfrm>
        <a:off x="1491239" y="967830"/>
        <a:ext cx="1249160" cy="1249160"/>
      </dsp:txXfrm>
    </dsp:sp>
    <dsp:sp modelId="{6630C0A2-099E-4503-B93B-3301A00C7B82}">
      <dsp:nvSpPr>
        <dsp:cNvPr id="0" name=""/>
        <dsp:cNvSpPr/>
      </dsp:nvSpPr>
      <dsp:spPr>
        <a:xfrm>
          <a:off x="1674174" y="31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</a:t>
          </a:r>
          <a:endParaRPr lang="en-GB" sz="1800" kern="1200" dirty="0"/>
        </a:p>
      </dsp:txBody>
      <dsp:txXfrm>
        <a:off x="1803529" y="129670"/>
        <a:ext cx="624580" cy="624580"/>
      </dsp:txXfrm>
    </dsp:sp>
    <dsp:sp modelId="{F9124971-812E-4E18-B35D-645A32C78234}">
      <dsp:nvSpPr>
        <dsp:cNvPr id="0" name=""/>
        <dsp:cNvSpPr/>
      </dsp:nvSpPr>
      <dsp:spPr>
        <a:xfrm>
          <a:off x="2824624" y="115076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II</a:t>
          </a:r>
          <a:endParaRPr lang="en-GB" sz="1800" kern="1200" dirty="0"/>
        </a:p>
      </dsp:txBody>
      <dsp:txXfrm>
        <a:off x="2953979" y="1280120"/>
        <a:ext cx="624580" cy="624580"/>
      </dsp:txXfrm>
    </dsp:sp>
    <dsp:sp modelId="{A1563980-0407-4DED-860B-F9C11CA0074C}">
      <dsp:nvSpPr>
        <dsp:cNvPr id="0" name=""/>
        <dsp:cNvSpPr/>
      </dsp:nvSpPr>
      <dsp:spPr>
        <a:xfrm>
          <a:off x="1674174" y="230121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III</a:t>
          </a:r>
          <a:endParaRPr lang="en-GB" sz="1800" kern="1200" dirty="0"/>
        </a:p>
      </dsp:txBody>
      <dsp:txXfrm>
        <a:off x="1803529" y="2430570"/>
        <a:ext cx="624580" cy="624580"/>
      </dsp:txXfrm>
    </dsp:sp>
    <dsp:sp modelId="{33B38517-0899-4645-89BD-E7633F064564}">
      <dsp:nvSpPr>
        <dsp:cNvPr id="0" name=""/>
        <dsp:cNvSpPr/>
      </dsp:nvSpPr>
      <dsp:spPr>
        <a:xfrm>
          <a:off x="523724" y="115076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IV</a:t>
          </a:r>
          <a:endParaRPr lang="en-GB" sz="1800" kern="1200" dirty="0"/>
        </a:p>
      </dsp:txBody>
      <dsp:txXfrm>
        <a:off x="653079" y="1280120"/>
        <a:ext cx="624580" cy="624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99C75-DF75-4DBF-BE7B-9A6634A56B36}">
      <dsp:nvSpPr>
        <dsp:cNvPr id="0" name=""/>
        <dsp:cNvSpPr/>
      </dsp:nvSpPr>
      <dsp:spPr>
        <a:xfrm>
          <a:off x="1232529" y="709120"/>
          <a:ext cx="1766580" cy="17665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>
              <a:solidFill>
                <a:schemeClr val="bg1"/>
              </a:solidFill>
            </a:rPr>
            <a:t>10</a:t>
          </a:r>
          <a:endParaRPr lang="en-GB" sz="6500" kern="1200" dirty="0">
            <a:solidFill>
              <a:schemeClr val="bg1"/>
            </a:solidFill>
          </a:endParaRPr>
        </a:p>
      </dsp:txBody>
      <dsp:txXfrm>
        <a:off x="1491239" y="967830"/>
        <a:ext cx="1249160" cy="1249160"/>
      </dsp:txXfrm>
    </dsp:sp>
    <dsp:sp modelId="{6630C0A2-099E-4503-B93B-3301A00C7B82}">
      <dsp:nvSpPr>
        <dsp:cNvPr id="0" name=""/>
        <dsp:cNvSpPr/>
      </dsp:nvSpPr>
      <dsp:spPr>
        <a:xfrm>
          <a:off x="1674174" y="31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</a:t>
          </a:r>
          <a:endParaRPr lang="en-GB" sz="1800" kern="1200" dirty="0"/>
        </a:p>
      </dsp:txBody>
      <dsp:txXfrm>
        <a:off x="1803529" y="129670"/>
        <a:ext cx="624580" cy="624580"/>
      </dsp:txXfrm>
    </dsp:sp>
    <dsp:sp modelId="{F9124971-812E-4E18-B35D-645A32C78234}">
      <dsp:nvSpPr>
        <dsp:cNvPr id="0" name=""/>
        <dsp:cNvSpPr/>
      </dsp:nvSpPr>
      <dsp:spPr>
        <a:xfrm>
          <a:off x="2824624" y="1150765"/>
          <a:ext cx="883290" cy="883290"/>
        </a:xfrm>
        <a:prstGeom prst="ellipse">
          <a:avLst/>
        </a:prstGeom>
        <a:solidFill>
          <a:schemeClr val="bg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bg1"/>
              </a:solidFill>
            </a:rPr>
            <a:t>Scene II</a:t>
          </a:r>
          <a:endParaRPr lang="en-GB" sz="1800" kern="1200" dirty="0">
            <a:solidFill>
              <a:schemeClr val="bg1"/>
            </a:solidFill>
          </a:endParaRPr>
        </a:p>
      </dsp:txBody>
      <dsp:txXfrm>
        <a:off x="2953979" y="1280120"/>
        <a:ext cx="624580" cy="624580"/>
      </dsp:txXfrm>
    </dsp:sp>
    <dsp:sp modelId="{A1563980-0407-4DED-860B-F9C11CA0074C}">
      <dsp:nvSpPr>
        <dsp:cNvPr id="0" name=""/>
        <dsp:cNvSpPr/>
      </dsp:nvSpPr>
      <dsp:spPr>
        <a:xfrm>
          <a:off x="1674174" y="230121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III</a:t>
          </a:r>
          <a:endParaRPr lang="en-GB" sz="1800" kern="1200" dirty="0"/>
        </a:p>
      </dsp:txBody>
      <dsp:txXfrm>
        <a:off x="1803529" y="2430570"/>
        <a:ext cx="624580" cy="624580"/>
      </dsp:txXfrm>
    </dsp:sp>
    <dsp:sp modelId="{33B38517-0899-4645-89BD-E7633F064564}">
      <dsp:nvSpPr>
        <dsp:cNvPr id="0" name=""/>
        <dsp:cNvSpPr/>
      </dsp:nvSpPr>
      <dsp:spPr>
        <a:xfrm>
          <a:off x="523724" y="1150765"/>
          <a:ext cx="883290" cy="883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Scene IV</a:t>
          </a:r>
          <a:endParaRPr lang="en-GB" sz="1800" kern="1200" dirty="0"/>
        </a:p>
      </dsp:txBody>
      <dsp:txXfrm>
        <a:off x="653079" y="1280120"/>
        <a:ext cx="624580" cy="624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8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7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3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28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78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19D4-0989-4D8F-8BA1-5E285C48A1FD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A991-A58D-45F0-8A43-549446997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38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43411" y="924988"/>
            <a:ext cx="7055104" cy="3968496"/>
            <a:chOff x="1543411" y="924988"/>
            <a:chExt cx="7055104" cy="3968496"/>
          </a:xfrm>
        </p:grpSpPr>
        <p:grpSp>
          <p:nvGrpSpPr>
            <p:cNvPr id="11" name="Group 10"/>
            <p:cNvGrpSpPr/>
            <p:nvPr/>
          </p:nvGrpSpPr>
          <p:grpSpPr>
            <a:xfrm>
              <a:off x="1543411" y="924988"/>
              <a:ext cx="7055104" cy="3968496"/>
              <a:chOff x="1399032" y="1261872"/>
              <a:chExt cx="7055104" cy="396849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399032" y="1261872"/>
                <a:ext cx="7055104" cy="3968496"/>
                <a:chOff x="804672" y="1572768"/>
                <a:chExt cx="7055104" cy="396849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804672" y="1572768"/>
                  <a:ext cx="7055104" cy="3968496"/>
                  <a:chOff x="1536192" y="3017520"/>
                  <a:chExt cx="7055104" cy="3968496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36192" y="3017520"/>
                    <a:ext cx="7055104" cy="3968496"/>
                  </a:xfrm>
                  <a:prstGeom prst="roundRect">
                    <a:avLst>
                      <a:gd name="adj" fmla="val 4167"/>
                    </a:avLst>
                  </a:prstGeom>
                  <a:solidFill>
                    <a:srgbClr val="FFFFFF"/>
                  </a:solidFill>
                  <a:ln w="76200" cap="sq">
                    <a:solidFill>
                      <a:srgbClr val="292929"/>
                    </a:solidFill>
                    <a:miter lim="800000"/>
                  </a:ln>
                  <a:effectLst>
                    <a:reflection blurRad="12700" stA="28000" endPos="28000" dist="5000" dir="5400000" sy="-100000" algn="bl" rotWithShape="0"/>
                  </a:effectLst>
                  <a:scene3d>
                    <a:camera prst="orthographicFront"/>
                    <a:lightRig rig="threePt" dir="t">
                      <a:rot lat="0" lon="0" rev="2700000"/>
                    </a:lightRig>
                  </a:scene3d>
                  <a:sp3d>
                    <a:bevelT h="38100"/>
                    <a:contourClr>
                      <a:srgbClr val="C0C0C0"/>
                    </a:contourClr>
                  </a:sp3d>
                </p:spPr>
              </p:pic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1572768" y="3044952"/>
                    <a:ext cx="6981952" cy="3895344"/>
                  </a:xfrm>
                  <a:prstGeom prst="roundRect">
                    <a:avLst>
                      <a:gd name="adj" fmla="val 2817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aphicFrame>
              <p:nvGraphicFramePr>
                <p:cNvPr id="4" name="Diagram 3"/>
                <p:cNvGraphicFramePr/>
                <p:nvPr>
                  <p:extLst>
                    <p:ext uri="{D42A27DB-BD31-4B8C-83A1-F6EECF244321}">
                      <p14:modId xmlns:p14="http://schemas.microsoft.com/office/powerpoint/2010/main" val="1906469167"/>
                    </p:ext>
                  </p:extLst>
                </p:nvPr>
              </p:nvGraphicFramePr>
              <p:xfrm>
                <a:off x="2216404" y="1945125"/>
                <a:ext cx="4231640" cy="318482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082" t="16208" r="8139" b="14169"/>
              <a:stretch/>
            </p:blipFill>
            <p:spPr>
              <a:xfrm>
                <a:off x="1607419" y="1405289"/>
                <a:ext cx="1584768" cy="693018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41" t="40642" r="31301" b="57298"/>
            <a:stretch/>
          </p:blipFill>
          <p:spPr>
            <a:xfrm>
              <a:off x="1751798" y="4443843"/>
              <a:ext cx="240867" cy="23640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20" t="29897" r="31279" b="67732"/>
            <a:stretch/>
          </p:blipFill>
          <p:spPr>
            <a:xfrm>
              <a:off x="2175850" y="4443843"/>
              <a:ext cx="256255" cy="2720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05" t="32626" r="31275" b="65159"/>
            <a:stretch/>
          </p:blipFill>
          <p:spPr>
            <a:xfrm>
              <a:off x="2603916" y="4434922"/>
              <a:ext cx="263170" cy="25424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88" t="37889" r="31351" b="60013"/>
            <a:stretch/>
          </p:blipFill>
          <p:spPr>
            <a:xfrm>
              <a:off x="3016594" y="4445417"/>
              <a:ext cx="205183" cy="24086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486125" y="4537902"/>
              <a:ext cx="2006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rgbClr val="0B80C0"/>
                  </a:solidFill>
                </a:rPr>
                <a:t>2022 Georgian Technical University</a:t>
              </a:r>
              <a:endParaRPr lang="en-GB" sz="1000" dirty="0">
                <a:solidFill>
                  <a:srgbClr val="0B8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77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43411" y="924988"/>
            <a:ext cx="7055104" cy="3968496"/>
            <a:chOff x="1543411" y="924988"/>
            <a:chExt cx="7055104" cy="3968496"/>
          </a:xfrm>
        </p:grpSpPr>
        <p:grpSp>
          <p:nvGrpSpPr>
            <p:cNvPr id="11" name="Group 10"/>
            <p:cNvGrpSpPr/>
            <p:nvPr/>
          </p:nvGrpSpPr>
          <p:grpSpPr>
            <a:xfrm>
              <a:off x="1543411" y="924988"/>
              <a:ext cx="7055104" cy="3968496"/>
              <a:chOff x="1399032" y="1261872"/>
              <a:chExt cx="7055104" cy="396849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399032" y="1261872"/>
                <a:ext cx="7055104" cy="3968496"/>
                <a:chOff x="804672" y="1572768"/>
                <a:chExt cx="7055104" cy="396849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804672" y="1572768"/>
                  <a:ext cx="7055104" cy="3968496"/>
                  <a:chOff x="1536192" y="3017520"/>
                  <a:chExt cx="7055104" cy="3968496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36192" y="3017520"/>
                    <a:ext cx="7055104" cy="3968496"/>
                  </a:xfrm>
                  <a:prstGeom prst="roundRect">
                    <a:avLst>
                      <a:gd name="adj" fmla="val 4167"/>
                    </a:avLst>
                  </a:prstGeom>
                  <a:solidFill>
                    <a:srgbClr val="FFFFFF"/>
                  </a:solidFill>
                  <a:ln w="76200" cap="sq">
                    <a:solidFill>
                      <a:srgbClr val="292929"/>
                    </a:solidFill>
                    <a:miter lim="800000"/>
                  </a:ln>
                  <a:effectLst>
                    <a:reflection blurRad="12700" stA="28000" endPos="28000" dist="5000" dir="5400000" sy="-100000" algn="bl" rotWithShape="0"/>
                  </a:effectLst>
                  <a:scene3d>
                    <a:camera prst="orthographicFront"/>
                    <a:lightRig rig="threePt" dir="t">
                      <a:rot lat="0" lon="0" rev="2700000"/>
                    </a:lightRig>
                  </a:scene3d>
                  <a:sp3d>
                    <a:bevelT h="38100"/>
                    <a:contourClr>
                      <a:srgbClr val="C0C0C0"/>
                    </a:contourClr>
                  </a:sp3d>
                </p:spPr>
              </p:pic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1572768" y="3044952"/>
                    <a:ext cx="6981952" cy="3895344"/>
                  </a:xfrm>
                  <a:prstGeom prst="roundRect">
                    <a:avLst>
                      <a:gd name="adj" fmla="val 2817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aphicFrame>
              <p:nvGraphicFramePr>
                <p:cNvPr id="4" name="Diagram 3"/>
                <p:cNvGraphicFramePr/>
                <p:nvPr/>
              </p:nvGraphicFramePr>
              <p:xfrm>
                <a:off x="2216404" y="1945125"/>
                <a:ext cx="4231640" cy="318482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082" t="16208" r="8139" b="14169"/>
              <a:stretch/>
            </p:blipFill>
            <p:spPr>
              <a:xfrm>
                <a:off x="1607419" y="1405289"/>
                <a:ext cx="1584768" cy="693018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41" t="40642" r="31301" b="57298"/>
            <a:stretch/>
          </p:blipFill>
          <p:spPr>
            <a:xfrm>
              <a:off x="1751798" y="4443843"/>
              <a:ext cx="240867" cy="23640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20" t="29897" r="31279" b="67732"/>
            <a:stretch/>
          </p:blipFill>
          <p:spPr>
            <a:xfrm>
              <a:off x="2175850" y="4443843"/>
              <a:ext cx="256255" cy="2720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05" t="32626" r="31275" b="65159"/>
            <a:stretch/>
          </p:blipFill>
          <p:spPr>
            <a:xfrm>
              <a:off x="2603916" y="4434922"/>
              <a:ext cx="263170" cy="25424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88" t="37889" r="31351" b="60013"/>
            <a:stretch/>
          </p:blipFill>
          <p:spPr>
            <a:xfrm>
              <a:off x="3016594" y="4445417"/>
              <a:ext cx="205183" cy="24086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486125" y="4537902"/>
              <a:ext cx="2006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rgbClr val="0B80C0"/>
                  </a:solidFill>
                </a:rPr>
                <a:t>2022 Georgian Technical University</a:t>
              </a:r>
              <a:endParaRPr lang="en-GB" sz="1000" dirty="0">
                <a:solidFill>
                  <a:srgbClr val="0B80C0"/>
                </a:solidFill>
              </a:endParaRPr>
            </a:p>
          </p:txBody>
        </p:sp>
      </p:grpSp>
      <p:sp>
        <p:nvSpPr>
          <p:cNvPr id="2" name="Line Callout 2 1"/>
          <p:cNvSpPr/>
          <p:nvPr/>
        </p:nvSpPr>
        <p:spPr>
          <a:xfrm>
            <a:off x="7290521" y="16843"/>
            <a:ext cx="1672285" cy="670278"/>
          </a:xfrm>
          <a:prstGeom prst="borderCallout2">
            <a:avLst>
              <a:gd name="adj1" fmla="val 20120"/>
              <a:gd name="adj2" fmla="val -2450"/>
              <a:gd name="adj3" fmla="val 18750"/>
              <a:gd name="adj4" fmla="val -16667"/>
              <a:gd name="adj5" fmla="val 354800"/>
              <a:gd name="adj6" fmla="val -10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779224" y="151927"/>
            <a:ext cx="819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Click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09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56808" y="822205"/>
            <a:ext cx="7055104" cy="3968496"/>
            <a:chOff x="1543411" y="924988"/>
            <a:chExt cx="7055104" cy="3968496"/>
          </a:xfrm>
        </p:grpSpPr>
        <p:grpSp>
          <p:nvGrpSpPr>
            <p:cNvPr id="11" name="Group 10"/>
            <p:cNvGrpSpPr/>
            <p:nvPr/>
          </p:nvGrpSpPr>
          <p:grpSpPr>
            <a:xfrm>
              <a:off x="1543411" y="924988"/>
              <a:ext cx="7055104" cy="3968496"/>
              <a:chOff x="1399032" y="1261872"/>
              <a:chExt cx="7055104" cy="396849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399032" y="1261872"/>
                <a:ext cx="7055104" cy="3968496"/>
                <a:chOff x="804672" y="1572768"/>
                <a:chExt cx="7055104" cy="396849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804672" y="1572768"/>
                  <a:ext cx="7055104" cy="3968496"/>
                  <a:chOff x="1536192" y="3017520"/>
                  <a:chExt cx="7055104" cy="3968496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36192" y="3017520"/>
                    <a:ext cx="7055104" cy="3968496"/>
                  </a:xfrm>
                  <a:prstGeom prst="roundRect">
                    <a:avLst>
                      <a:gd name="adj" fmla="val 4167"/>
                    </a:avLst>
                  </a:prstGeom>
                  <a:solidFill>
                    <a:srgbClr val="FFFFFF"/>
                  </a:solidFill>
                  <a:ln w="76200" cap="sq">
                    <a:solidFill>
                      <a:srgbClr val="292929"/>
                    </a:solidFill>
                    <a:miter lim="800000"/>
                  </a:ln>
                  <a:effectLst>
                    <a:reflection blurRad="12700" stA="28000" endPos="28000" dist="5000" dir="5400000" sy="-100000" algn="bl" rotWithShape="0"/>
                  </a:effectLst>
                  <a:scene3d>
                    <a:camera prst="orthographicFront"/>
                    <a:lightRig rig="threePt" dir="t">
                      <a:rot lat="0" lon="0" rev="2700000"/>
                    </a:lightRig>
                  </a:scene3d>
                  <a:sp3d>
                    <a:bevelT h="38100"/>
                    <a:contourClr>
                      <a:srgbClr val="C0C0C0"/>
                    </a:contourClr>
                  </a:sp3d>
                </p:spPr>
              </p:pic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1572768" y="3044952"/>
                    <a:ext cx="6981952" cy="3895344"/>
                  </a:xfrm>
                  <a:prstGeom prst="roundRect">
                    <a:avLst>
                      <a:gd name="adj" fmla="val 2817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aphicFrame>
              <p:nvGraphicFramePr>
                <p:cNvPr id="4" name="Diagram 3"/>
                <p:cNvGraphicFramePr/>
                <p:nvPr>
                  <p:extLst>
                    <p:ext uri="{D42A27DB-BD31-4B8C-83A1-F6EECF244321}">
                      <p14:modId xmlns:p14="http://schemas.microsoft.com/office/powerpoint/2010/main" val="2113462396"/>
                    </p:ext>
                  </p:extLst>
                </p:nvPr>
              </p:nvGraphicFramePr>
              <p:xfrm>
                <a:off x="2216404" y="1945125"/>
                <a:ext cx="4231640" cy="318482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082" t="16208" r="8139" b="14169"/>
              <a:stretch/>
            </p:blipFill>
            <p:spPr>
              <a:xfrm>
                <a:off x="1607419" y="1405289"/>
                <a:ext cx="1584768" cy="693018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41" t="40642" r="31301" b="57298"/>
            <a:stretch/>
          </p:blipFill>
          <p:spPr>
            <a:xfrm>
              <a:off x="1751798" y="4443843"/>
              <a:ext cx="240867" cy="23640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20" t="29897" r="31279" b="67732"/>
            <a:stretch/>
          </p:blipFill>
          <p:spPr>
            <a:xfrm>
              <a:off x="2175850" y="4443843"/>
              <a:ext cx="256255" cy="2720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05" t="32626" r="31275" b="65159"/>
            <a:stretch/>
          </p:blipFill>
          <p:spPr>
            <a:xfrm>
              <a:off x="2603916" y="4434922"/>
              <a:ext cx="263170" cy="25424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212529"/>
                </a:clrFrom>
                <a:clrTo>
                  <a:srgbClr val="212529">
                    <a:alpha val="0"/>
                  </a:srgbClr>
                </a:clrTo>
              </a:clrChange>
            </a:blip>
            <a:srcRect l="68088" t="37889" r="31351" b="60013"/>
            <a:stretch/>
          </p:blipFill>
          <p:spPr>
            <a:xfrm>
              <a:off x="3016594" y="4445417"/>
              <a:ext cx="205183" cy="24086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486125" y="4537902"/>
              <a:ext cx="2006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rgbClr val="0B80C0"/>
                  </a:solidFill>
                </a:rPr>
                <a:t>2022 Georgian Technical University</a:t>
              </a:r>
              <a:endParaRPr lang="en-GB" sz="1000" dirty="0">
                <a:solidFill>
                  <a:srgbClr val="0B80C0"/>
                </a:solidFill>
              </a:endParaRPr>
            </a:p>
          </p:txBody>
        </p:sp>
      </p:grpSp>
      <p:sp>
        <p:nvSpPr>
          <p:cNvPr id="2" name="Line Callout 2 1"/>
          <p:cNvSpPr/>
          <p:nvPr/>
        </p:nvSpPr>
        <p:spPr>
          <a:xfrm>
            <a:off x="7290521" y="16843"/>
            <a:ext cx="1672285" cy="670278"/>
          </a:xfrm>
          <a:prstGeom prst="borderCallout2">
            <a:avLst>
              <a:gd name="adj1" fmla="val 20120"/>
              <a:gd name="adj2" fmla="val -2450"/>
              <a:gd name="adj3" fmla="val 18750"/>
              <a:gd name="adj4" fmla="val -16667"/>
              <a:gd name="adj5" fmla="val 364981"/>
              <a:gd name="adj6" fmla="val -114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779224" y="151927"/>
            <a:ext cx="819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Timer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8483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makariako@yahoo.com</dc:creator>
  <cp:lastModifiedBy>makariako@yahoo.com</cp:lastModifiedBy>
  <cp:revision>3</cp:revision>
  <dcterms:created xsi:type="dcterms:W3CDTF">2022-06-29T19:51:26Z</dcterms:created>
  <dcterms:modified xsi:type="dcterms:W3CDTF">2022-06-29T20:03:36Z</dcterms:modified>
</cp:coreProperties>
</file>