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alatino Linotyp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PalatinoLinotype-italic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alatinoLinotype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3f88bb91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3f88bb911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3f88bb911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3f88bb911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4180637aa_4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4180637aa_4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f88bb911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3f88bb911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3f88bb911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13f88bb911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3f88bb911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13f88bb911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f88bb911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13f88bb911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3f88bb911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3f88bb911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f88bb911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13f88bb911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f88bb91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13f88bb911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76cf08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76cf08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3f88bb91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13f88bb911_2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3f88bb91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3f88bb911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f88bb91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13f88bb911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fab4f1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3fab4f1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fab4f10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13fab4f10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fab4f1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13fab4f10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151022" y="603389"/>
            <a:ext cx="71400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51022" y="1511799"/>
            <a:ext cx="71400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5665604" y="247778"/>
            <a:ext cx="26256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151021" y="246980"/>
            <a:ext cx="43917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60045" y="599230"/>
            <a:ext cx="608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1028765" y="599230"/>
            <a:ext cx="0" cy="800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685782" y="2875720"/>
            <a:ext cx="26931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100"/>
          </a:p>
        </p:txBody>
      </p:sp>
      <p:sp>
        <p:nvSpPr>
          <p:cNvPr id="94" name="Google Shape;94;p14"/>
          <p:cNvSpPr txBox="1"/>
          <p:nvPr/>
        </p:nvSpPr>
        <p:spPr>
          <a:xfrm>
            <a:off x="703100" y="435020"/>
            <a:ext cx="76269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10">
                <a:solidFill>
                  <a:srgbClr val="178D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MANAGEMENT SYSTEM</a:t>
            </a:r>
            <a:endParaRPr b="1" sz="1380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412900" y="3411825"/>
            <a:ext cx="28299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12">
                <a:solidFill>
                  <a:srgbClr val="1A1A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b="1" sz="1312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12">
              <a:solidFill>
                <a:srgbClr val="1A1A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27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AKHER UDDIN AHMED [202102022100]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112">
              <a:solidFill>
                <a:srgbClr val="1A1A1A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334250" y="0"/>
            <a:ext cx="2385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Industrial Presentation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endParaRPr sz="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62" y="1197381"/>
            <a:ext cx="1180575" cy="15757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971350" y="2759125"/>
            <a:ext cx="51114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Department of Computer Science &amp; Engineering</a:t>
            </a:r>
            <a:endParaRPr b="1" sz="17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796100" y="2938388"/>
            <a:ext cx="5292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CENTRAL INSTITUTE OF TECHNOLOGY KOKRAJHAR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(A Centrally Funded Institute under Ministry of HRD, Govt. of India)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BTR, KOKRAJHAR, ASSAM: 783370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151022" y="603389"/>
            <a:ext cx="7140119" cy="6297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STRUCTURE: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525" y="1408450"/>
            <a:ext cx="6456526" cy="34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151022" y="526089"/>
            <a:ext cx="7140000" cy="78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DATABASE STRUCTURE: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151022" y="1654524"/>
            <a:ext cx="71400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Name: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employee_data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Employee ID, Name, Phone, Role, Gender, Salary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Integration: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Commands for creating and managing the database directly from Python. 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151022" y="603390"/>
            <a:ext cx="7140119" cy="6692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ADDING A NEW EMPLOYEE: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1151014" y="1722809"/>
            <a:ext cx="59574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endParaRPr b="1"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Accepts user input for all fields (ID, Name, Phone, Role, Gender, Salary).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Validates if all fields are filled and checks for duplicate IDs.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database.insert() function for adding records to MySQL.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error if fields are empty or ID already exists. 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1151022" y="603389"/>
            <a:ext cx="7140119" cy="6758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CRUD OPERATIONS: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1211846" y="1583743"/>
            <a:ext cx="59772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Create, Read, Update, Delete:</a:t>
            </a:r>
            <a:endParaRPr b="1"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Adds new employee records.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all records in the TreeView widget.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modifications to existing employee data.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Removes selected employee records.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•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Layout: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action is linked to buttons with distinct labels and icons. 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1151022" y="603389"/>
            <a:ext cx="7140119" cy="62973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AND FILTER: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1151025" y="1778275"/>
            <a:ext cx="7002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Functionality:</a:t>
            </a:r>
            <a:endParaRPr b="1"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&gt; 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searching by fields like Employee ID, Name, Role, etc.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&gt; 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Filters data based on search criteria.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Highlights: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search_employee() function that dynamically fetches records based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search input. 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151022" y="603390"/>
            <a:ext cx="7140119" cy="65610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HANDLING AND VALIDATION: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83425" y="1673200"/>
            <a:ext cx="78927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Validation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all required fields are filled and checks for correct data types.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 Entry Check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Prevents duplicate employee IDs or phone numbers by alerting the user if a duplicate is detected.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and Range Checks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Validates phone numbers and salary ranges to ensure realistic and properly formatted inputs.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Confirmation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Prompts for confirmation before deleting records to prevent accidental data loss.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Error Messages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Displays clear error messages for invalid entries, helping users correct mistakes and maintain data accuracy.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1151022" y="603389"/>
            <a:ext cx="7140119" cy="60335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990475" y="1608650"/>
            <a:ext cx="7767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EMS provides an efficient way to manage employee data, reducing manual effort and minimizing errors.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offers essential functionalities like adding, updating, deleting, and searching for employee records, streamlining data handling.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improves administrative efficiency and enhances data security.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interface allows admins to easily manage details such as employee ID, name, role, and salary.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EMS supports better organization, making HR operations more productive and focused on strategic tasks.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2139747" y="1962225"/>
            <a:ext cx="4591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5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151022" y="609339"/>
            <a:ext cx="71400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Timeline.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System.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Structure.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a New Employee.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Operations.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and Filter.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and Validations.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17780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05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51022" y="395264"/>
            <a:ext cx="7140000" cy="78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INTERNSHIP TIMELINE: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51022" y="1511799"/>
            <a:ext cx="7140000" cy="25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1: Introduction to IOCL Bongaigaon Operations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refinery processes.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into the facility’s key functions and goals.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2: Fire Safety Training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Briefing on fire safety protocols and emergency response.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 to the Fire Safety Department.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 of Internship: Department Assignment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Placement in respective departments for hands-on learning.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work and application of skills in real-world tasks.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151022" y="603390"/>
            <a:ext cx="7140119" cy="61654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151025" y="1485525"/>
            <a:ext cx="72192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user-friendly application to manage employee records efficiently.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features an user-friendly login and interface for easy access to employee data.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Add, update, delete, search, and view employee data with secure access.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application includes search and filter options to enhance data accessibility and quick decision making.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Python,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CustomTkinter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MySQL.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1151022" y="603389"/>
            <a:ext cx="7140119" cy="59676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r>
              <a:rPr b="1" lang="en"/>
              <a:t>: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63350" y="1225950"/>
            <a:ext cx="79257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Login System: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admin access.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&gt;Employee Management Module: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Handles adding, updating, deleting, and viewing records.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&gt;Database (MySQL):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Stores employee data.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&gt;GUI (Custom Tkinter):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User-friendly interface.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Flow:</a:t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&gt;</a:t>
            </a: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Admin enters details.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&gt;</a:t>
            </a: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validated and managed in Python.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&gt;</a:t>
            </a: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 database for saving/retrieving records.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&gt;</a:t>
            </a:r>
            <a:r>
              <a:rPr b="1"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Organized data shown in the GUI.</a:t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92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62922" y="549889"/>
            <a:ext cx="714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SYSTEM: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207432" y="1567350"/>
            <a:ext cx="6423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Palatino Linotype"/>
              <a:buChar char="●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secure access to the Employee Management System.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Times New Roman"/>
              <a:buChar char="●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Highlights:</a:t>
            </a:r>
            <a:endParaRPr b="1"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Uses username and password fields for authentication.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Displays appropriate messages for successful or failed login.</a:t>
            </a:r>
            <a:endParaRPr i="0" sz="1400" u="none" cap="none" strike="noStrike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>
              <a:solidFill>
                <a:srgbClr val="19191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alatino Linotype"/>
              <a:buChar char="●"/>
            </a:pPr>
            <a:r>
              <a:rPr b="1"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Design: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Tkinter</a:t>
            </a:r>
            <a:r>
              <a:rPr i="0" lang="en" sz="1400" u="none" cap="none" strike="noStrike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layout with a background image and logos.</a:t>
            </a:r>
            <a:r>
              <a:rPr b="0" i="0" lang="en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1160997" y="555514"/>
            <a:ext cx="714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r>
              <a:rPr b="1" lang="en"/>
              <a:t>: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-1820" r="1820" t="0"/>
          <a:stretch/>
        </p:blipFill>
        <p:spPr>
          <a:xfrm>
            <a:off x="1131275" y="1468464"/>
            <a:ext cx="6504116" cy="355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155047" y="573364"/>
            <a:ext cx="714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r>
              <a:rPr b="1" lang="en"/>
              <a:t>: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445" r="445" t="0"/>
          <a:stretch/>
        </p:blipFill>
        <p:spPr>
          <a:xfrm>
            <a:off x="1199075" y="1438239"/>
            <a:ext cx="6504117" cy="355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119372" y="549564"/>
            <a:ext cx="7140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PAGE: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159" r="159" t="0"/>
          <a:stretch/>
        </p:blipFill>
        <p:spPr>
          <a:xfrm>
            <a:off x="1220150" y="1432764"/>
            <a:ext cx="6504116" cy="355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