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2" r:id="rId6"/>
    <p:sldId id="273" r:id="rId7"/>
    <p:sldId id="265" r:id="rId8"/>
    <p:sldId id="279" r:id="rId9"/>
    <p:sldId id="277" r:id="rId10"/>
    <p:sldId id="281" r:id="rId11"/>
    <p:sldId id="282" r:id="rId12"/>
    <p:sldId id="276" r:id="rId13"/>
    <p:sldId id="280" r:id="rId14"/>
    <p:sldId id="275" r:id="rId15"/>
    <p:sldId id="270" r:id="rId16"/>
  </p:sldIdLst>
  <p:sldSz cx="9144000" cy="5143500" type="screen16x9"/>
  <p:notesSz cx="6858000" cy="9144000"/>
  <p:embeddedFontLst>
    <p:embeddedFont>
      <p:font typeface="Merriweather Black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jeet Kumar Singh" initials="AKS" lastIdx="1" clrIdx="0">
    <p:extLst>
      <p:ext uri="{19B8F6BF-5375-455C-9EA6-DF929625EA0E}">
        <p15:presenceInfo xmlns:p15="http://schemas.microsoft.com/office/powerpoint/2012/main" xmlns="" userId="8d89a05aed8697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52" autoAdjust="0"/>
    <p:restoredTop sz="93741" autoAdjust="0"/>
  </p:normalViewPr>
  <p:slideViewPr>
    <p:cSldViewPr snapToGrid="0">
      <p:cViewPr varScale="1">
        <p:scale>
          <a:sx n="88" d="100"/>
          <a:sy n="88" d="100"/>
        </p:scale>
        <p:origin x="-89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4a3f236191224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4a3f236191224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76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76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252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252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694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9f46162f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9f46162fd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f46162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9f46162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f46162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f46162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f46162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f46162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9974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f46162f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9f46162f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200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3289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7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43300"/>
            <a:ext cx="7351200" cy="430857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sz="1600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365600" y="4743300"/>
            <a:ext cx="1778400" cy="431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sz="1600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03925" y="4614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923299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600" b="1" dirty="0" smtClean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</a:t>
            </a:r>
            <a:r>
              <a:rPr lang="en-GB" sz="26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GB" sz="2600" b="1" dirty="0" smtClean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 </a:t>
            </a:r>
            <a:r>
              <a:rPr lang="en-GB" sz="26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2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Topic</a:t>
            </a:r>
            <a:endParaRPr sz="2200" b="1"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76750" y="152400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-180000" y="1173600"/>
            <a:ext cx="92232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  <a:p>
            <a:pPr algn="ctr">
              <a:buClr>
                <a:schemeClr val="dk1"/>
              </a:buClr>
              <a:buSzPts val="2400"/>
            </a:pPr>
            <a:r>
              <a:rPr lang="en-GB" sz="2400" b="1" dirty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</a:t>
            </a:r>
            <a:r>
              <a:rPr lang="en-US" sz="2400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Clustering Algorithm</a:t>
            </a:r>
            <a:endParaRPr lang="en-US" sz="2400" dirty="0" smtClean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  <a:p>
            <a:pPr lvl="0" algn="ctr">
              <a:buClr>
                <a:schemeClr val="dk1"/>
              </a:buClr>
              <a:buSzPts val="2400"/>
            </a:pPr>
            <a:endParaRPr sz="2000" b="1" dirty="0">
              <a:solidFill>
                <a:srgbClr val="134F5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  </a:t>
            </a:r>
            <a:endParaRPr sz="6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		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079" y="2240645"/>
            <a:ext cx="1785428" cy="1146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397273"/>
              </p:ext>
            </p:extLst>
          </p:nvPr>
        </p:nvGraphicFramePr>
        <p:xfrm>
          <a:off x="3576229" y="1890265"/>
          <a:ext cx="55655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2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2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6917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Project Members: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Akher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Uddin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Ahmed</a:t>
                      </a: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 (202102022100)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Subhash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Kumar Wary</a:t>
                      </a: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202002022110)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841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Project Supervisor: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Dr. </a:t>
                      </a:r>
                      <a:r>
                        <a:rPr lang="en-IN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Ranjan</a:t>
                      </a:r>
                      <a:r>
                        <a:rPr lang="en-IN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Maity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Assistant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Professor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Dept. of Computer Science &amp; Engineering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561DA7-E3E4-2009-2064-EE6CB6630B32}"/>
              </a:ext>
            </a:extLst>
          </p:cNvPr>
          <p:cNvSpPr txBox="1"/>
          <p:nvPr/>
        </p:nvSpPr>
        <p:spPr>
          <a:xfrm>
            <a:off x="0" y="3432875"/>
            <a:ext cx="378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Central Institute of Technology Kokrajhar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Computer Science &amp;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RESULTS AND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pic>
        <p:nvPicPr>
          <p:cNvPr id="7" name="Picture 6" descr="Screenshot 2024-04-25 at 9.13.52 PM.png"/>
          <p:cNvPicPr>
            <a:picLocks noChangeAspect="1"/>
          </p:cNvPicPr>
          <p:nvPr/>
        </p:nvPicPr>
        <p:blipFill>
          <a:blip r:embed="rId4"/>
          <a:srcRect t="5555"/>
          <a:stretch>
            <a:fillRect/>
          </a:stretch>
        </p:blipFill>
        <p:spPr>
          <a:xfrm>
            <a:off x="1608083" y="557057"/>
            <a:ext cx="6127531" cy="38413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1475" y="4424855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Fig.: Cluster of Customer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1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RESULTS AND ANALYSIS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pic>
        <p:nvPicPr>
          <p:cNvPr id="8" name="Picture 7" descr="newgg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0" y="1210721"/>
            <a:ext cx="9017876" cy="2722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214" y="4162097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Fig.: Output/Result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91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44" y="1126663"/>
            <a:ext cx="8121112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IN" sz="16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Customers have different needs. A one-size-for-all approach to business will generally result in less engagement, lower-click through rates and ultimately fewer sales.</a:t>
            </a: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Customer segmentation is the cure for this problem.</a:t>
            </a: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IN" sz="1600" dirty="0">
              <a:solidFill>
                <a:srgbClr val="202124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Finding an optimal number of unique customer groups will help us to understand how our customers differ and help us give them exactly what they want.</a:t>
            </a: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i="0" dirty="0">
              <a:solidFill>
                <a:srgbClr val="202124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Customer segmentation improves customer experience and boosts company revenue.</a:t>
            </a:r>
            <a:endParaRPr lang="en-US" sz="1600" i="0" dirty="0">
              <a:solidFill>
                <a:srgbClr val="202124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E39108-0782-5E33-A590-60818B44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44" y="1126663"/>
            <a:ext cx="8121112" cy="261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distance metrics: K-means clustering uses Euclidean distance as the default distance metric. However, other distance metrics such as Manhattan, Cosine and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Minkowski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be used to increase the accuracy of the clustering.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initialization methods: K-means clustering uses random initialization by default. However, other initialization methods such as K-means and k-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be used to increase the accuracy of the clustering.</a:t>
            </a: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cluster sizes: K-means clustering uses a fixed number of clusters.</a:t>
            </a:r>
            <a:endParaRPr lang="en-US" sz="160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E39108-0782-5E33-A590-60818B44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      REFERENCES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E39108-0782-5E33-A590-60818B44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199;p27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248" y="1040524"/>
            <a:ext cx="8692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 https://www.qualtrics.com/au/experience-management/brand/customer-segmentation/#:~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:text=What%20is%20customer%20segmentation%3F,to%20those%20customers%20more%20effectively.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 https://dl.acm.org/doi/abs/10.1145/1089551.1089610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3.https://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www.researchgate.net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/publication/349714847_MALL_CUSTOMER_SEGMENTATION_USING_CLUSTERING_ALGORITHM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 https://think.design/user-design-research/customer-segmentation/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 https://pubmed.ncbi.nlm.nih.gov/22177941/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6.https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www.researchgate.net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/publication/51896518_Identifying_patients_in_target_customer_segments_using_a_two-stage_clustering-classification_approach_A_hospital-based_assessment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7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  </a:t>
            </a:r>
            <a:endParaRPr sz="2400" b="1"/>
          </a:p>
        </p:txBody>
      </p:sp>
      <p:sp>
        <p:nvSpPr>
          <p:cNvPr id="198" name="Google Shape;198;p27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651025" y="1777975"/>
            <a:ext cx="6096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dirty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Thank </a:t>
            </a:r>
            <a:r>
              <a:rPr lang="en-GB" sz="6600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you</a:t>
            </a:r>
            <a:endParaRPr sz="660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1051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    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28153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19502" y="430924"/>
            <a:ext cx="5118539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GB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GB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GB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GB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-10510" y="4743300"/>
            <a:ext cx="7210498" cy="430857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sz="16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446175" y="230717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175596" y="4743300"/>
            <a:ext cx="1977003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5250" y="4743300"/>
            <a:ext cx="91335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58150" y="1164175"/>
            <a:ext cx="58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50700" y="13123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5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17574" y="4766547"/>
            <a:ext cx="24240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-253172" y="60431"/>
            <a:ext cx="9138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 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20125" y="15146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0" y="614530"/>
            <a:ext cx="8996855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Clustering analysis is the process of forming similar group of objects together in form of a cluster that is it categorizes the objects in unlabelled data into different categories based on their similarities.</a:t>
            </a:r>
          </a:p>
          <a:p>
            <a:pPr lvl="0" algn="just">
              <a:lnSpc>
                <a:spcPct val="115000"/>
              </a:lnSpc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Clustering is an unsupervised machine learning algorithm.</a:t>
            </a:r>
          </a:p>
          <a:p>
            <a:pPr lvl="0" algn="just">
              <a:lnSpc>
                <a:spcPct val="115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Clustering is done by finding some similarities or patterns from the dataset like color or shape. Then it groups the objects which have the same features into a group and others into another group like that.</a:t>
            </a: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Screenshot 2024-04-23 at 7.20.12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806" y="2732690"/>
            <a:ext cx="4213807" cy="1965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PROBLEM STATEMENT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55084"/>
            <a:ext cx="67311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31100" y="4758798"/>
            <a:ext cx="24129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33923" y="1292772"/>
            <a:ext cx="7848229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develop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 customer segmentation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using Mall Customer Dataset and performing K-Means clustering based on the data in form of optimal clusters.</a:t>
            </a:r>
          </a:p>
          <a:p>
            <a:pPr lvl="0" algn="just">
              <a:lnSpc>
                <a:spcPct val="115000"/>
              </a:lnSpc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aim to enhance customer satisfaction, personalize marketing efforts, optimize product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offerings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and ultimately drive revenue growth.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      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42766"/>
            <a:ext cx="67311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31100" y="4743300"/>
            <a:ext cx="24024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26913" y="987972"/>
            <a:ext cx="8123101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b="0" i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 identify the different customer segments in our Customer base.</a:t>
            </a:r>
            <a:endParaRPr lang="en-US" sz="1600" b="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understand the needs and preferences of each customer segment.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increase customer satisfaction and loyalty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increase Sales and Revenue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proposed solution for ML based Customer Segmentation presents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cost-effective and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reliable solution.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7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BLOCK DIAGRAM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pic>
        <p:nvPicPr>
          <p:cNvPr id="7" name="Picture 6" descr="Screenshot 2024-04-23 at 7.52.43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1432"/>
            <a:ext cx="9143999" cy="41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3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        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DATASET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938" y="786539"/>
            <a:ext cx="812111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Dataset has been taken from Kaggle containing the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Gender, Age, Annual Income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(k$) and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Spending Score (1-100)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E5B7B5-D354-A0FD-F7BA-5A7077B8CECE}"/>
              </a:ext>
            </a:extLst>
          </p:cNvPr>
          <p:cNvSpPr/>
          <p:nvPr/>
        </p:nvSpPr>
        <p:spPr>
          <a:xfrm>
            <a:off x="1902647" y="1456531"/>
            <a:ext cx="4480904" cy="40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1: 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Mall Dataset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 descr="cus seg datas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420" y="1902372"/>
            <a:ext cx="5277813" cy="2785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438" y="554100"/>
            <a:ext cx="7882662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Pre-processing 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data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has been done before training the model.</a:t>
            </a: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find optimal number of clusters we used Elbow method.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model has been trained with k-Means Clustering algorithm.</a:t>
            </a:r>
          </a:p>
          <a:p>
            <a:pPr algn="just"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Grouping the data depending on the similarities of the similar spending pattern and annual income of the individual.</a:t>
            </a: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After that we can visualize the clusters.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25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RESULTS AND ANALYSIS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Customer Segmentation using K-Means Algorithm</a:t>
            </a:r>
            <a:endParaRPr lang="en-US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April 27,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pic>
        <p:nvPicPr>
          <p:cNvPr id="8" name="Picture 7" descr="Screenshot 2024-04-25 at 9.08.36 PM.png"/>
          <p:cNvPicPr>
            <a:picLocks noChangeAspect="1"/>
          </p:cNvPicPr>
          <p:nvPr/>
        </p:nvPicPr>
        <p:blipFill>
          <a:blip r:embed="rId4"/>
          <a:srcRect t="4853"/>
          <a:stretch>
            <a:fillRect/>
          </a:stretch>
        </p:blipFill>
        <p:spPr>
          <a:xfrm>
            <a:off x="1629105" y="557054"/>
            <a:ext cx="5791197" cy="3836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5144" y="4403835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Fig.: The Elbow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1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706</Words>
  <Application>Microsoft Office PowerPoint</Application>
  <PresentationFormat>On-screen Show (16:9)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Merriweather Black</vt:lpstr>
      <vt:lpstr>Wingdings</vt:lpstr>
      <vt:lpstr>NexusSans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 Swn</dc:creator>
  <cp:lastModifiedBy>Subhash_Wary</cp:lastModifiedBy>
  <cp:revision>233</cp:revision>
  <dcterms:modified xsi:type="dcterms:W3CDTF">2024-04-26T12:34:05Z</dcterms:modified>
</cp:coreProperties>
</file>