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Perbedaan Interpreter dan Compiler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Tabel yang menjelaskan perbedaan utama antara interpreter dan compiler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Tabel Perbedaan Interpreter dan Compiler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971800"/>
                <a:gridCol w="2971800"/>
              </a:tblGrid>
              <a:tr h="587828">
                <a:tc>
                  <a:txBody>
                    <a:bodyPr/>
                    <a:lstStyle/>
                    <a:p>
                      <a:r>
                        <a:t>Aspek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Interpreter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Compiler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Definisi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Menerjemahkan kode sumber baris demi baris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Menerjemahkan seluruh kode sumber menjadi kode mesin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Eksekusi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Langsung saat dijalankan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Setelah seluruh kode diterjemahkan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Kecepatan Eksekusi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Lebih lambat karena menerjemahkan baris per baris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Lebih cepat karena menerjemahkan seluruhnya sekaligus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Penggunaan Memori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Biasanya lebih rendah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Bisa lebih tinggi karena memerlukan seluruh program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Lebih mudah karena eksekusi baris per baris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Lebih sulit karena harus mengkompilasi ulang program</a:t>
                      </a:r>
                    </a:p>
                  </a:txBody>
                  <a:tcPr/>
                </a:tc>
              </a:tr>
              <a:tr h="587832">
                <a:tc>
                  <a:txBody>
                    <a:bodyPr/>
                    <a:lstStyle/>
                    <a:p>
                      <a:r>
                        <a:t>Contoh Bahasa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Python, Ruby, Perl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C, C++, Java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