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p:cViewPr varScale="1">
        <p:scale>
          <a:sx n="69" d="100"/>
          <a:sy n="69" d="100"/>
        </p:scale>
        <p:origin x="-1410" y="-96"/>
      </p:cViewPr>
      <p:guideLst>
        <p:guide orient="horz" pos="2160"/>
        <p:guide pos="2880"/>
      </p:guideLst>
    </p:cSldViewPr>
  </p:slideViewPr>
  <p:notesTextViewPr>
    <p:cViewPr>
      <p:scale>
        <a:sx n="1" d="1"/>
        <a:sy n="1" d="1"/>
      </p:scale>
      <p:origin x="0" y="0"/>
    </p:cViewPr>
  </p:notesTextViewPr>
  <p:sorterViewPr>
    <p:cViewPr>
      <p:scale>
        <a:sx n="100" d="100"/>
        <a:sy n="100" d="100"/>
      </p:scale>
      <p:origin x="0" y="6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648C746-F07B-4937-A215-88BCA9516A6B}"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48E1-2553-4BA5-BDC7-ADE759C77E31}"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7000" advTm="5000">
        <p:pull/>
      </p:transition>
    </mc:Choice>
    <mc:Fallback>
      <p:transition spd="slow" advTm="5000">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48C746-F07B-4937-A215-88BCA9516A6B}"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48E1-2553-4BA5-BDC7-ADE759C77E3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0" advTm="5000">
        <p:pull/>
      </p:transition>
    </mc:Choice>
    <mc:Fallback>
      <p:transition spd="slow" advTm="5000">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48C746-F07B-4937-A215-88BCA9516A6B}"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48E1-2553-4BA5-BDC7-ADE759C77E3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0" advTm="5000">
        <p:pull/>
      </p:transition>
    </mc:Choice>
    <mc:Fallback>
      <p:transition spd="slow" advTm="5000">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48C746-F07B-4937-A215-88BCA9516A6B}"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48E1-2553-4BA5-BDC7-ADE759C77E3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0" advTm="5000">
        <p:pull/>
      </p:transition>
    </mc:Choice>
    <mc:Fallback>
      <p:transition spd="slow" advTm="5000">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B648C746-F07B-4937-A215-88BCA9516A6B}" type="datetimeFigureOut">
              <a:rPr lang="en-US" smtClean="0"/>
              <a:t>1/4/2023</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440048E1-2553-4BA5-BDC7-ADE759C77E3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0" advTm="5000">
        <p:pull/>
      </p:transition>
    </mc:Choice>
    <mc:Fallback>
      <p:transition spd="slow" advTm="5000">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48C746-F07B-4937-A215-88BCA9516A6B}"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48E1-2553-4BA5-BDC7-ADE759C77E3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0" advTm="5000">
        <p:pull/>
      </p:transition>
    </mc:Choice>
    <mc:Fallback>
      <p:transition spd="slow" advTm="5000">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48C746-F07B-4937-A215-88BCA9516A6B}" type="datetimeFigureOut">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048E1-2553-4BA5-BDC7-ADE759C77E3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0" advTm="5000">
        <p:pull/>
      </p:transition>
    </mc:Choice>
    <mc:Fallback>
      <p:transition spd="slow" advTm="5000">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48C746-F07B-4937-A215-88BCA9516A6B}"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048E1-2553-4BA5-BDC7-ADE759C77E3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0" advTm="5000">
        <p:pull/>
      </p:transition>
    </mc:Choice>
    <mc:Fallback>
      <p:transition spd="slow" advTm="5000">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8C746-F07B-4937-A215-88BCA9516A6B}" type="datetimeFigureOut">
              <a:rPr lang="en-US" smtClean="0"/>
              <a:t>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048E1-2553-4BA5-BDC7-ADE759C77E3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0" advTm="5000">
        <p:pull/>
      </p:transition>
    </mc:Choice>
    <mc:Fallback>
      <p:transition spd="slow" advTm="5000">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48C746-F07B-4937-A215-88BCA9516A6B}"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48E1-2553-4BA5-BDC7-ADE759C77E31}"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slow" p14:dur="7000" advTm="5000">
        <p:pull/>
      </p:transition>
    </mc:Choice>
    <mc:Fallback>
      <p:transition spd="slow" advTm="5000">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B648C746-F07B-4937-A215-88BCA9516A6B}"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48E1-2553-4BA5-BDC7-ADE759C77E31}"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slow" p14:dur="7000" advTm="5000">
        <p:pull/>
      </p:transition>
    </mc:Choice>
    <mc:Fallback>
      <p:transition spd="slow" advTm="5000">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B648C746-F07B-4937-A215-88BCA9516A6B}" type="datetimeFigureOut">
              <a:rPr lang="en-US" smtClean="0"/>
              <a:t>1/4/2023</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440048E1-2553-4BA5-BDC7-ADE759C77E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7000" advTm="5000">
        <p:pull/>
      </p:transition>
    </mc:Choice>
    <mc:Fallback>
      <p:transition spd="slow" advTm="5000">
        <p:pull/>
      </p:transition>
    </mc:Fallback>
  </mc:AlternateConten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04800"/>
            <a:ext cx="6477000" cy="1447800"/>
          </a:xfrm>
        </p:spPr>
        <p:txBody>
          <a:bodyPr>
            <a:noAutofit/>
          </a:bodyPr>
          <a:lstStyle/>
          <a:p>
            <a:pPr algn="ctr"/>
            <a:r>
              <a:rPr lang="en-US" sz="3200" u="sng" dirty="0" smtClean="0">
                <a:solidFill>
                  <a:schemeClr val="tx1"/>
                </a:solidFill>
                <a:effectLst>
                  <a:outerShdw blurRad="38100" dist="38100" dir="2700000" algn="tl">
                    <a:srgbClr val="000000">
                      <a:alpha val="43137"/>
                    </a:srgbClr>
                  </a:outerShdw>
                </a:effectLst>
              </a:rPr>
              <a:t>THE PRESENTATION PROJECT</a:t>
            </a:r>
            <a:br>
              <a:rPr lang="en-US" sz="3200" u="sng" dirty="0" smtClean="0">
                <a:solidFill>
                  <a:schemeClr val="tx1"/>
                </a:solidFill>
                <a:effectLst>
                  <a:outerShdw blurRad="38100" dist="38100" dir="2700000" algn="tl">
                    <a:srgbClr val="000000">
                      <a:alpha val="43137"/>
                    </a:srgbClr>
                  </a:outerShdw>
                </a:effectLst>
              </a:rPr>
            </a:br>
            <a:r>
              <a:rPr lang="en-US" sz="3200" u="sng" dirty="0" smtClean="0">
                <a:solidFill>
                  <a:schemeClr val="tx1"/>
                </a:solidFill>
                <a:effectLst>
                  <a:outerShdw blurRad="38100" dist="38100" dir="2700000" algn="tl">
                    <a:srgbClr val="000000">
                      <a:alpha val="43137"/>
                    </a:srgbClr>
                  </a:outerShdw>
                </a:effectLst>
              </a:rPr>
              <a:t>of ELECTRICITY BILL CALCULATOR</a:t>
            </a:r>
            <a:endParaRPr lang="en-US" sz="3200" u="sng"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2438400"/>
            <a:ext cx="4953000" cy="1828800"/>
          </a:xfrm>
        </p:spPr>
        <p:txBody>
          <a:bodyPr>
            <a:noAutofit/>
          </a:bodyPr>
          <a:lstStyle/>
          <a:p>
            <a:r>
              <a:rPr lang="en-US" sz="2800" b="1" u="sng" dirty="0" smtClean="0">
                <a:solidFill>
                  <a:schemeClr val="tx1"/>
                </a:solidFill>
              </a:rPr>
              <a:t>SUBMITTED FROM:</a:t>
            </a:r>
          </a:p>
          <a:p>
            <a:r>
              <a:rPr lang="en-US" sz="2800" dirty="0" smtClean="0">
                <a:solidFill>
                  <a:schemeClr val="tx1"/>
                </a:solidFill>
              </a:rPr>
              <a:t>Name </a:t>
            </a:r>
            <a:r>
              <a:rPr lang="en-US" sz="2800" dirty="0" smtClean="0">
                <a:solidFill>
                  <a:schemeClr val="tx1"/>
                </a:solidFill>
              </a:rPr>
              <a:t>: Akhi Moon Jahan</a:t>
            </a:r>
          </a:p>
          <a:p>
            <a:r>
              <a:rPr lang="en-US" sz="2800" dirty="0" smtClean="0">
                <a:solidFill>
                  <a:schemeClr val="tx1"/>
                </a:solidFill>
              </a:rPr>
              <a:t>ID. : C223202</a:t>
            </a:r>
          </a:p>
          <a:p>
            <a:r>
              <a:rPr lang="en-US" sz="2800" dirty="0" smtClean="0">
                <a:solidFill>
                  <a:schemeClr val="tx1"/>
                </a:solidFill>
              </a:rPr>
              <a:t>Semester : 1AF(Autumn 2022)</a:t>
            </a:r>
            <a:endParaRPr lang="en-US" sz="2800" dirty="0">
              <a:solidFill>
                <a:schemeClr val="tx1"/>
              </a:solidFill>
            </a:endParaRPr>
          </a:p>
        </p:txBody>
      </p:sp>
      <p:sp>
        <p:nvSpPr>
          <p:cNvPr id="5" name="TextBox 4"/>
          <p:cNvSpPr txBox="1"/>
          <p:nvPr/>
        </p:nvSpPr>
        <p:spPr>
          <a:xfrm>
            <a:off x="4953000" y="4495800"/>
            <a:ext cx="4191000" cy="1815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b="1" u="sng" dirty="0" smtClean="0">
                <a:solidFill>
                  <a:schemeClr val="tx1"/>
                </a:solidFill>
              </a:rPr>
              <a:t>SUBMITTED TO:</a:t>
            </a:r>
          </a:p>
          <a:p>
            <a:r>
              <a:rPr lang="en-US" sz="2800" dirty="0" smtClean="0">
                <a:solidFill>
                  <a:schemeClr val="tx1"/>
                </a:solidFill>
              </a:rPr>
              <a:t>MD. KHALILUZZAMAN</a:t>
            </a:r>
          </a:p>
          <a:p>
            <a:r>
              <a:rPr lang="en-US" sz="2800" dirty="0" smtClean="0">
                <a:solidFill>
                  <a:schemeClr val="tx1"/>
                </a:solidFill>
              </a:rPr>
              <a:t>ASSISTANT PROFESSOR,</a:t>
            </a:r>
          </a:p>
          <a:p>
            <a:r>
              <a:rPr lang="en-US" sz="2800" dirty="0" smtClean="0">
                <a:solidFill>
                  <a:schemeClr val="tx1"/>
                </a:solidFill>
              </a:rPr>
              <a:t>CSE, IIUC</a:t>
            </a:r>
            <a:endParaRPr lang="en-US" sz="2800" dirty="0">
              <a:solidFill>
                <a:schemeClr val="tx1"/>
              </a:solidFill>
            </a:endParaRPr>
          </a:p>
        </p:txBody>
      </p:sp>
    </p:spTree>
    <p:extLst>
      <p:ext uri="{BB962C8B-B14F-4D97-AF65-F5344CB8AC3E}">
        <p14:creationId xmlns:p14="http://schemas.microsoft.com/office/powerpoint/2010/main" val="61655257"/>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circle(in)">
                                      <p:cBhvr>
                                        <p:cTn id="26" dur="2000"/>
                                        <p:tgtEl>
                                          <p:spTgt spid="5">
                                            <p:txEl>
                                              <p:pRg st="0" end="0"/>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circle(in)">
                                      <p:cBhvr>
                                        <p:cTn id="29" dur="2000"/>
                                        <p:tgtEl>
                                          <p:spTgt spid="5">
                                            <p:txEl>
                                              <p:pRg st="1" end="1"/>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circle(in)">
                                      <p:cBhvr>
                                        <p:cTn id="32" dur="2000"/>
                                        <p:tgtEl>
                                          <p:spTgt spid="5">
                                            <p:txEl>
                                              <p:pRg st="2" end="2"/>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circle(in)">
                                      <p:cBhvr>
                                        <p:cTn id="35"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28600" y="228600"/>
            <a:ext cx="8686800" cy="6400800"/>
          </a:xfrm>
        </p:spPr>
        <p:txBody>
          <a:bodyPr>
            <a:noAutofit/>
          </a:bodyPr>
          <a:lstStyle/>
          <a:p>
            <a:pPr marL="1188720" lvl="4" indent="0">
              <a:buNone/>
            </a:pPr>
            <a:r>
              <a:rPr lang="en-US" sz="2400" dirty="0">
                <a:solidFill>
                  <a:schemeClr val="tx1"/>
                </a:solidFill>
              </a:rPr>
              <a:t> </a:t>
            </a:r>
            <a:r>
              <a:rPr lang="en-US" sz="2400" dirty="0" smtClean="0">
                <a:solidFill>
                  <a:schemeClr val="tx1"/>
                </a:solidFill>
              </a:rPr>
              <a:t>  </a:t>
            </a:r>
          </a:p>
          <a:p>
            <a:pPr marL="1188720" lvl="4" indent="0">
              <a:buNone/>
            </a:pPr>
            <a:r>
              <a:rPr lang="en-US" sz="2400" dirty="0" smtClean="0">
                <a:solidFill>
                  <a:schemeClr val="tx1"/>
                </a:solidFill>
              </a:rPr>
              <a:t>    </a:t>
            </a:r>
            <a:r>
              <a:rPr lang="en-US" sz="2400" dirty="0" err="1" smtClean="0">
                <a:solidFill>
                  <a:schemeClr val="tx1"/>
                </a:solidFill>
              </a:rPr>
              <a:t>printf</a:t>
            </a:r>
            <a:r>
              <a:rPr lang="en-US" sz="2400" dirty="0">
                <a:solidFill>
                  <a:schemeClr val="tx1"/>
                </a:solidFill>
              </a:rPr>
              <a:t>("\t\t\t\t  %2.2f",e_p[i].</a:t>
            </a:r>
            <a:r>
              <a:rPr lang="en-US" sz="2400" dirty="0" err="1">
                <a:solidFill>
                  <a:schemeClr val="tx1"/>
                </a:solidFill>
              </a:rPr>
              <a:t>whole_time</a:t>
            </a:r>
            <a:r>
              <a:rPr lang="en-US" sz="2400" dirty="0">
                <a:solidFill>
                  <a:schemeClr val="tx1"/>
                </a:solidFill>
              </a:rPr>
              <a:t>);</a:t>
            </a:r>
          </a:p>
          <a:p>
            <a:pPr marL="1188720" lvl="4" indent="0">
              <a:buNone/>
            </a:pPr>
            <a:r>
              <a:rPr lang="en-US" sz="2400" dirty="0">
                <a:solidFill>
                  <a:schemeClr val="tx1"/>
                </a:solidFill>
              </a:rPr>
              <a:t>    </a:t>
            </a:r>
            <a:r>
              <a:rPr lang="en-US" sz="2400" dirty="0" err="1">
                <a:solidFill>
                  <a:schemeClr val="tx1"/>
                </a:solidFill>
              </a:rPr>
              <a:t>printf</a:t>
            </a:r>
            <a:r>
              <a:rPr lang="en-US" sz="2400" dirty="0">
                <a:solidFill>
                  <a:schemeClr val="tx1"/>
                </a:solidFill>
              </a:rPr>
              <a:t>("\t\t\t  %lf",</a:t>
            </a:r>
            <a:r>
              <a:rPr lang="en-US" sz="2400" dirty="0" err="1">
                <a:solidFill>
                  <a:schemeClr val="tx1"/>
                </a:solidFill>
              </a:rPr>
              <a:t>e_p</a:t>
            </a:r>
            <a:r>
              <a:rPr lang="en-US" sz="2400" dirty="0">
                <a:solidFill>
                  <a:schemeClr val="tx1"/>
                </a:solidFill>
              </a:rPr>
              <a:t>[i].</a:t>
            </a:r>
            <a:r>
              <a:rPr lang="en-US" sz="2400" dirty="0" err="1">
                <a:solidFill>
                  <a:schemeClr val="tx1"/>
                </a:solidFill>
              </a:rPr>
              <a:t>p_kwh</a:t>
            </a:r>
            <a:r>
              <a:rPr lang="en-US" sz="2400" dirty="0">
                <a:solidFill>
                  <a:schemeClr val="tx1"/>
                </a:solidFill>
              </a:rPr>
              <a:t>); </a:t>
            </a:r>
          </a:p>
          <a:p>
            <a:pPr marL="1188720" lvl="4" indent="0">
              <a:buNone/>
            </a:pPr>
            <a:r>
              <a:rPr lang="en-US" sz="2400" dirty="0">
                <a:solidFill>
                  <a:schemeClr val="tx1"/>
                </a:solidFill>
              </a:rPr>
              <a:t>    </a:t>
            </a:r>
            <a:r>
              <a:rPr lang="en-US" sz="2400" dirty="0" err="1">
                <a:solidFill>
                  <a:schemeClr val="tx1"/>
                </a:solidFill>
              </a:rPr>
              <a:t>e_p</a:t>
            </a:r>
            <a:r>
              <a:rPr lang="en-US" sz="2400" dirty="0">
                <a:solidFill>
                  <a:schemeClr val="tx1"/>
                </a:solidFill>
              </a:rPr>
              <a:t>[i].</a:t>
            </a:r>
            <a:r>
              <a:rPr lang="en-US" sz="2400" dirty="0" err="1">
                <a:solidFill>
                  <a:schemeClr val="tx1"/>
                </a:solidFill>
              </a:rPr>
              <a:t>t_kwh</a:t>
            </a:r>
            <a:r>
              <a:rPr lang="en-US" sz="2400" dirty="0">
                <a:solidFill>
                  <a:schemeClr val="tx1"/>
                </a:solidFill>
              </a:rPr>
              <a:t>=</a:t>
            </a:r>
            <a:r>
              <a:rPr lang="en-US" sz="2400" dirty="0" err="1">
                <a:solidFill>
                  <a:schemeClr val="tx1"/>
                </a:solidFill>
              </a:rPr>
              <a:t>e_p</a:t>
            </a:r>
            <a:r>
              <a:rPr lang="en-US" sz="2400" dirty="0">
                <a:solidFill>
                  <a:schemeClr val="tx1"/>
                </a:solidFill>
              </a:rPr>
              <a:t>[i].</a:t>
            </a:r>
            <a:r>
              <a:rPr lang="en-US" sz="2400" dirty="0" err="1">
                <a:solidFill>
                  <a:schemeClr val="tx1"/>
                </a:solidFill>
              </a:rPr>
              <a:t>whole_time</a:t>
            </a:r>
            <a:r>
              <a:rPr lang="en-US" sz="2400" dirty="0">
                <a:solidFill>
                  <a:schemeClr val="tx1"/>
                </a:solidFill>
              </a:rPr>
              <a:t>*</a:t>
            </a:r>
            <a:r>
              <a:rPr lang="en-US" sz="2400" dirty="0" err="1">
                <a:solidFill>
                  <a:schemeClr val="tx1"/>
                </a:solidFill>
              </a:rPr>
              <a:t>e_p</a:t>
            </a:r>
            <a:r>
              <a:rPr lang="en-US" sz="2400" dirty="0">
                <a:solidFill>
                  <a:schemeClr val="tx1"/>
                </a:solidFill>
              </a:rPr>
              <a:t>[i].</a:t>
            </a:r>
            <a:r>
              <a:rPr lang="en-US" sz="2400" dirty="0" err="1">
                <a:solidFill>
                  <a:schemeClr val="tx1"/>
                </a:solidFill>
              </a:rPr>
              <a:t>p_kwh</a:t>
            </a:r>
            <a:r>
              <a:rPr lang="en-US" sz="2400" dirty="0">
                <a:solidFill>
                  <a:schemeClr val="tx1"/>
                </a:solidFill>
              </a:rPr>
              <a:t>;</a:t>
            </a:r>
          </a:p>
          <a:p>
            <a:pPr marL="1188720" lvl="4" indent="0">
              <a:buNone/>
            </a:pPr>
            <a:r>
              <a:rPr lang="en-US" sz="2400" dirty="0">
                <a:solidFill>
                  <a:schemeClr val="tx1"/>
                </a:solidFill>
              </a:rPr>
              <a:t>    </a:t>
            </a:r>
            <a:r>
              <a:rPr lang="en-US" sz="2400" dirty="0" err="1">
                <a:solidFill>
                  <a:schemeClr val="tx1"/>
                </a:solidFill>
              </a:rPr>
              <a:t>printf</a:t>
            </a:r>
            <a:r>
              <a:rPr lang="en-US" sz="2400" dirty="0">
                <a:solidFill>
                  <a:schemeClr val="tx1"/>
                </a:solidFill>
              </a:rPr>
              <a:t>("\t\t\t   %lf",</a:t>
            </a:r>
            <a:r>
              <a:rPr lang="en-US" sz="2400" dirty="0" err="1">
                <a:solidFill>
                  <a:schemeClr val="tx1"/>
                </a:solidFill>
              </a:rPr>
              <a:t>e_p</a:t>
            </a:r>
            <a:r>
              <a:rPr lang="en-US" sz="2400" dirty="0">
                <a:solidFill>
                  <a:schemeClr val="tx1"/>
                </a:solidFill>
              </a:rPr>
              <a:t>[i].</a:t>
            </a:r>
            <a:r>
              <a:rPr lang="en-US" sz="2400" dirty="0" err="1">
                <a:solidFill>
                  <a:schemeClr val="tx1"/>
                </a:solidFill>
              </a:rPr>
              <a:t>t_kwh</a:t>
            </a:r>
            <a:r>
              <a:rPr lang="en-US" sz="2400" dirty="0">
                <a:solidFill>
                  <a:schemeClr val="tx1"/>
                </a:solidFill>
              </a:rPr>
              <a:t>);</a:t>
            </a:r>
          </a:p>
          <a:p>
            <a:pPr marL="1188720" lvl="4" indent="0">
              <a:buNone/>
            </a:pPr>
            <a:r>
              <a:rPr lang="en-US" sz="2400" dirty="0">
                <a:solidFill>
                  <a:schemeClr val="tx1"/>
                </a:solidFill>
              </a:rPr>
              <a:t>    s+=</a:t>
            </a:r>
            <a:r>
              <a:rPr lang="en-US" sz="2400" dirty="0" err="1">
                <a:solidFill>
                  <a:schemeClr val="tx1"/>
                </a:solidFill>
              </a:rPr>
              <a:t>e_p</a:t>
            </a:r>
            <a:r>
              <a:rPr lang="en-US" sz="2400" dirty="0">
                <a:solidFill>
                  <a:schemeClr val="tx1"/>
                </a:solidFill>
              </a:rPr>
              <a:t>[i].</a:t>
            </a:r>
            <a:r>
              <a:rPr lang="en-US" sz="2400" dirty="0" err="1">
                <a:solidFill>
                  <a:schemeClr val="tx1"/>
                </a:solidFill>
              </a:rPr>
              <a:t>t_kwh</a:t>
            </a:r>
            <a:r>
              <a:rPr lang="en-US" sz="2400" dirty="0">
                <a:solidFill>
                  <a:schemeClr val="tx1"/>
                </a:solidFill>
              </a:rPr>
              <a:t>;</a:t>
            </a:r>
          </a:p>
          <a:p>
            <a:pPr marL="1188720" lvl="4" indent="0">
              <a:buNone/>
            </a:pPr>
            <a:r>
              <a:rPr lang="en-US" sz="2400" dirty="0">
                <a:solidFill>
                  <a:schemeClr val="tx1"/>
                </a:solidFill>
              </a:rPr>
              <a:t>  </a:t>
            </a:r>
            <a:r>
              <a:rPr lang="en-US" sz="2400" dirty="0" smtClean="0">
                <a:solidFill>
                  <a:schemeClr val="tx1"/>
                </a:solidFill>
              </a:rPr>
              <a:t>}</a:t>
            </a:r>
          </a:p>
          <a:p>
            <a:pPr marL="1188720" lvl="4" indent="0">
              <a:buNone/>
            </a:pPr>
            <a:r>
              <a:rPr lang="en-US" sz="2400" dirty="0">
                <a:solidFill>
                  <a:schemeClr val="tx1"/>
                </a:solidFill>
              </a:rPr>
              <a:t>for(i=0;i&lt;</a:t>
            </a:r>
            <a:r>
              <a:rPr lang="en-US" sz="2400" dirty="0" err="1">
                <a:solidFill>
                  <a:schemeClr val="tx1"/>
                </a:solidFill>
              </a:rPr>
              <a:t>n;i</a:t>
            </a:r>
            <a:r>
              <a:rPr lang="en-US" sz="2400" dirty="0">
                <a:solidFill>
                  <a:schemeClr val="tx1"/>
                </a:solidFill>
              </a:rPr>
              <a:t>++)</a:t>
            </a:r>
          </a:p>
          <a:p>
            <a:pPr marL="1188720" lvl="4" indent="0">
              <a:buNone/>
            </a:pPr>
            <a:r>
              <a:rPr lang="en-US" sz="2400" dirty="0">
                <a:solidFill>
                  <a:schemeClr val="tx1"/>
                </a:solidFill>
              </a:rPr>
              <a:t>   {</a:t>
            </a:r>
          </a:p>
          <a:p>
            <a:pPr marL="1188720" lvl="4" indent="0">
              <a:buNone/>
            </a:pPr>
            <a:r>
              <a:rPr lang="en-US" sz="2400" dirty="0">
                <a:solidFill>
                  <a:schemeClr val="tx1"/>
                </a:solidFill>
              </a:rPr>
              <a:t>    if(x&lt;</a:t>
            </a:r>
            <a:r>
              <a:rPr lang="en-US" sz="2400" dirty="0" err="1">
                <a:solidFill>
                  <a:schemeClr val="tx1"/>
                </a:solidFill>
              </a:rPr>
              <a:t>e_p</a:t>
            </a:r>
            <a:r>
              <a:rPr lang="en-US" sz="2400" dirty="0">
                <a:solidFill>
                  <a:schemeClr val="tx1"/>
                </a:solidFill>
              </a:rPr>
              <a:t>[i].</a:t>
            </a:r>
            <a:r>
              <a:rPr lang="en-US" sz="2400" dirty="0" err="1">
                <a:solidFill>
                  <a:schemeClr val="tx1"/>
                </a:solidFill>
              </a:rPr>
              <a:t>t_kwh</a:t>
            </a:r>
            <a:r>
              <a:rPr lang="en-US" sz="2400" dirty="0">
                <a:solidFill>
                  <a:schemeClr val="tx1"/>
                </a:solidFill>
              </a:rPr>
              <a:t>)</a:t>
            </a:r>
          </a:p>
          <a:p>
            <a:pPr marL="1188720" lvl="4" indent="0">
              <a:buNone/>
            </a:pPr>
            <a:r>
              <a:rPr lang="en-US" sz="2400" dirty="0">
                <a:solidFill>
                  <a:schemeClr val="tx1"/>
                </a:solidFill>
              </a:rPr>
              <a:t>    {</a:t>
            </a:r>
          </a:p>
          <a:p>
            <a:pPr marL="1188720" lvl="4" indent="0">
              <a:buNone/>
            </a:pPr>
            <a:r>
              <a:rPr lang="en-US" sz="2400" dirty="0">
                <a:solidFill>
                  <a:schemeClr val="tx1"/>
                </a:solidFill>
              </a:rPr>
              <a:t>       x=</a:t>
            </a:r>
            <a:r>
              <a:rPr lang="en-US" sz="2400" dirty="0" err="1">
                <a:solidFill>
                  <a:schemeClr val="tx1"/>
                </a:solidFill>
              </a:rPr>
              <a:t>e_p</a:t>
            </a:r>
            <a:r>
              <a:rPr lang="en-US" sz="2400" dirty="0">
                <a:solidFill>
                  <a:schemeClr val="tx1"/>
                </a:solidFill>
              </a:rPr>
              <a:t>[i].</a:t>
            </a:r>
            <a:r>
              <a:rPr lang="en-US" sz="2400" dirty="0" err="1">
                <a:solidFill>
                  <a:schemeClr val="tx1"/>
                </a:solidFill>
              </a:rPr>
              <a:t>t_kwh</a:t>
            </a:r>
            <a:r>
              <a:rPr lang="en-US" sz="2400" dirty="0">
                <a:solidFill>
                  <a:schemeClr val="tx1"/>
                </a:solidFill>
              </a:rPr>
              <a:t>;</a:t>
            </a:r>
          </a:p>
          <a:p>
            <a:pPr marL="1188720" lvl="4" indent="0">
              <a:buNone/>
            </a:pPr>
            <a:r>
              <a:rPr lang="en-US" sz="2400" dirty="0">
                <a:solidFill>
                  <a:schemeClr val="tx1"/>
                </a:solidFill>
              </a:rPr>
              <a:t>       j=i;</a:t>
            </a:r>
          </a:p>
          <a:p>
            <a:pPr marL="1188720" lvl="4" indent="0">
              <a:buNone/>
            </a:pPr>
            <a:r>
              <a:rPr lang="en-US" sz="2400" dirty="0">
                <a:solidFill>
                  <a:schemeClr val="tx1"/>
                </a:solidFill>
              </a:rPr>
              <a:t>    }</a:t>
            </a:r>
          </a:p>
          <a:p>
            <a:pPr marL="1188720" lvl="4" indent="0">
              <a:buNone/>
            </a:pPr>
            <a:r>
              <a:rPr lang="en-US" sz="2400" dirty="0">
                <a:solidFill>
                  <a:schemeClr val="tx1"/>
                </a:solidFill>
              </a:rPr>
              <a:t>   </a:t>
            </a:r>
          </a:p>
        </p:txBody>
      </p:sp>
    </p:spTree>
    <p:extLst>
      <p:ext uri="{BB962C8B-B14F-4D97-AF65-F5344CB8AC3E}">
        <p14:creationId xmlns:p14="http://schemas.microsoft.com/office/powerpoint/2010/main" val="1416264574"/>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2900">
                                          <p:stCondLst>
                                            <p:cond delay="0"/>
                                          </p:stCondLst>
                                        </p:cTn>
                                        <p:tgtEl>
                                          <p:spTgt spid="4">
                                            <p:txEl>
                                              <p:pRg st="0" end="0"/>
                                            </p:txEl>
                                          </p:spTgt>
                                        </p:tgtEl>
                                      </p:cBhvr>
                                    </p:animEffect>
                                    <p:anim calcmode="lin" valueType="num">
                                      <p:cBhvr>
                                        <p:cTn id="8" dur="9110"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3320"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3320" tmFilter="0, 0; 0.125,0.2665; 0.25,0.4; 0.375,0.465; 0.5,0.5;  0.625,0.535; 0.75,0.6; 0.875,0.7335; 1,1">
                                          <p:stCondLst>
                                            <p:cond delay="3320"/>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1660" tmFilter="0, 0; 0.125,0.2665; 0.25,0.4; 0.375,0.465; 0.5,0.5;  0.625,0.535; 0.75,0.6; 0.875,0.7335; 1,1">
                                          <p:stCondLst>
                                            <p:cond delay="6620"/>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820" tmFilter="0, 0; 0.125,0.2665; 0.25,0.4; 0.375,0.465; 0.5,0.5;  0.625,0.535; 0.75,0.6; 0.875,0.7335; 1,1">
                                          <p:stCondLst>
                                            <p:cond delay="8280"/>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130">
                                          <p:stCondLst>
                                            <p:cond delay="3250"/>
                                          </p:stCondLst>
                                        </p:cTn>
                                        <p:tgtEl>
                                          <p:spTgt spid="4">
                                            <p:txEl>
                                              <p:pRg st="0" end="0"/>
                                            </p:txEl>
                                          </p:spTgt>
                                        </p:tgtEl>
                                      </p:cBhvr>
                                      <p:to x="100000" y="60000"/>
                                    </p:animScale>
                                    <p:animScale>
                                      <p:cBhvr>
                                        <p:cTn id="14" dur="830" decel="50000">
                                          <p:stCondLst>
                                            <p:cond delay="3380"/>
                                          </p:stCondLst>
                                        </p:cTn>
                                        <p:tgtEl>
                                          <p:spTgt spid="4">
                                            <p:txEl>
                                              <p:pRg st="0" end="0"/>
                                            </p:txEl>
                                          </p:spTgt>
                                        </p:tgtEl>
                                      </p:cBhvr>
                                      <p:to x="100000" y="100000"/>
                                    </p:animScale>
                                    <p:animScale>
                                      <p:cBhvr>
                                        <p:cTn id="15" dur="130">
                                          <p:stCondLst>
                                            <p:cond delay="6560"/>
                                          </p:stCondLst>
                                        </p:cTn>
                                        <p:tgtEl>
                                          <p:spTgt spid="4">
                                            <p:txEl>
                                              <p:pRg st="0" end="0"/>
                                            </p:txEl>
                                          </p:spTgt>
                                        </p:tgtEl>
                                      </p:cBhvr>
                                      <p:to x="100000" y="80000"/>
                                    </p:animScale>
                                    <p:animScale>
                                      <p:cBhvr>
                                        <p:cTn id="16" dur="830" decel="50000">
                                          <p:stCondLst>
                                            <p:cond delay="6690"/>
                                          </p:stCondLst>
                                        </p:cTn>
                                        <p:tgtEl>
                                          <p:spTgt spid="4">
                                            <p:txEl>
                                              <p:pRg st="0" end="0"/>
                                            </p:txEl>
                                          </p:spTgt>
                                        </p:tgtEl>
                                      </p:cBhvr>
                                      <p:to x="100000" y="100000"/>
                                    </p:animScale>
                                    <p:animScale>
                                      <p:cBhvr>
                                        <p:cTn id="17" dur="130">
                                          <p:stCondLst>
                                            <p:cond delay="8210"/>
                                          </p:stCondLst>
                                        </p:cTn>
                                        <p:tgtEl>
                                          <p:spTgt spid="4">
                                            <p:txEl>
                                              <p:pRg st="0" end="0"/>
                                            </p:txEl>
                                          </p:spTgt>
                                        </p:tgtEl>
                                      </p:cBhvr>
                                      <p:to x="100000" y="90000"/>
                                    </p:animScale>
                                    <p:animScale>
                                      <p:cBhvr>
                                        <p:cTn id="18" dur="830" decel="50000">
                                          <p:stCondLst>
                                            <p:cond delay="8340"/>
                                          </p:stCondLst>
                                        </p:cTn>
                                        <p:tgtEl>
                                          <p:spTgt spid="4">
                                            <p:txEl>
                                              <p:pRg st="0" end="0"/>
                                            </p:txEl>
                                          </p:spTgt>
                                        </p:tgtEl>
                                      </p:cBhvr>
                                      <p:to x="100000" y="100000"/>
                                    </p:animScale>
                                    <p:animScale>
                                      <p:cBhvr>
                                        <p:cTn id="19" dur="130">
                                          <p:stCondLst>
                                            <p:cond delay="9040"/>
                                          </p:stCondLst>
                                        </p:cTn>
                                        <p:tgtEl>
                                          <p:spTgt spid="4">
                                            <p:txEl>
                                              <p:pRg st="0" end="0"/>
                                            </p:txEl>
                                          </p:spTgt>
                                        </p:tgtEl>
                                      </p:cBhvr>
                                      <p:to x="100000" y="95000"/>
                                    </p:animScale>
                                    <p:animScale>
                                      <p:cBhvr>
                                        <p:cTn id="20" dur="830" decel="50000">
                                          <p:stCondLst>
                                            <p:cond delay="9170"/>
                                          </p:stCondLst>
                                        </p:cTn>
                                        <p:tgtEl>
                                          <p:spTgt spid="4">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wipe(down)">
                                      <p:cBhvr>
                                        <p:cTn id="23" dur="2900">
                                          <p:stCondLst>
                                            <p:cond delay="0"/>
                                          </p:stCondLst>
                                        </p:cTn>
                                        <p:tgtEl>
                                          <p:spTgt spid="4">
                                            <p:txEl>
                                              <p:pRg st="1" end="1"/>
                                            </p:txEl>
                                          </p:spTgt>
                                        </p:tgtEl>
                                      </p:cBhvr>
                                    </p:animEffect>
                                    <p:anim calcmode="lin" valueType="num">
                                      <p:cBhvr>
                                        <p:cTn id="24" dur="9110"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5" dur="3320"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6" dur="3320" tmFilter="0, 0; 0.125,0.2665; 0.25,0.4; 0.375,0.465; 0.5,0.5;  0.625,0.535; 0.75,0.6; 0.875,0.7335; 1,1">
                                          <p:stCondLst>
                                            <p:cond delay="3320"/>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7" dur="1660" tmFilter="0, 0; 0.125,0.2665; 0.25,0.4; 0.375,0.465; 0.5,0.5;  0.625,0.535; 0.75,0.6; 0.875,0.7335; 1,1">
                                          <p:stCondLst>
                                            <p:cond delay="6620"/>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28" dur="820" tmFilter="0, 0; 0.125,0.2665; 0.25,0.4; 0.375,0.465; 0.5,0.5;  0.625,0.535; 0.75,0.6; 0.875,0.7335; 1,1">
                                          <p:stCondLst>
                                            <p:cond delay="8280"/>
                                          </p:stCondLst>
                                        </p:cTn>
                                        <p:tgtEl>
                                          <p:spTgt spid="4">
                                            <p:txEl>
                                              <p:pRg st="1" end="1"/>
                                            </p:txEl>
                                          </p:spTgt>
                                        </p:tgtEl>
                                        <p:attrNameLst>
                                          <p:attrName>ppt_y</p:attrName>
                                        </p:attrNameLst>
                                      </p:cBhvr>
                                      <p:tavLst>
                                        <p:tav tm="0" fmla="#ppt_y-sin(pi*$)/81">
                                          <p:val>
                                            <p:fltVal val="0"/>
                                          </p:val>
                                        </p:tav>
                                        <p:tav tm="100000">
                                          <p:val>
                                            <p:fltVal val="1"/>
                                          </p:val>
                                        </p:tav>
                                      </p:tavLst>
                                    </p:anim>
                                    <p:animScale>
                                      <p:cBhvr>
                                        <p:cTn id="29" dur="130">
                                          <p:stCondLst>
                                            <p:cond delay="3250"/>
                                          </p:stCondLst>
                                        </p:cTn>
                                        <p:tgtEl>
                                          <p:spTgt spid="4">
                                            <p:txEl>
                                              <p:pRg st="1" end="1"/>
                                            </p:txEl>
                                          </p:spTgt>
                                        </p:tgtEl>
                                      </p:cBhvr>
                                      <p:to x="100000" y="60000"/>
                                    </p:animScale>
                                    <p:animScale>
                                      <p:cBhvr>
                                        <p:cTn id="30" dur="830" decel="50000">
                                          <p:stCondLst>
                                            <p:cond delay="3380"/>
                                          </p:stCondLst>
                                        </p:cTn>
                                        <p:tgtEl>
                                          <p:spTgt spid="4">
                                            <p:txEl>
                                              <p:pRg st="1" end="1"/>
                                            </p:txEl>
                                          </p:spTgt>
                                        </p:tgtEl>
                                      </p:cBhvr>
                                      <p:to x="100000" y="100000"/>
                                    </p:animScale>
                                    <p:animScale>
                                      <p:cBhvr>
                                        <p:cTn id="31" dur="130">
                                          <p:stCondLst>
                                            <p:cond delay="6560"/>
                                          </p:stCondLst>
                                        </p:cTn>
                                        <p:tgtEl>
                                          <p:spTgt spid="4">
                                            <p:txEl>
                                              <p:pRg st="1" end="1"/>
                                            </p:txEl>
                                          </p:spTgt>
                                        </p:tgtEl>
                                      </p:cBhvr>
                                      <p:to x="100000" y="80000"/>
                                    </p:animScale>
                                    <p:animScale>
                                      <p:cBhvr>
                                        <p:cTn id="32" dur="830" decel="50000">
                                          <p:stCondLst>
                                            <p:cond delay="6690"/>
                                          </p:stCondLst>
                                        </p:cTn>
                                        <p:tgtEl>
                                          <p:spTgt spid="4">
                                            <p:txEl>
                                              <p:pRg st="1" end="1"/>
                                            </p:txEl>
                                          </p:spTgt>
                                        </p:tgtEl>
                                      </p:cBhvr>
                                      <p:to x="100000" y="100000"/>
                                    </p:animScale>
                                    <p:animScale>
                                      <p:cBhvr>
                                        <p:cTn id="33" dur="130">
                                          <p:stCondLst>
                                            <p:cond delay="8210"/>
                                          </p:stCondLst>
                                        </p:cTn>
                                        <p:tgtEl>
                                          <p:spTgt spid="4">
                                            <p:txEl>
                                              <p:pRg st="1" end="1"/>
                                            </p:txEl>
                                          </p:spTgt>
                                        </p:tgtEl>
                                      </p:cBhvr>
                                      <p:to x="100000" y="90000"/>
                                    </p:animScale>
                                    <p:animScale>
                                      <p:cBhvr>
                                        <p:cTn id="34" dur="830" decel="50000">
                                          <p:stCondLst>
                                            <p:cond delay="8340"/>
                                          </p:stCondLst>
                                        </p:cTn>
                                        <p:tgtEl>
                                          <p:spTgt spid="4">
                                            <p:txEl>
                                              <p:pRg st="1" end="1"/>
                                            </p:txEl>
                                          </p:spTgt>
                                        </p:tgtEl>
                                      </p:cBhvr>
                                      <p:to x="100000" y="100000"/>
                                    </p:animScale>
                                    <p:animScale>
                                      <p:cBhvr>
                                        <p:cTn id="35" dur="130">
                                          <p:stCondLst>
                                            <p:cond delay="9040"/>
                                          </p:stCondLst>
                                        </p:cTn>
                                        <p:tgtEl>
                                          <p:spTgt spid="4">
                                            <p:txEl>
                                              <p:pRg st="1" end="1"/>
                                            </p:txEl>
                                          </p:spTgt>
                                        </p:tgtEl>
                                      </p:cBhvr>
                                      <p:to x="100000" y="95000"/>
                                    </p:animScale>
                                    <p:animScale>
                                      <p:cBhvr>
                                        <p:cTn id="36" dur="830" decel="50000">
                                          <p:stCondLst>
                                            <p:cond delay="9170"/>
                                          </p:stCondLst>
                                        </p:cTn>
                                        <p:tgtEl>
                                          <p:spTgt spid="4">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wipe(down)">
                                      <p:cBhvr>
                                        <p:cTn id="39" dur="2900">
                                          <p:stCondLst>
                                            <p:cond delay="0"/>
                                          </p:stCondLst>
                                        </p:cTn>
                                        <p:tgtEl>
                                          <p:spTgt spid="4">
                                            <p:txEl>
                                              <p:pRg st="2" end="2"/>
                                            </p:txEl>
                                          </p:spTgt>
                                        </p:tgtEl>
                                      </p:cBhvr>
                                    </p:animEffect>
                                    <p:anim calcmode="lin" valueType="num">
                                      <p:cBhvr>
                                        <p:cTn id="40" dur="9110"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41" dur="3320"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42" dur="3320" tmFilter="0, 0; 0.125,0.2665; 0.25,0.4; 0.375,0.465; 0.5,0.5;  0.625,0.535; 0.75,0.6; 0.875,0.7335; 1,1">
                                          <p:stCondLst>
                                            <p:cond delay="3320"/>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43" dur="1660" tmFilter="0, 0; 0.125,0.2665; 0.25,0.4; 0.375,0.465; 0.5,0.5;  0.625,0.535; 0.75,0.6; 0.875,0.7335; 1,1">
                                          <p:stCondLst>
                                            <p:cond delay="6620"/>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44" dur="820" tmFilter="0, 0; 0.125,0.2665; 0.25,0.4; 0.375,0.465; 0.5,0.5;  0.625,0.535; 0.75,0.6; 0.875,0.7335; 1,1">
                                          <p:stCondLst>
                                            <p:cond delay="8280"/>
                                          </p:stCondLst>
                                        </p:cTn>
                                        <p:tgtEl>
                                          <p:spTgt spid="4">
                                            <p:txEl>
                                              <p:pRg st="2" end="2"/>
                                            </p:txEl>
                                          </p:spTgt>
                                        </p:tgtEl>
                                        <p:attrNameLst>
                                          <p:attrName>ppt_y</p:attrName>
                                        </p:attrNameLst>
                                      </p:cBhvr>
                                      <p:tavLst>
                                        <p:tav tm="0" fmla="#ppt_y-sin(pi*$)/81">
                                          <p:val>
                                            <p:fltVal val="0"/>
                                          </p:val>
                                        </p:tav>
                                        <p:tav tm="100000">
                                          <p:val>
                                            <p:fltVal val="1"/>
                                          </p:val>
                                        </p:tav>
                                      </p:tavLst>
                                    </p:anim>
                                    <p:animScale>
                                      <p:cBhvr>
                                        <p:cTn id="45" dur="130">
                                          <p:stCondLst>
                                            <p:cond delay="3250"/>
                                          </p:stCondLst>
                                        </p:cTn>
                                        <p:tgtEl>
                                          <p:spTgt spid="4">
                                            <p:txEl>
                                              <p:pRg st="2" end="2"/>
                                            </p:txEl>
                                          </p:spTgt>
                                        </p:tgtEl>
                                      </p:cBhvr>
                                      <p:to x="100000" y="60000"/>
                                    </p:animScale>
                                    <p:animScale>
                                      <p:cBhvr>
                                        <p:cTn id="46" dur="830" decel="50000">
                                          <p:stCondLst>
                                            <p:cond delay="3380"/>
                                          </p:stCondLst>
                                        </p:cTn>
                                        <p:tgtEl>
                                          <p:spTgt spid="4">
                                            <p:txEl>
                                              <p:pRg st="2" end="2"/>
                                            </p:txEl>
                                          </p:spTgt>
                                        </p:tgtEl>
                                      </p:cBhvr>
                                      <p:to x="100000" y="100000"/>
                                    </p:animScale>
                                    <p:animScale>
                                      <p:cBhvr>
                                        <p:cTn id="47" dur="130">
                                          <p:stCondLst>
                                            <p:cond delay="6560"/>
                                          </p:stCondLst>
                                        </p:cTn>
                                        <p:tgtEl>
                                          <p:spTgt spid="4">
                                            <p:txEl>
                                              <p:pRg st="2" end="2"/>
                                            </p:txEl>
                                          </p:spTgt>
                                        </p:tgtEl>
                                      </p:cBhvr>
                                      <p:to x="100000" y="80000"/>
                                    </p:animScale>
                                    <p:animScale>
                                      <p:cBhvr>
                                        <p:cTn id="48" dur="830" decel="50000">
                                          <p:stCondLst>
                                            <p:cond delay="6690"/>
                                          </p:stCondLst>
                                        </p:cTn>
                                        <p:tgtEl>
                                          <p:spTgt spid="4">
                                            <p:txEl>
                                              <p:pRg st="2" end="2"/>
                                            </p:txEl>
                                          </p:spTgt>
                                        </p:tgtEl>
                                      </p:cBhvr>
                                      <p:to x="100000" y="100000"/>
                                    </p:animScale>
                                    <p:animScale>
                                      <p:cBhvr>
                                        <p:cTn id="49" dur="130">
                                          <p:stCondLst>
                                            <p:cond delay="8210"/>
                                          </p:stCondLst>
                                        </p:cTn>
                                        <p:tgtEl>
                                          <p:spTgt spid="4">
                                            <p:txEl>
                                              <p:pRg st="2" end="2"/>
                                            </p:txEl>
                                          </p:spTgt>
                                        </p:tgtEl>
                                      </p:cBhvr>
                                      <p:to x="100000" y="90000"/>
                                    </p:animScale>
                                    <p:animScale>
                                      <p:cBhvr>
                                        <p:cTn id="50" dur="830" decel="50000">
                                          <p:stCondLst>
                                            <p:cond delay="8340"/>
                                          </p:stCondLst>
                                        </p:cTn>
                                        <p:tgtEl>
                                          <p:spTgt spid="4">
                                            <p:txEl>
                                              <p:pRg st="2" end="2"/>
                                            </p:txEl>
                                          </p:spTgt>
                                        </p:tgtEl>
                                      </p:cBhvr>
                                      <p:to x="100000" y="100000"/>
                                    </p:animScale>
                                    <p:animScale>
                                      <p:cBhvr>
                                        <p:cTn id="51" dur="130">
                                          <p:stCondLst>
                                            <p:cond delay="9040"/>
                                          </p:stCondLst>
                                        </p:cTn>
                                        <p:tgtEl>
                                          <p:spTgt spid="4">
                                            <p:txEl>
                                              <p:pRg st="2" end="2"/>
                                            </p:txEl>
                                          </p:spTgt>
                                        </p:tgtEl>
                                      </p:cBhvr>
                                      <p:to x="100000" y="95000"/>
                                    </p:animScale>
                                    <p:animScale>
                                      <p:cBhvr>
                                        <p:cTn id="52" dur="830" decel="50000">
                                          <p:stCondLst>
                                            <p:cond delay="9170"/>
                                          </p:stCondLst>
                                        </p:cTn>
                                        <p:tgtEl>
                                          <p:spTgt spid="4">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animEffect transition="in" filter="wipe(down)">
                                      <p:cBhvr>
                                        <p:cTn id="55" dur="2900">
                                          <p:stCondLst>
                                            <p:cond delay="0"/>
                                          </p:stCondLst>
                                        </p:cTn>
                                        <p:tgtEl>
                                          <p:spTgt spid="4">
                                            <p:txEl>
                                              <p:pRg st="3" end="3"/>
                                            </p:txEl>
                                          </p:spTgt>
                                        </p:tgtEl>
                                      </p:cBhvr>
                                    </p:animEffect>
                                    <p:anim calcmode="lin" valueType="num">
                                      <p:cBhvr>
                                        <p:cTn id="56" dur="9110"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57" dur="3320"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58" dur="3320" tmFilter="0, 0; 0.125,0.2665; 0.25,0.4; 0.375,0.465; 0.5,0.5;  0.625,0.535; 0.75,0.6; 0.875,0.7335; 1,1">
                                          <p:stCondLst>
                                            <p:cond delay="3320"/>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59" dur="1660" tmFilter="0, 0; 0.125,0.2665; 0.25,0.4; 0.375,0.465; 0.5,0.5;  0.625,0.535; 0.75,0.6; 0.875,0.7335; 1,1">
                                          <p:stCondLst>
                                            <p:cond delay="6620"/>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60" dur="820" tmFilter="0, 0; 0.125,0.2665; 0.25,0.4; 0.375,0.465; 0.5,0.5;  0.625,0.535; 0.75,0.6; 0.875,0.7335; 1,1">
                                          <p:stCondLst>
                                            <p:cond delay="8280"/>
                                          </p:stCondLst>
                                        </p:cTn>
                                        <p:tgtEl>
                                          <p:spTgt spid="4">
                                            <p:txEl>
                                              <p:pRg st="3" end="3"/>
                                            </p:txEl>
                                          </p:spTgt>
                                        </p:tgtEl>
                                        <p:attrNameLst>
                                          <p:attrName>ppt_y</p:attrName>
                                        </p:attrNameLst>
                                      </p:cBhvr>
                                      <p:tavLst>
                                        <p:tav tm="0" fmla="#ppt_y-sin(pi*$)/81">
                                          <p:val>
                                            <p:fltVal val="0"/>
                                          </p:val>
                                        </p:tav>
                                        <p:tav tm="100000">
                                          <p:val>
                                            <p:fltVal val="1"/>
                                          </p:val>
                                        </p:tav>
                                      </p:tavLst>
                                    </p:anim>
                                    <p:animScale>
                                      <p:cBhvr>
                                        <p:cTn id="61" dur="130">
                                          <p:stCondLst>
                                            <p:cond delay="3250"/>
                                          </p:stCondLst>
                                        </p:cTn>
                                        <p:tgtEl>
                                          <p:spTgt spid="4">
                                            <p:txEl>
                                              <p:pRg st="3" end="3"/>
                                            </p:txEl>
                                          </p:spTgt>
                                        </p:tgtEl>
                                      </p:cBhvr>
                                      <p:to x="100000" y="60000"/>
                                    </p:animScale>
                                    <p:animScale>
                                      <p:cBhvr>
                                        <p:cTn id="62" dur="830" decel="50000">
                                          <p:stCondLst>
                                            <p:cond delay="3380"/>
                                          </p:stCondLst>
                                        </p:cTn>
                                        <p:tgtEl>
                                          <p:spTgt spid="4">
                                            <p:txEl>
                                              <p:pRg st="3" end="3"/>
                                            </p:txEl>
                                          </p:spTgt>
                                        </p:tgtEl>
                                      </p:cBhvr>
                                      <p:to x="100000" y="100000"/>
                                    </p:animScale>
                                    <p:animScale>
                                      <p:cBhvr>
                                        <p:cTn id="63" dur="130">
                                          <p:stCondLst>
                                            <p:cond delay="6560"/>
                                          </p:stCondLst>
                                        </p:cTn>
                                        <p:tgtEl>
                                          <p:spTgt spid="4">
                                            <p:txEl>
                                              <p:pRg st="3" end="3"/>
                                            </p:txEl>
                                          </p:spTgt>
                                        </p:tgtEl>
                                      </p:cBhvr>
                                      <p:to x="100000" y="80000"/>
                                    </p:animScale>
                                    <p:animScale>
                                      <p:cBhvr>
                                        <p:cTn id="64" dur="830" decel="50000">
                                          <p:stCondLst>
                                            <p:cond delay="6690"/>
                                          </p:stCondLst>
                                        </p:cTn>
                                        <p:tgtEl>
                                          <p:spTgt spid="4">
                                            <p:txEl>
                                              <p:pRg st="3" end="3"/>
                                            </p:txEl>
                                          </p:spTgt>
                                        </p:tgtEl>
                                      </p:cBhvr>
                                      <p:to x="100000" y="100000"/>
                                    </p:animScale>
                                    <p:animScale>
                                      <p:cBhvr>
                                        <p:cTn id="65" dur="130">
                                          <p:stCondLst>
                                            <p:cond delay="8210"/>
                                          </p:stCondLst>
                                        </p:cTn>
                                        <p:tgtEl>
                                          <p:spTgt spid="4">
                                            <p:txEl>
                                              <p:pRg st="3" end="3"/>
                                            </p:txEl>
                                          </p:spTgt>
                                        </p:tgtEl>
                                      </p:cBhvr>
                                      <p:to x="100000" y="90000"/>
                                    </p:animScale>
                                    <p:animScale>
                                      <p:cBhvr>
                                        <p:cTn id="66" dur="830" decel="50000">
                                          <p:stCondLst>
                                            <p:cond delay="8340"/>
                                          </p:stCondLst>
                                        </p:cTn>
                                        <p:tgtEl>
                                          <p:spTgt spid="4">
                                            <p:txEl>
                                              <p:pRg st="3" end="3"/>
                                            </p:txEl>
                                          </p:spTgt>
                                        </p:tgtEl>
                                      </p:cBhvr>
                                      <p:to x="100000" y="100000"/>
                                    </p:animScale>
                                    <p:animScale>
                                      <p:cBhvr>
                                        <p:cTn id="67" dur="130">
                                          <p:stCondLst>
                                            <p:cond delay="9040"/>
                                          </p:stCondLst>
                                        </p:cTn>
                                        <p:tgtEl>
                                          <p:spTgt spid="4">
                                            <p:txEl>
                                              <p:pRg st="3" end="3"/>
                                            </p:txEl>
                                          </p:spTgt>
                                        </p:tgtEl>
                                      </p:cBhvr>
                                      <p:to x="100000" y="95000"/>
                                    </p:animScale>
                                    <p:animScale>
                                      <p:cBhvr>
                                        <p:cTn id="68" dur="830" decel="50000">
                                          <p:stCondLst>
                                            <p:cond delay="9170"/>
                                          </p:stCondLst>
                                        </p:cTn>
                                        <p:tgtEl>
                                          <p:spTgt spid="4">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4">
                                            <p:txEl>
                                              <p:pRg st="4" end="4"/>
                                            </p:txEl>
                                          </p:spTgt>
                                        </p:tgtEl>
                                        <p:attrNameLst>
                                          <p:attrName>style.visibility</p:attrName>
                                        </p:attrNameLst>
                                      </p:cBhvr>
                                      <p:to>
                                        <p:strVal val="visible"/>
                                      </p:to>
                                    </p:set>
                                    <p:animEffect transition="in" filter="wipe(down)">
                                      <p:cBhvr>
                                        <p:cTn id="71" dur="2900">
                                          <p:stCondLst>
                                            <p:cond delay="0"/>
                                          </p:stCondLst>
                                        </p:cTn>
                                        <p:tgtEl>
                                          <p:spTgt spid="4">
                                            <p:txEl>
                                              <p:pRg st="4" end="4"/>
                                            </p:txEl>
                                          </p:spTgt>
                                        </p:tgtEl>
                                      </p:cBhvr>
                                    </p:animEffect>
                                    <p:anim calcmode="lin" valueType="num">
                                      <p:cBhvr>
                                        <p:cTn id="72" dur="9110"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73" dur="3320"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74" dur="3320" tmFilter="0, 0; 0.125,0.2665; 0.25,0.4; 0.375,0.465; 0.5,0.5;  0.625,0.535; 0.75,0.6; 0.875,0.7335; 1,1">
                                          <p:stCondLst>
                                            <p:cond delay="3320"/>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75" dur="1660" tmFilter="0, 0; 0.125,0.2665; 0.25,0.4; 0.375,0.465; 0.5,0.5;  0.625,0.535; 0.75,0.6; 0.875,0.7335; 1,1">
                                          <p:stCondLst>
                                            <p:cond delay="6620"/>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76" dur="820" tmFilter="0, 0; 0.125,0.2665; 0.25,0.4; 0.375,0.465; 0.5,0.5;  0.625,0.535; 0.75,0.6; 0.875,0.7335; 1,1">
                                          <p:stCondLst>
                                            <p:cond delay="8280"/>
                                          </p:stCondLst>
                                        </p:cTn>
                                        <p:tgtEl>
                                          <p:spTgt spid="4">
                                            <p:txEl>
                                              <p:pRg st="4" end="4"/>
                                            </p:txEl>
                                          </p:spTgt>
                                        </p:tgtEl>
                                        <p:attrNameLst>
                                          <p:attrName>ppt_y</p:attrName>
                                        </p:attrNameLst>
                                      </p:cBhvr>
                                      <p:tavLst>
                                        <p:tav tm="0" fmla="#ppt_y-sin(pi*$)/81">
                                          <p:val>
                                            <p:fltVal val="0"/>
                                          </p:val>
                                        </p:tav>
                                        <p:tav tm="100000">
                                          <p:val>
                                            <p:fltVal val="1"/>
                                          </p:val>
                                        </p:tav>
                                      </p:tavLst>
                                    </p:anim>
                                    <p:animScale>
                                      <p:cBhvr>
                                        <p:cTn id="77" dur="130">
                                          <p:stCondLst>
                                            <p:cond delay="3250"/>
                                          </p:stCondLst>
                                        </p:cTn>
                                        <p:tgtEl>
                                          <p:spTgt spid="4">
                                            <p:txEl>
                                              <p:pRg st="4" end="4"/>
                                            </p:txEl>
                                          </p:spTgt>
                                        </p:tgtEl>
                                      </p:cBhvr>
                                      <p:to x="100000" y="60000"/>
                                    </p:animScale>
                                    <p:animScale>
                                      <p:cBhvr>
                                        <p:cTn id="78" dur="830" decel="50000">
                                          <p:stCondLst>
                                            <p:cond delay="3380"/>
                                          </p:stCondLst>
                                        </p:cTn>
                                        <p:tgtEl>
                                          <p:spTgt spid="4">
                                            <p:txEl>
                                              <p:pRg st="4" end="4"/>
                                            </p:txEl>
                                          </p:spTgt>
                                        </p:tgtEl>
                                      </p:cBhvr>
                                      <p:to x="100000" y="100000"/>
                                    </p:animScale>
                                    <p:animScale>
                                      <p:cBhvr>
                                        <p:cTn id="79" dur="130">
                                          <p:stCondLst>
                                            <p:cond delay="6560"/>
                                          </p:stCondLst>
                                        </p:cTn>
                                        <p:tgtEl>
                                          <p:spTgt spid="4">
                                            <p:txEl>
                                              <p:pRg st="4" end="4"/>
                                            </p:txEl>
                                          </p:spTgt>
                                        </p:tgtEl>
                                      </p:cBhvr>
                                      <p:to x="100000" y="80000"/>
                                    </p:animScale>
                                    <p:animScale>
                                      <p:cBhvr>
                                        <p:cTn id="80" dur="830" decel="50000">
                                          <p:stCondLst>
                                            <p:cond delay="6690"/>
                                          </p:stCondLst>
                                        </p:cTn>
                                        <p:tgtEl>
                                          <p:spTgt spid="4">
                                            <p:txEl>
                                              <p:pRg st="4" end="4"/>
                                            </p:txEl>
                                          </p:spTgt>
                                        </p:tgtEl>
                                      </p:cBhvr>
                                      <p:to x="100000" y="100000"/>
                                    </p:animScale>
                                    <p:animScale>
                                      <p:cBhvr>
                                        <p:cTn id="81" dur="130">
                                          <p:stCondLst>
                                            <p:cond delay="8210"/>
                                          </p:stCondLst>
                                        </p:cTn>
                                        <p:tgtEl>
                                          <p:spTgt spid="4">
                                            <p:txEl>
                                              <p:pRg st="4" end="4"/>
                                            </p:txEl>
                                          </p:spTgt>
                                        </p:tgtEl>
                                      </p:cBhvr>
                                      <p:to x="100000" y="90000"/>
                                    </p:animScale>
                                    <p:animScale>
                                      <p:cBhvr>
                                        <p:cTn id="82" dur="830" decel="50000">
                                          <p:stCondLst>
                                            <p:cond delay="8340"/>
                                          </p:stCondLst>
                                        </p:cTn>
                                        <p:tgtEl>
                                          <p:spTgt spid="4">
                                            <p:txEl>
                                              <p:pRg st="4" end="4"/>
                                            </p:txEl>
                                          </p:spTgt>
                                        </p:tgtEl>
                                      </p:cBhvr>
                                      <p:to x="100000" y="100000"/>
                                    </p:animScale>
                                    <p:animScale>
                                      <p:cBhvr>
                                        <p:cTn id="83" dur="130">
                                          <p:stCondLst>
                                            <p:cond delay="9040"/>
                                          </p:stCondLst>
                                        </p:cTn>
                                        <p:tgtEl>
                                          <p:spTgt spid="4">
                                            <p:txEl>
                                              <p:pRg st="4" end="4"/>
                                            </p:txEl>
                                          </p:spTgt>
                                        </p:tgtEl>
                                      </p:cBhvr>
                                      <p:to x="100000" y="95000"/>
                                    </p:animScale>
                                    <p:animScale>
                                      <p:cBhvr>
                                        <p:cTn id="84" dur="830" decel="50000">
                                          <p:stCondLst>
                                            <p:cond delay="9170"/>
                                          </p:stCondLst>
                                        </p:cTn>
                                        <p:tgtEl>
                                          <p:spTgt spid="4">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Effect transition="in" filter="wipe(down)">
                                      <p:cBhvr>
                                        <p:cTn id="87" dur="2900">
                                          <p:stCondLst>
                                            <p:cond delay="0"/>
                                          </p:stCondLst>
                                        </p:cTn>
                                        <p:tgtEl>
                                          <p:spTgt spid="4">
                                            <p:txEl>
                                              <p:pRg st="5" end="5"/>
                                            </p:txEl>
                                          </p:spTgt>
                                        </p:tgtEl>
                                      </p:cBhvr>
                                    </p:animEffect>
                                    <p:anim calcmode="lin" valueType="num">
                                      <p:cBhvr>
                                        <p:cTn id="88" dur="9110"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89" dur="3320"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90" dur="3320" tmFilter="0, 0; 0.125,0.2665; 0.25,0.4; 0.375,0.465; 0.5,0.5;  0.625,0.535; 0.75,0.6; 0.875,0.7335; 1,1">
                                          <p:stCondLst>
                                            <p:cond delay="3320"/>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91" dur="1660" tmFilter="0, 0; 0.125,0.2665; 0.25,0.4; 0.375,0.465; 0.5,0.5;  0.625,0.535; 0.75,0.6; 0.875,0.7335; 1,1">
                                          <p:stCondLst>
                                            <p:cond delay="6620"/>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92" dur="820" tmFilter="0, 0; 0.125,0.2665; 0.25,0.4; 0.375,0.465; 0.5,0.5;  0.625,0.535; 0.75,0.6; 0.875,0.7335; 1,1">
                                          <p:stCondLst>
                                            <p:cond delay="8280"/>
                                          </p:stCondLst>
                                        </p:cTn>
                                        <p:tgtEl>
                                          <p:spTgt spid="4">
                                            <p:txEl>
                                              <p:pRg st="5" end="5"/>
                                            </p:txEl>
                                          </p:spTgt>
                                        </p:tgtEl>
                                        <p:attrNameLst>
                                          <p:attrName>ppt_y</p:attrName>
                                        </p:attrNameLst>
                                      </p:cBhvr>
                                      <p:tavLst>
                                        <p:tav tm="0" fmla="#ppt_y-sin(pi*$)/81">
                                          <p:val>
                                            <p:fltVal val="0"/>
                                          </p:val>
                                        </p:tav>
                                        <p:tav tm="100000">
                                          <p:val>
                                            <p:fltVal val="1"/>
                                          </p:val>
                                        </p:tav>
                                      </p:tavLst>
                                    </p:anim>
                                    <p:animScale>
                                      <p:cBhvr>
                                        <p:cTn id="93" dur="130">
                                          <p:stCondLst>
                                            <p:cond delay="3250"/>
                                          </p:stCondLst>
                                        </p:cTn>
                                        <p:tgtEl>
                                          <p:spTgt spid="4">
                                            <p:txEl>
                                              <p:pRg st="5" end="5"/>
                                            </p:txEl>
                                          </p:spTgt>
                                        </p:tgtEl>
                                      </p:cBhvr>
                                      <p:to x="100000" y="60000"/>
                                    </p:animScale>
                                    <p:animScale>
                                      <p:cBhvr>
                                        <p:cTn id="94" dur="830" decel="50000">
                                          <p:stCondLst>
                                            <p:cond delay="3380"/>
                                          </p:stCondLst>
                                        </p:cTn>
                                        <p:tgtEl>
                                          <p:spTgt spid="4">
                                            <p:txEl>
                                              <p:pRg st="5" end="5"/>
                                            </p:txEl>
                                          </p:spTgt>
                                        </p:tgtEl>
                                      </p:cBhvr>
                                      <p:to x="100000" y="100000"/>
                                    </p:animScale>
                                    <p:animScale>
                                      <p:cBhvr>
                                        <p:cTn id="95" dur="130">
                                          <p:stCondLst>
                                            <p:cond delay="6560"/>
                                          </p:stCondLst>
                                        </p:cTn>
                                        <p:tgtEl>
                                          <p:spTgt spid="4">
                                            <p:txEl>
                                              <p:pRg st="5" end="5"/>
                                            </p:txEl>
                                          </p:spTgt>
                                        </p:tgtEl>
                                      </p:cBhvr>
                                      <p:to x="100000" y="80000"/>
                                    </p:animScale>
                                    <p:animScale>
                                      <p:cBhvr>
                                        <p:cTn id="96" dur="830" decel="50000">
                                          <p:stCondLst>
                                            <p:cond delay="6690"/>
                                          </p:stCondLst>
                                        </p:cTn>
                                        <p:tgtEl>
                                          <p:spTgt spid="4">
                                            <p:txEl>
                                              <p:pRg st="5" end="5"/>
                                            </p:txEl>
                                          </p:spTgt>
                                        </p:tgtEl>
                                      </p:cBhvr>
                                      <p:to x="100000" y="100000"/>
                                    </p:animScale>
                                    <p:animScale>
                                      <p:cBhvr>
                                        <p:cTn id="97" dur="130">
                                          <p:stCondLst>
                                            <p:cond delay="8210"/>
                                          </p:stCondLst>
                                        </p:cTn>
                                        <p:tgtEl>
                                          <p:spTgt spid="4">
                                            <p:txEl>
                                              <p:pRg st="5" end="5"/>
                                            </p:txEl>
                                          </p:spTgt>
                                        </p:tgtEl>
                                      </p:cBhvr>
                                      <p:to x="100000" y="90000"/>
                                    </p:animScale>
                                    <p:animScale>
                                      <p:cBhvr>
                                        <p:cTn id="98" dur="830" decel="50000">
                                          <p:stCondLst>
                                            <p:cond delay="8340"/>
                                          </p:stCondLst>
                                        </p:cTn>
                                        <p:tgtEl>
                                          <p:spTgt spid="4">
                                            <p:txEl>
                                              <p:pRg st="5" end="5"/>
                                            </p:txEl>
                                          </p:spTgt>
                                        </p:tgtEl>
                                      </p:cBhvr>
                                      <p:to x="100000" y="100000"/>
                                    </p:animScale>
                                    <p:animScale>
                                      <p:cBhvr>
                                        <p:cTn id="99" dur="130">
                                          <p:stCondLst>
                                            <p:cond delay="9040"/>
                                          </p:stCondLst>
                                        </p:cTn>
                                        <p:tgtEl>
                                          <p:spTgt spid="4">
                                            <p:txEl>
                                              <p:pRg st="5" end="5"/>
                                            </p:txEl>
                                          </p:spTgt>
                                        </p:tgtEl>
                                      </p:cBhvr>
                                      <p:to x="100000" y="95000"/>
                                    </p:animScale>
                                    <p:animScale>
                                      <p:cBhvr>
                                        <p:cTn id="100" dur="830" decel="50000">
                                          <p:stCondLst>
                                            <p:cond delay="9170"/>
                                          </p:stCondLst>
                                        </p:cTn>
                                        <p:tgtEl>
                                          <p:spTgt spid="4">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4">
                                            <p:txEl>
                                              <p:pRg st="6" end="6"/>
                                            </p:txEl>
                                          </p:spTgt>
                                        </p:tgtEl>
                                        <p:attrNameLst>
                                          <p:attrName>style.visibility</p:attrName>
                                        </p:attrNameLst>
                                      </p:cBhvr>
                                      <p:to>
                                        <p:strVal val="visible"/>
                                      </p:to>
                                    </p:set>
                                    <p:animEffect transition="in" filter="wipe(down)">
                                      <p:cBhvr>
                                        <p:cTn id="103" dur="2900">
                                          <p:stCondLst>
                                            <p:cond delay="0"/>
                                          </p:stCondLst>
                                        </p:cTn>
                                        <p:tgtEl>
                                          <p:spTgt spid="4">
                                            <p:txEl>
                                              <p:pRg st="6" end="6"/>
                                            </p:txEl>
                                          </p:spTgt>
                                        </p:tgtEl>
                                      </p:cBhvr>
                                    </p:animEffect>
                                    <p:anim calcmode="lin" valueType="num">
                                      <p:cBhvr>
                                        <p:cTn id="104" dur="9110"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05" dur="3320"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06" dur="3320" tmFilter="0, 0; 0.125,0.2665; 0.25,0.4; 0.375,0.465; 0.5,0.5;  0.625,0.535; 0.75,0.6; 0.875,0.7335; 1,1">
                                          <p:stCondLst>
                                            <p:cond delay="3320"/>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07" dur="1660" tmFilter="0, 0; 0.125,0.2665; 0.25,0.4; 0.375,0.465; 0.5,0.5;  0.625,0.535; 0.75,0.6; 0.875,0.7335; 1,1">
                                          <p:stCondLst>
                                            <p:cond delay="6620"/>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08" dur="820" tmFilter="0, 0; 0.125,0.2665; 0.25,0.4; 0.375,0.465; 0.5,0.5;  0.625,0.535; 0.75,0.6; 0.875,0.7335; 1,1">
                                          <p:stCondLst>
                                            <p:cond delay="8280"/>
                                          </p:stCondLst>
                                        </p:cTn>
                                        <p:tgtEl>
                                          <p:spTgt spid="4">
                                            <p:txEl>
                                              <p:pRg st="6" end="6"/>
                                            </p:txEl>
                                          </p:spTgt>
                                        </p:tgtEl>
                                        <p:attrNameLst>
                                          <p:attrName>ppt_y</p:attrName>
                                        </p:attrNameLst>
                                      </p:cBhvr>
                                      <p:tavLst>
                                        <p:tav tm="0" fmla="#ppt_y-sin(pi*$)/81">
                                          <p:val>
                                            <p:fltVal val="0"/>
                                          </p:val>
                                        </p:tav>
                                        <p:tav tm="100000">
                                          <p:val>
                                            <p:fltVal val="1"/>
                                          </p:val>
                                        </p:tav>
                                      </p:tavLst>
                                    </p:anim>
                                    <p:animScale>
                                      <p:cBhvr>
                                        <p:cTn id="109" dur="130">
                                          <p:stCondLst>
                                            <p:cond delay="3250"/>
                                          </p:stCondLst>
                                        </p:cTn>
                                        <p:tgtEl>
                                          <p:spTgt spid="4">
                                            <p:txEl>
                                              <p:pRg st="6" end="6"/>
                                            </p:txEl>
                                          </p:spTgt>
                                        </p:tgtEl>
                                      </p:cBhvr>
                                      <p:to x="100000" y="60000"/>
                                    </p:animScale>
                                    <p:animScale>
                                      <p:cBhvr>
                                        <p:cTn id="110" dur="830" decel="50000">
                                          <p:stCondLst>
                                            <p:cond delay="3380"/>
                                          </p:stCondLst>
                                        </p:cTn>
                                        <p:tgtEl>
                                          <p:spTgt spid="4">
                                            <p:txEl>
                                              <p:pRg st="6" end="6"/>
                                            </p:txEl>
                                          </p:spTgt>
                                        </p:tgtEl>
                                      </p:cBhvr>
                                      <p:to x="100000" y="100000"/>
                                    </p:animScale>
                                    <p:animScale>
                                      <p:cBhvr>
                                        <p:cTn id="111" dur="130">
                                          <p:stCondLst>
                                            <p:cond delay="6560"/>
                                          </p:stCondLst>
                                        </p:cTn>
                                        <p:tgtEl>
                                          <p:spTgt spid="4">
                                            <p:txEl>
                                              <p:pRg st="6" end="6"/>
                                            </p:txEl>
                                          </p:spTgt>
                                        </p:tgtEl>
                                      </p:cBhvr>
                                      <p:to x="100000" y="80000"/>
                                    </p:animScale>
                                    <p:animScale>
                                      <p:cBhvr>
                                        <p:cTn id="112" dur="830" decel="50000">
                                          <p:stCondLst>
                                            <p:cond delay="6690"/>
                                          </p:stCondLst>
                                        </p:cTn>
                                        <p:tgtEl>
                                          <p:spTgt spid="4">
                                            <p:txEl>
                                              <p:pRg st="6" end="6"/>
                                            </p:txEl>
                                          </p:spTgt>
                                        </p:tgtEl>
                                      </p:cBhvr>
                                      <p:to x="100000" y="100000"/>
                                    </p:animScale>
                                    <p:animScale>
                                      <p:cBhvr>
                                        <p:cTn id="113" dur="130">
                                          <p:stCondLst>
                                            <p:cond delay="8210"/>
                                          </p:stCondLst>
                                        </p:cTn>
                                        <p:tgtEl>
                                          <p:spTgt spid="4">
                                            <p:txEl>
                                              <p:pRg st="6" end="6"/>
                                            </p:txEl>
                                          </p:spTgt>
                                        </p:tgtEl>
                                      </p:cBhvr>
                                      <p:to x="100000" y="90000"/>
                                    </p:animScale>
                                    <p:animScale>
                                      <p:cBhvr>
                                        <p:cTn id="114" dur="830" decel="50000">
                                          <p:stCondLst>
                                            <p:cond delay="8340"/>
                                          </p:stCondLst>
                                        </p:cTn>
                                        <p:tgtEl>
                                          <p:spTgt spid="4">
                                            <p:txEl>
                                              <p:pRg st="6" end="6"/>
                                            </p:txEl>
                                          </p:spTgt>
                                        </p:tgtEl>
                                      </p:cBhvr>
                                      <p:to x="100000" y="100000"/>
                                    </p:animScale>
                                    <p:animScale>
                                      <p:cBhvr>
                                        <p:cTn id="115" dur="130">
                                          <p:stCondLst>
                                            <p:cond delay="9040"/>
                                          </p:stCondLst>
                                        </p:cTn>
                                        <p:tgtEl>
                                          <p:spTgt spid="4">
                                            <p:txEl>
                                              <p:pRg st="6" end="6"/>
                                            </p:txEl>
                                          </p:spTgt>
                                        </p:tgtEl>
                                      </p:cBhvr>
                                      <p:to x="100000" y="95000"/>
                                    </p:animScale>
                                    <p:animScale>
                                      <p:cBhvr>
                                        <p:cTn id="116" dur="830" decel="50000">
                                          <p:stCondLst>
                                            <p:cond delay="9170"/>
                                          </p:stCondLst>
                                        </p:cTn>
                                        <p:tgtEl>
                                          <p:spTgt spid="4">
                                            <p:txEl>
                                              <p:pRg st="6" end="6"/>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4">
                                            <p:txEl>
                                              <p:pRg st="7" end="7"/>
                                            </p:txEl>
                                          </p:spTgt>
                                        </p:tgtEl>
                                        <p:attrNameLst>
                                          <p:attrName>style.visibility</p:attrName>
                                        </p:attrNameLst>
                                      </p:cBhvr>
                                      <p:to>
                                        <p:strVal val="visible"/>
                                      </p:to>
                                    </p:set>
                                    <p:animEffect transition="in" filter="wipe(down)">
                                      <p:cBhvr>
                                        <p:cTn id="119" dur="2900">
                                          <p:stCondLst>
                                            <p:cond delay="0"/>
                                          </p:stCondLst>
                                        </p:cTn>
                                        <p:tgtEl>
                                          <p:spTgt spid="4">
                                            <p:txEl>
                                              <p:pRg st="7" end="7"/>
                                            </p:txEl>
                                          </p:spTgt>
                                        </p:tgtEl>
                                      </p:cBhvr>
                                    </p:animEffect>
                                    <p:anim calcmode="lin" valueType="num">
                                      <p:cBhvr>
                                        <p:cTn id="120" dur="9110"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121" dur="3320"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122" dur="3320" tmFilter="0, 0; 0.125,0.2665; 0.25,0.4; 0.375,0.465; 0.5,0.5;  0.625,0.535; 0.75,0.6; 0.875,0.7335; 1,1">
                                          <p:stCondLst>
                                            <p:cond delay="3320"/>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123" dur="1660" tmFilter="0, 0; 0.125,0.2665; 0.25,0.4; 0.375,0.465; 0.5,0.5;  0.625,0.535; 0.75,0.6; 0.875,0.7335; 1,1">
                                          <p:stCondLst>
                                            <p:cond delay="6620"/>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124" dur="820" tmFilter="0, 0; 0.125,0.2665; 0.25,0.4; 0.375,0.465; 0.5,0.5;  0.625,0.535; 0.75,0.6; 0.875,0.7335; 1,1">
                                          <p:stCondLst>
                                            <p:cond delay="8280"/>
                                          </p:stCondLst>
                                        </p:cTn>
                                        <p:tgtEl>
                                          <p:spTgt spid="4">
                                            <p:txEl>
                                              <p:pRg st="7" end="7"/>
                                            </p:txEl>
                                          </p:spTgt>
                                        </p:tgtEl>
                                        <p:attrNameLst>
                                          <p:attrName>ppt_y</p:attrName>
                                        </p:attrNameLst>
                                      </p:cBhvr>
                                      <p:tavLst>
                                        <p:tav tm="0" fmla="#ppt_y-sin(pi*$)/81">
                                          <p:val>
                                            <p:fltVal val="0"/>
                                          </p:val>
                                        </p:tav>
                                        <p:tav tm="100000">
                                          <p:val>
                                            <p:fltVal val="1"/>
                                          </p:val>
                                        </p:tav>
                                      </p:tavLst>
                                    </p:anim>
                                    <p:animScale>
                                      <p:cBhvr>
                                        <p:cTn id="125" dur="130">
                                          <p:stCondLst>
                                            <p:cond delay="3250"/>
                                          </p:stCondLst>
                                        </p:cTn>
                                        <p:tgtEl>
                                          <p:spTgt spid="4">
                                            <p:txEl>
                                              <p:pRg st="7" end="7"/>
                                            </p:txEl>
                                          </p:spTgt>
                                        </p:tgtEl>
                                      </p:cBhvr>
                                      <p:to x="100000" y="60000"/>
                                    </p:animScale>
                                    <p:animScale>
                                      <p:cBhvr>
                                        <p:cTn id="126" dur="830" decel="50000">
                                          <p:stCondLst>
                                            <p:cond delay="3380"/>
                                          </p:stCondLst>
                                        </p:cTn>
                                        <p:tgtEl>
                                          <p:spTgt spid="4">
                                            <p:txEl>
                                              <p:pRg st="7" end="7"/>
                                            </p:txEl>
                                          </p:spTgt>
                                        </p:tgtEl>
                                      </p:cBhvr>
                                      <p:to x="100000" y="100000"/>
                                    </p:animScale>
                                    <p:animScale>
                                      <p:cBhvr>
                                        <p:cTn id="127" dur="130">
                                          <p:stCondLst>
                                            <p:cond delay="6560"/>
                                          </p:stCondLst>
                                        </p:cTn>
                                        <p:tgtEl>
                                          <p:spTgt spid="4">
                                            <p:txEl>
                                              <p:pRg st="7" end="7"/>
                                            </p:txEl>
                                          </p:spTgt>
                                        </p:tgtEl>
                                      </p:cBhvr>
                                      <p:to x="100000" y="80000"/>
                                    </p:animScale>
                                    <p:animScale>
                                      <p:cBhvr>
                                        <p:cTn id="128" dur="830" decel="50000">
                                          <p:stCondLst>
                                            <p:cond delay="6690"/>
                                          </p:stCondLst>
                                        </p:cTn>
                                        <p:tgtEl>
                                          <p:spTgt spid="4">
                                            <p:txEl>
                                              <p:pRg st="7" end="7"/>
                                            </p:txEl>
                                          </p:spTgt>
                                        </p:tgtEl>
                                      </p:cBhvr>
                                      <p:to x="100000" y="100000"/>
                                    </p:animScale>
                                    <p:animScale>
                                      <p:cBhvr>
                                        <p:cTn id="129" dur="130">
                                          <p:stCondLst>
                                            <p:cond delay="8210"/>
                                          </p:stCondLst>
                                        </p:cTn>
                                        <p:tgtEl>
                                          <p:spTgt spid="4">
                                            <p:txEl>
                                              <p:pRg st="7" end="7"/>
                                            </p:txEl>
                                          </p:spTgt>
                                        </p:tgtEl>
                                      </p:cBhvr>
                                      <p:to x="100000" y="90000"/>
                                    </p:animScale>
                                    <p:animScale>
                                      <p:cBhvr>
                                        <p:cTn id="130" dur="830" decel="50000">
                                          <p:stCondLst>
                                            <p:cond delay="8340"/>
                                          </p:stCondLst>
                                        </p:cTn>
                                        <p:tgtEl>
                                          <p:spTgt spid="4">
                                            <p:txEl>
                                              <p:pRg st="7" end="7"/>
                                            </p:txEl>
                                          </p:spTgt>
                                        </p:tgtEl>
                                      </p:cBhvr>
                                      <p:to x="100000" y="100000"/>
                                    </p:animScale>
                                    <p:animScale>
                                      <p:cBhvr>
                                        <p:cTn id="131" dur="130">
                                          <p:stCondLst>
                                            <p:cond delay="9040"/>
                                          </p:stCondLst>
                                        </p:cTn>
                                        <p:tgtEl>
                                          <p:spTgt spid="4">
                                            <p:txEl>
                                              <p:pRg st="7" end="7"/>
                                            </p:txEl>
                                          </p:spTgt>
                                        </p:tgtEl>
                                      </p:cBhvr>
                                      <p:to x="100000" y="95000"/>
                                    </p:animScale>
                                    <p:animScale>
                                      <p:cBhvr>
                                        <p:cTn id="132" dur="830" decel="50000">
                                          <p:stCondLst>
                                            <p:cond delay="9170"/>
                                          </p:stCondLst>
                                        </p:cTn>
                                        <p:tgtEl>
                                          <p:spTgt spid="4">
                                            <p:txEl>
                                              <p:pRg st="7" end="7"/>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4">
                                            <p:txEl>
                                              <p:pRg st="8" end="8"/>
                                            </p:txEl>
                                          </p:spTgt>
                                        </p:tgtEl>
                                        <p:attrNameLst>
                                          <p:attrName>style.visibility</p:attrName>
                                        </p:attrNameLst>
                                      </p:cBhvr>
                                      <p:to>
                                        <p:strVal val="visible"/>
                                      </p:to>
                                    </p:set>
                                    <p:animEffect transition="in" filter="wipe(down)">
                                      <p:cBhvr>
                                        <p:cTn id="135" dur="2900">
                                          <p:stCondLst>
                                            <p:cond delay="0"/>
                                          </p:stCondLst>
                                        </p:cTn>
                                        <p:tgtEl>
                                          <p:spTgt spid="4">
                                            <p:txEl>
                                              <p:pRg st="8" end="8"/>
                                            </p:txEl>
                                          </p:spTgt>
                                        </p:tgtEl>
                                      </p:cBhvr>
                                    </p:animEffect>
                                    <p:anim calcmode="lin" valueType="num">
                                      <p:cBhvr>
                                        <p:cTn id="136" dur="9110" tmFilter="0,0; 0.14,0.36; 0.43,0.73; 0.71,0.91; 1.0,1.0">
                                          <p:stCondLst>
                                            <p:cond delay="0"/>
                                          </p:stCondLst>
                                        </p:cTn>
                                        <p:tgtEl>
                                          <p:spTgt spid="4">
                                            <p:txEl>
                                              <p:pRg st="8" end="8"/>
                                            </p:txEl>
                                          </p:spTgt>
                                        </p:tgtEl>
                                        <p:attrNameLst>
                                          <p:attrName>ppt_x</p:attrName>
                                        </p:attrNameLst>
                                      </p:cBhvr>
                                      <p:tavLst>
                                        <p:tav tm="0">
                                          <p:val>
                                            <p:strVal val="#ppt_x-0.25"/>
                                          </p:val>
                                        </p:tav>
                                        <p:tav tm="100000">
                                          <p:val>
                                            <p:strVal val="#ppt_x"/>
                                          </p:val>
                                        </p:tav>
                                      </p:tavLst>
                                    </p:anim>
                                    <p:anim calcmode="lin" valueType="num">
                                      <p:cBhvr>
                                        <p:cTn id="137" dur="3320" tmFilter="0.0,0.0; 0.25,0.07; 0.50,0.2; 0.75,0.467; 1.0,1.0">
                                          <p:stCondLst>
                                            <p:cond delay="0"/>
                                          </p:stCondLst>
                                        </p:cTn>
                                        <p:tgtEl>
                                          <p:spTgt spid="4">
                                            <p:txEl>
                                              <p:pRg st="8" end="8"/>
                                            </p:txEl>
                                          </p:spTgt>
                                        </p:tgtEl>
                                        <p:attrNameLst>
                                          <p:attrName>ppt_y</p:attrName>
                                        </p:attrNameLst>
                                      </p:cBhvr>
                                      <p:tavLst>
                                        <p:tav tm="0" fmla="#ppt_y-sin(pi*$)/3">
                                          <p:val>
                                            <p:fltVal val="0.5"/>
                                          </p:val>
                                        </p:tav>
                                        <p:tav tm="100000">
                                          <p:val>
                                            <p:fltVal val="1"/>
                                          </p:val>
                                        </p:tav>
                                      </p:tavLst>
                                    </p:anim>
                                    <p:anim calcmode="lin" valueType="num">
                                      <p:cBhvr>
                                        <p:cTn id="138" dur="3320" tmFilter="0, 0; 0.125,0.2665; 0.25,0.4; 0.375,0.465; 0.5,0.5;  0.625,0.535; 0.75,0.6; 0.875,0.7335; 1,1">
                                          <p:stCondLst>
                                            <p:cond delay="3320"/>
                                          </p:stCondLst>
                                        </p:cTn>
                                        <p:tgtEl>
                                          <p:spTgt spid="4">
                                            <p:txEl>
                                              <p:pRg st="8" end="8"/>
                                            </p:txEl>
                                          </p:spTgt>
                                        </p:tgtEl>
                                        <p:attrNameLst>
                                          <p:attrName>ppt_y</p:attrName>
                                        </p:attrNameLst>
                                      </p:cBhvr>
                                      <p:tavLst>
                                        <p:tav tm="0" fmla="#ppt_y-sin(pi*$)/9">
                                          <p:val>
                                            <p:fltVal val="0"/>
                                          </p:val>
                                        </p:tav>
                                        <p:tav tm="100000">
                                          <p:val>
                                            <p:fltVal val="1"/>
                                          </p:val>
                                        </p:tav>
                                      </p:tavLst>
                                    </p:anim>
                                    <p:anim calcmode="lin" valueType="num">
                                      <p:cBhvr>
                                        <p:cTn id="139" dur="1660" tmFilter="0, 0; 0.125,0.2665; 0.25,0.4; 0.375,0.465; 0.5,0.5;  0.625,0.535; 0.75,0.6; 0.875,0.7335; 1,1">
                                          <p:stCondLst>
                                            <p:cond delay="6620"/>
                                          </p:stCondLst>
                                        </p:cTn>
                                        <p:tgtEl>
                                          <p:spTgt spid="4">
                                            <p:txEl>
                                              <p:pRg st="8" end="8"/>
                                            </p:txEl>
                                          </p:spTgt>
                                        </p:tgtEl>
                                        <p:attrNameLst>
                                          <p:attrName>ppt_y</p:attrName>
                                        </p:attrNameLst>
                                      </p:cBhvr>
                                      <p:tavLst>
                                        <p:tav tm="0" fmla="#ppt_y-sin(pi*$)/27">
                                          <p:val>
                                            <p:fltVal val="0"/>
                                          </p:val>
                                        </p:tav>
                                        <p:tav tm="100000">
                                          <p:val>
                                            <p:fltVal val="1"/>
                                          </p:val>
                                        </p:tav>
                                      </p:tavLst>
                                    </p:anim>
                                    <p:anim calcmode="lin" valueType="num">
                                      <p:cBhvr>
                                        <p:cTn id="140" dur="820" tmFilter="0, 0; 0.125,0.2665; 0.25,0.4; 0.375,0.465; 0.5,0.5;  0.625,0.535; 0.75,0.6; 0.875,0.7335; 1,1">
                                          <p:stCondLst>
                                            <p:cond delay="8280"/>
                                          </p:stCondLst>
                                        </p:cTn>
                                        <p:tgtEl>
                                          <p:spTgt spid="4">
                                            <p:txEl>
                                              <p:pRg st="8" end="8"/>
                                            </p:txEl>
                                          </p:spTgt>
                                        </p:tgtEl>
                                        <p:attrNameLst>
                                          <p:attrName>ppt_y</p:attrName>
                                        </p:attrNameLst>
                                      </p:cBhvr>
                                      <p:tavLst>
                                        <p:tav tm="0" fmla="#ppt_y-sin(pi*$)/81">
                                          <p:val>
                                            <p:fltVal val="0"/>
                                          </p:val>
                                        </p:tav>
                                        <p:tav tm="100000">
                                          <p:val>
                                            <p:fltVal val="1"/>
                                          </p:val>
                                        </p:tav>
                                      </p:tavLst>
                                    </p:anim>
                                    <p:animScale>
                                      <p:cBhvr>
                                        <p:cTn id="141" dur="130">
                                          <p:stCondLst>
                                            <p:cond delay="3250"/>
                                          </p:stCondLst>
                                        </p:cTn>
                                        <p:tgtEl>
                                          <p:spTgt spid="4">
                                            <p:txEl>
                                              <p:pRg st="8" end="8"/>
                                            </p:txEl>
                                          </p:spTgt>
                                        </p:tgtEl>
                                      </p:cBhvr>
                                      <p:to x="100000" y="60000"/>
                                    </p:animScale>
                                    <p:animScale>
                                      <p:cBhvr>
                                        <p:cTn id="142" dur="830" decel="50000">
                                          <p:stCondLst>
                                            <p:cond delay="3380"/>
                                          </p:stCondLst>
                                        </p:cTn>
                                        <p:tgtEl>
                                          <p:spTgt spid="4">
                                            <p:txEl>
                                              <p:pRg st="8" end="8"/>
                                            </p:txEl>
                                          </p:spTgt>
                                        </p:tgtEl>
                                      </p:cBhvr>
                                      <p:to x="100000" y="100000"/>
                                    </p:animScale>
                                    <p:animScale>
                                      <p:cBhvr>
                                        <p:cTn id="143" dur="130">
                                          <p:stCondLst>
                                            <p:cond delay="6560"/>
                                          </p:stCondLst>
                                        </p:cTn>
                                        <p:tgtEl>
                                          <p:spTgt spid="4">
                                            <p:txEl>
                                              <p:pRg st="8" end="8"/>
                                            </p:txEl>
                                          </p:spTgt>
                                        </p:tgtEl>
                                      </p:cBhvr>
                                      <p:to x="100000" y="80000"/>
                                    </p:animScale>
                                    <p:animScale>
                                      <p:cBhvr>
                                        <p:cTn id="144" dur="830" decel="50000">
                                          <p:stCondLst>
                                            <p:cond delay="6690"/>
                                          </p:stCondLst>
                                        </p:cTn>
                                        <p:tgtEl>
                                          <p:spTgt spid="4">
                                            <p:txEl>
                                              <p:pRg st="8" end="8"/>
                                            </p:txEl>
                                          </p:spTgt>
                                        </p:tgtEl>
                                      </p:cBhvr>
                                      <p:to x="100000" y="100000"/>
                                    </p:animScale>
                                    <p:animScale>
                                      <p:cBhvr>
                                        <p:cTn id="145" dur="130">
                                          <p:stCondLst>
                                            <p:cond delay="8210"/>
                                          </p:stCondLst>
                                        </p:cTn>
                                        <p:tgtEl>
                                          <p:spTgt spid="4">
                                            <p:txEl>
                                              <p:pRg st="8" end="8"/>
                                            </p:txEl>
                                          </p:spTgt>
                                        </p:tgtEl>
                                      </p:cBhvr>
                                      <p:to x="100000" y="90000"/>
                                    </p:animScale>
                                    <p:animScale>
                                      <p:cBhvr>
                                        <p:cTn id="146" dur="830" decel="50000">
                                          <p:stCondLst>
                                            <p:cond delay="8340"/>
                                          </p:stCondLst>
                                        </p:cTn>
                                        <p:tgtEl>
                                          <p:spTgt spid="4">
                                            <p:txEl>
                                              <p:pRg st="8" end="8"/>
                                            </p:txEl>
                                          </p:spTgt>
                                        </p:tgtEl>
                                      </p:cBhvr>
                                      <p:to x="100000" y="100000"/>
                                    </p:animScale>
                                    <p:animScale>
                                      <p:cBhvr>
                                        <p:cTn id="147" dur="130">
                                          <p:stCondLst>
                                            <p:cond delay="9040"/>
                                          </p:stCondLst>
                                        </p:cTn>
                                        <p:tgtEl>
                                          <p:spTgt spid="4">
                                            <p:txEl>
                                              <p:pRg st="8" end="8"/>
                                            </p:txEl>
                                          </p:spTgt>
                                        </p:tgtEl>
                                      </p:cBhvr>
                                      <p:to x="100000" y="95000"/>
                                    </p:animScale>
                                    <p:animScale>
                                      <p:cBhvr>
                                        <p:cTn id="148" dur="830" decel="50000">
                                          <p:stCondLst>
                                            <p:cond delay="9170"/>
                                          </p:stCondLst>
                                        </p:cTn>
                                        <p:tgtEl>
                                          <p:spTgt spid="4">
                                            <p:txEl>
                                              <p:pRg st="8" end="8"/>
                                            </p:txEl>
                                          </p:spTgt>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4">
                                            <p:txEl>
                                              <p:pRg st="9" end="9"/>
                                            </p:txEl>
                                          </p:spTgt>
                                        </p:tgtEl>
                                        <p:attrNameLst>
                                          <p:attrName>style.visibility</p:attrName>
                                        </p:attrNameLst>
                                      </p:cBhvr>
                                      <p:to>
                                        <p:strVal val="visible"/>
                                      </p:to>
                                    </p:set>
                                    <p:animEffect transition="in" filter="wipe(down)">
                                      <p:cBhvr>
                                        <p:cTn id="151" dur="2900">
                                          <p:stCondLst>
                                            <p:cond delay="0"/>
                                          </p:stCondLst>
                                        </p:cTn>
                                        <p:tgtEl>
                                          <p:spTgt spid="4">
                                            <p:txEl>
                                              <p:pRg st="9" end="9"/>
                                            </p:txEl>
                                          </p:spTgt>
                                        </p:tgtEl>
                                      </p:cBhvr>
                                    </p:animEffect>
                                    <p:anim calcmode="lin" valueType="num">
                                      <p:cBhvr>
                                        <p:cTn id="152" dur="9110" tmFilter="0,0; 0.14,0.36; 0.43,0.73; 0.71,0.91; 1.0,1.0">
                                          <p:stCondLst>
                                            <p:cond delay="0"/>
                                          </p:stCondLst>
                                        </p:cTn>
                                        <p:tgtEl>
                                          <p:spTgt spid="4">
                                            <p:txEl>
                                              <p:pRg st="9" end="9"/>
                                            </p:txEl>
                                          </p:spTgt>
                                        </p:tgtEl>
                                        <p:attrNameLst>
                                          <p:attrName>ppt_x</p:attrName>
                                        </p:attrNameLst>
                                      </p:cBhvr>
                                      <p:tavLst>
                                        <p:tav tm="0">
                                          <p:val>
                                            <p:strVal val="#ppt_x-0.25"/>
                                          </p:val>
                                        </p:tav>
                                        <p:tav tm="100000">
                                          <p:val>
                                            <p:strVal val="#ppt_x"/>
                                          </p:val>
                                        </p:tav>
                                      </p:tavLst>
                                    </p:anim>
                                    <p:anim calcmode="lin" valueType="num">
                                      <p:cBhvr>
                                        <p:cTn id="153" dur="3320" tmFilter="0.0,0.0; 0.25,0.07; 0.50,0.2; 0.75,0.467; 1.0,1.0">
                                          <p:stCondLst>
                                            <p:cond delay="0"/>
                                          </p:stCondLst>
                                        </p:cTn>
                                        <p:tgtEl>
                                          <p:spTgt spid="4">
                                            <p:txEl>
                                              <p:pRg st="9" end="9"/>
                                            </p:txEl>
                                          </p:spTgt>
                                        </p:tgtEl>
                                        <p:attrNameLst>
                                          <p:attrName>ppt_y</p:attrName>
                                        </p:attrNameLst>
                                      </p:cBhvr>
                                      <p:tavLst>
                                        <p:tav tm="0" fmla="#ppt_y-sin(pi*$)/3">
                                          <p:val>
                                            <p:fltVal val="0.5"/>
                                          </p:val>
                                        </p:tav>
                                        <p:tav tm="100000">
                                          <p:val>
                                            <p:fltVal val="1"/>
                                          </p:val>
                                        </p:tav>
                                      </p:tavLst>
                                    </p:anim>
                                    <p:anim calcmode="lin" valueType="num">
                                      <p:cBhvr>
                                        <p:cTn id="154" dur="3320" tmFilter="0, 0; 0.125,0.2665; 0.25,0.4; 0.375,0.465; 0.5,0.5;  0.625,0.535; 0.75,0.6; 0.875,0.7335; 1,1">
                                          <p:stCondLst>
                                            <p:cond delay="3320"/>
                                          </p:stCondLst>
                                        </p:cTn>
                                        <p:tgtEl>
                                          <p:spTgt spid="4">
                                            <p:txEl>
                                              <p:pRg st="9" end="9"/>
                                            </p:txEl>
                                          </p:spTgt>
                                        </p:tgtEl>
                                        <p:attrNameLst>
                                          <p:attrName>ppt_y</p:attrName>
                                        </p:attrNameLst>
                                      </p:cBhvr>
                                      <p:tavLst>
                                        <p:tav tm="0" fmla="#ppt_y-sin(pi*$)/9">
                                          <p:val>
                                            <p:fltVal val="0"/>
                                          </p:val>
                                        </p:tav>
                                        <p:tav tm="100000">
                                          <p:val>
                                            <p:fltVal val="1"/>
                                          </p:val>
                                        </p:tav>
                                      </p:tavLst>
                                    </p:anim>
                                    <p:anim calcmode="lin" valueType="num">
                                      <p:cBhvr>
                                        <p:cTn id="155" dur="1660" tmFilter="0, 0; 0.125,0.2665; 0.25,0.4; 0.375,0.465; 0.5,0.5;  0.625,0.535; 0.75,0.6; 0.875,0.7335; 1,1">
                                          <p:stCondLst>
                                            <p:cond delay="6620"/>
                                          </p:stCondLst>
                                        </p:cTn>
                                        <p:tgtEl>
                                          <p:spTgt spid="4">
                                            <p:txEl>
                                              <p:pRg st="9" end="9"/>
                                            </p:txEl>
                                          </p:spTgt>
                                        </p:tgtEl>
                                        <p:attrNameLst>
                                          <p:attrName>ppt_y</p:attrName>
                                        </p:attrNameLst>
                                      </p:cBhvr>
                                      <p:tavLst>
                                        <p:tav tm="0" fmla="#ppt_y-sin(pi*$)/27">
                                          <p:val>
                                            <p:fltVal val="0"/>
                                          </p:val>
                                        </p:tav>
                                        <p:tav tm="100000">
                                          <p:val>
                                            <p:fltVal val="1"/>
                                          </p:val>
                                        </p:tav>
                                      </p:tavLst>
                                    </p:anim>
                                    <p:anim calcmode="lin" valueType="num">
                                      <p:cBhvr>
                                        <p:cTn id="156" dur="820" tmFilter="0, 0; 0.125,0.2665; 0.25,0.4; 0.375,0.465; 0.5,0.5;  0.625,0.535; 0.75,0.6; 0.875,0.7335; 1,1">
                                          <p:stCondLst>
                                            <p:cond delay="8280"/>
                                          </p:stCondLst>
                                        </p:cTn>
                                        <p:tgtEl>
                                          <p:spTgt spid="4">
                                            <p:txEl>
                                              <p:pRg st="9" end="9"/>
                                            </p:txEl>
                                          </p:spTgt>
                                        </p:tgtEl>
                                        <p:attrNameLst>
                                          <p:attrName>ppt_y</p:attrName>
                                        </p:attrNameLst>
                                      </p:cBhvr>
                                      <p:tavLst>
                                        <p:tav tm="0" fmla="#ppt_y-sin(pi*$)/81">
                                          <p:val>
                                            <p:fltVal val="0"/>
                                          </p:val>
                                        </p:tav>
                                        <p:tav tm="100000">
                                          <p:val>
                                            <p:fltVal val="1"/>
                                          </p:val>
                                        </p:tav>
                                      </p:tavLst>
                                    </p:anim>
                                    <p:animScale>
                                      <p:cBhvr>
                                        <p:cTn id="157" dur="130">
                                          <p:stCondLst>
                                            <p:cond delay="3250"/>
                                          </p:stCondLst>
                                        </p:cTn>
                                        <p:tgtEl>
                                          <p:spTgt spid="4">
                                            <p:txEl>
                                              <p:pRg st="9" end="9"/>
                                            </p:txEl>
                                          </p:spTgt>
                                        </p:tgtEl>
                                      </p:cBhvr>
                                      <p:to x="100000" y="60000"/>
                                    </p:animScale>
                                    <p:animScale>
                                      <p:cBhvr>
                                        <p:cTn id="158" dur="830" decel="50000">
                                          <p:stCondLst>
                                            <p:cond delay="3380"/>
                                          </p:stCondLst>
                                        </p:cTn>
                                        <p:tgtEl>
                                          <p:spTgt spid="4">
                                            <p:txEl>
                                              <p:pRg st="9" end="9"/>
                                            </p:txEl>
                                          </p:spTgt>
                                        </p:tgtEl>
                                      </p:cBhvr>
                                      <p:to x="100000" y="100000"/>
                                    </p:animScale>
                                    <p:animScale>
                                      <p:cBhvr>
                                        <p:cTn id="159" dur="130">
                                          <p:stCondLst>
                                            <p:cond delay="6560"/>
                                          </p:stCondLst>
                                        </p:cTn>
                                        <p:tgtEl>
                                          <p:spTgt spid="4">
                                            <p:txEl>
                                              <p:pRg st="9" end="9"/>
                                            </p:txEl>
                                          </p:spTgt>
                                        </p:tgtEl>
                                      </p:cBhvr>
                                      <p:to x="100000" y="80000"/>
                                    </p:animScale>
                                    <p:animScale>
                                      <p:cBhvr>
                                        <p:cTn id="160" dur="830" decel="50000">
                                          <p:stCondLst>
                                            <p:cond delay="6690"/>
                                          </p:stCondLst>
                                        </p:cTn>
                                        <p:tgtEl>
                                          <p:spTgt spid="4">
                                            <p:txEl>
                                              <p:pRg st="9" end="9"/>
                                            </p:txEl>
                                          </p:spTgt>
                                        </p:tgtEl>
                                      </p:cBhvr>
                                      <p:to x="100000" y="100000"/>
                                    </p:animScale>
                                    <p:animScale>
                                      <p:cBhvr>
                                        <p:cTn id="161" dur="130">
                                          <p:stCondLst>
                                            <p:cond delay="8210"/>
                                          </p:stCondLst>
                                        </p:cTn>
                                        <p:tgtEl>
                                          <p:spTgt spid="4">
                                            <p:txEl>
                                              <p:pRg st="9" end="9"/>
                                            </p:txEl>
                                          </p:spTgt>
                                        </p:tgtEl>
                                      </p:cBhvr>
                                      <p:to x="100000" y="90000"/>
                                    </p:animScale>
                                    <p:animScale>
                                      <p:cBhvr>
                                        <p:cTn id="162" dur="830" decel="50000">
                                          <p:stCondLst>
                                            <p:cond delay="8340"/>
                                          </p:stCondLst>
                                        </p:cTn>
                                        <p:tgtEl>
                                          <p:spTgt spid="4">
                                            <p:txEl>
                                              <p:pRg st="9" end="9"/>
                                            </p:txEl>
                                          </p:spTgt>
                                        </p:tgtEl>
                                      </p:cBhvr>
                                      <p:to x="100000" y="100000"/>
                                    </p:animScale>
                                    <p:animScale>
                                      <p:cBhvr>
                                        <p:cTn id="163" dur="130">
                                          <p:stCondLst>
                                            <p:cond delay="9040"/>
                                          </p:stCondLst>
                                        </p:cTn>
                                        <p:tgtEl>
                                          <p:spTgt spid="4">
                                            <p:txEl>
                                              <p:pRg st="9" end="9"/>
                                            </p:txEl>
                                          </p:spTgt>
                                        </p:tgtEl>
                                      </p:cBhvr>
                                      <p:to x="100000" y="95000"/>
                                    </p:animScale>
                                    <p:animScale>
                                      <p:cBhvr>
                                        <p:cTn id="164" dur="830" decel="50000">
                                          <p:stCondLst>
                                            <p:cond delay="9170"/>
                                          </p:stCondLst>
                                        </p:cTn>
                                        <p:tgtEl>
                                          <p:spTgt spid="4">
                                            <p:txEl>
                                              <p:pRg st="9" end="9"/>
                                            </p:txEl>
                                          </p:spTgt>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4">
                                            <p:txEl>
                                              <p:pRg st="10" end="10"/>
                                            </p:txEl>
                                          </p:spTgt>
                                        </p:tgtEl>
                                        <p:attrNameLst>
                                          <p:attrName>style.visibility</p:attrName>
                                        </p:attrNameLst>
                                      </p:cBhvr>
                                      <p:to>
                                        <p:strVal val="visible"/>
                                      </p:to>
                                    </p:set>
                                    <p:animEffect transition="in" filter="wipe(down)">
                                      <p:cBhvr>
                                        <p:cTn id="167" dur="2900">
                                          <p:stCondLst>
                                            <p:cond delay="0"/>
                                          </p:stCondLst>
                                        </p:cTn>
                                        <p:tgtEl>
                                          <p:spTgt spid="4">
                                            <p:txEl>
                                              <p:pRg st="10" end="10"/>
                                            </p:txEl>
                                          </p:spTgt>
                                        </p:tgtEl>
                                      </p:cBhvr>
                                    </p:animEffect>
                                    <p:anim calcmode="lin" valueType="num">
                                      <p:cBhvr>
                                        <p:cTn id="168" dur="9110" tmFilter="0,0; 0.14,0.36; 0.43,0.73; 0.71,0.91; 1.0,1.0">
                                          <p:stCondLst>
                                            <p:cond delay="0"/>
                                          </p:stCondLst>
                                        </p:cTn>
                                        <p:tgtEl>
                                          <p:spTgt spid="4">
                                            <p:txEl>
                                              <p:pRg st="10" end="10"/>
                                            </p:txEl>
                                          </p:spTgt>
                                        </p:tgtEl>
                                        <p:attrNameLst>
                                          <p:attrName>ppt_x</p:attrName>
                                        </p:attrNameLst>
                                      </p:cBhvr>
                                      <p:tavLst>
                                        <p:tav tm="0">
                                          <p:val>
                                            <p:strVal val="#ppt_x-0.25"/>
                                          </p:val>
                                        </p:tav>
                                        <p:tav tm="100000">
                                          <p:val>
                                            <p:strVal val="#ppt_x"/>
                                          </p:val>
                                        </p:tav>
                                      </p:tavLst>
                                    </p:anim>
                                    <p:anim calcmode="lin" valueType="num">
                                      <p:cBhvr>
                                        <p:cTn id="169" dur="3320" tmFilter="0.0,0.0; 0.25,0.07; 0.50,0.2; 0.75,0.467; 1.0,1.0">
                                          <p:stCondLst>
                                            <p:cond delay="0"/>
                                          </p:stCondLst>
                                        </p:cTn>
                                        <p:tgtEl>
                                          <p:spTgt spid="4">
                                            <p:txEl>
                                              <p:pRg st="10" end="10"/>
                                            </p:txEl>
                                          </p:spTgt>
                                        </p:tgtEl>
                                        <p:attrNameLst>
                                          <p:attrName>ppt_y</p:attrName>
                                        </p:attrNameLst>
                                      </p:cBhvr>
                                      <p:tavLst>
                                        <p:tav tm="0" fmla="#ppt_y-sin(pi*$)/3">
                                          <p:val>
                                            <p:fltVal val="0.5"/>
                                          </p:val>
                                        </p:tav>
                                        <p:tav tm="100000">
                                          <p:val>
                                            <p:fltVal val="1"/>
                                          </p:val>
                                        </p:tav>
                                      </p:tavLst>
                                    </p:anim>
                                    <p:anim calcmode="lin" valueType="num">
                                      <p:cBhvr>
                                        <p:cTn id="170" dur="3320" tmFilter="0, 0; 0.125,0.2665; 0.25,0.4; 0.375,0.465; 0.5,0.5;  0.625,0.535; 0.75,0.6; 0.875,0.7335; 1,1">
                                          <p:stCondLst>
                                            <p:cond delay="3320"/>
                                          </p:stCondLst>
                                        </p:cTn>
                                        <p:tgtEl>
                                          <p:spTgt spid="4">
                                            <p:txEl>
                                              <p:pRg st="10" end="10"/>
                                            </p:txEl>
                                          </p:spTgt>
                                        </p:tgtEl>
                                        <p:attrNameLst>
                                          <p:attrName>ppt_y</p:attrName>
                                        </p:attrNameLst>
                                      </p:cBhvr>
                                      <p:tavLst>
                                        <p:tav tm="0" fmla="#ppt_y-sin(pi*$)/9">
                                          <p:val>
                                            <p:fltVal val="0"/>
                                          </p:val>
                                        </p:tav>
                                        <p:tav tm="100000">
                                          <p:val>
                                            <p:fltVal val="1"/>
                                          </p:val>
                                        </p:tav>
                                      </p:tavLst>
                                    </p:anim>
                                    <p:anim calcmode="lin" valueType="num">
                                      <p:cBhvr>
                                        <p:cTn id="171" dur="1660" tmFilter="0, 0; 0.125,0.2665; 0.25,0.4; 0.375,0.465; 0.5,0.5;  0.625,0.535; 0.75,0.6; 0.875,0.7335; 1,1">
                                          <p:stCondLst>
                                            <p:cond delay="6620"/>
                                          </p:stCondLst>
                                        </p:cTn>
                                        <p:tgtEl>
                                          <p:spTgt spid="4">
                                            <p:txEl>
                                              <p:pRg st="10" end="10"/>
                                            </p:txEl>
                                          </p:spTgt>
                                        </p:tgtEl>
                                        <p:attrNameLst>
                                          <p:attrName>ppt_y</p:attrName>
                                        </p:attrNameLst>
                                      </p:cBhvr>
                                      <p:tavLst>
                                        <p:tav tm="0" fmla="#ppt_y-sin(pi*$)/27">
                                          <p:val>
                                            <p:fltVal val="0"/>
                                          </p:val>
                                        </p:tav>
                                        <p:tav tm="100000">
                                          <p:val>
                                            <p:fltVal val="1"/>
                                          </p:val>
                                        </p:tav>
                                      </p:tavLst>
                                    </p:anim>
                                    <p:anim calcmode="lin" valueType="num">
                                      <p:cBhvr>
                                        <p:cTn id="172" dur="820" tmFilter="0, 0; 0.125,0.2665; 0.25,0.4; 0.375,0.465; 0.5,0.5;  0.625,0.535; 0.75,0.6; 0.875,0.7335; 1,1">
                                          <p:stCondLst>
                                            <p:cond delay="8280"/>
                                          </p:stCondLst>
                                        </p:cTn>
                                        <p:tgtEl>
                                          <p:spTgt spid="4">
                                            <p:txEl>
                                              <p:pRg st="10" end="10"/>
                                            </p:txEl>
                                          </p:spTgt>
                                        </p:tgtEl>
                                        <p:attrNameLst>
                                          <p:attrName>ppt_y</p:attrName>
                                        </p:attrNameLst>
                                      </p:cBhvr>
                                      <p:tavLst>
                                        <p:tav tm="0" fmla="#ppt_y-sin(pi*$)/81">
                                          <p:val>
                                            <p:fltVal val="0"/>
                                          </p:val>
                                        </p:tav>
                                        <p:tav tm="100000">
                                          <p:val>
                                            <p:fltVal val="1"/>
                                          </p:val>
                                        </p:tav>
                                      </p:tavLst>
                                    </p:anim>
                                    <p:animScale>
                                      <p:cBhvr>
                                        <p:cTn id="173" dur="130">
                                          <p:stCondLst>
                                            <p:cond delay="3250"/>
                                          </p:stCondLst>
                                        </p:cTn>
                                        <p:tgtEl>
                                          <p:spTgt spid="4">
                                            <p:txEl>
                                              <p:pRg st="10" end="10"/>
                                            </p:txEl>
                                          </p:spTgt>
                                        </p:tgtEl>
                                      </p:cBhvr>
                                      <p:to x="100000" y="60000"/>
                                    </p:animScale>
                                    <p:animScale>
                                      <p:cBhvr>
                                        <p:cTn id="174" dur="830" decel="50000">
                                          <p:stCondLst>
                                            <p:cond delay="3380"/>
                                          </p:stCondLst>
                                        </p:cTn>
                                        <p:tgtEl>
                                          <p:spTgt spid="4">
                                            <p:txEl>
                                              <p:pRg st="10" end="10"/>
                                            </p:txEl>
                                          </p:spTgt>
                                        </p:tgtEl>
                                      </p:cBhvr>
                                      <p:to x="100000" y="100000"/>
                                    </p:animScale>
                                    <p:animScale>
                                      <p:cBhvr>
                                        <p:cTn id="175" dur="130">
                                          <p:stCondLst>
                                            <p:cond delay="6560"/>
                                          </p:stCondLst>
                                        </p:cTn>
                                        <p:tgtEl>
                                          <p:spTgt spid="4">
                                            <p:txEl>
                                              <p:pRg st="10" end="10"/>
                                            </p:txEl>
                                          </p:spTgt>
                                        </p:tgtEl>
                                      </p:cBhvr>
                                      <p:to x="100000" y="80000"/>
                                    </p:animScale>
                                    <p:animScale>
                                      <p:cBhvr>
                                        <p:cTn id="176" dur="830" decel="50000">
                                          <p:stCondLst>
                                            <p:cond delay="6690"/>
                                          </p:stCondLst>
                                        </p:cTn>
                                        <p:tgtEl>
                                          <p:spTgt spid="4">
                                            <p:txEl>
                                              <p:pRg st="10" end="10"/>
                                            </p:txEl>
                                          </p:spTgt>
                                        </p:tgtEl>
                                      </p:cBhvr>
                                      <p:to x="100000" y="100000"/>
                                    </p:animScale>
                                    <p:animScale>
                                      <p:cBhvr>
                                        <p:cTn id="177" dur="130">
                                          <p:stCondLst>
                                            <p:cond delay="8210"/>
                                          </p:stCondLst>
                                        </p:cTn>
                                        <p:tgtEl>
                                          <p:spTgt spid="4">
                                            <p:txEl>
                                              <p:pRg st="10" end="10"/>
                                            </p:txEl>
                                          </p:spTgt>
                                        </p:tgtEl>
                                      </p:cBhvr>
                                      <p:to x="100000" y="90000"/>
                                    </p:animScale>
                                    <p:animScale>
                                      <p:cBhvr>
                                        <p:cTn id="178" dur="830" decel="50000">
                                          <p:stCondLst>
                                            <p:cond delay="8340"/>
                                          </p:stCondLst>
                                        </p:cTn>
                                        <p:tgtEl>
                                          <p:spTgt spid="4">
                                            <p:txEl>
                                              <p:pRg st="10" end="10"/>
                                            </p:txEl>
                                          </p:spTgt>
                                        </p:tgtEl>
                                      </p:cBhvr>
                                      <p:to x="100000" y="100000"/>
                                    </p:animScale>
                                    <p:animScale>
                                      <p:cBhvr>
                                        <p:cTn id="179" dur="130">
                                          <p:stCondLst>
                                            <p:cond delay="9040"/>
                                          </p:stCondLst>
                                        </p:cTn>
                                        <p:tgtEl>
                                          <p:spTgt spid="4">
                                            <p:txEl>
                                              <p:pRg st="10" end="10"/>
                                            </p:txEl>
                                          </p:spTgt>
                                        </p:tgtEl>
                                      </p:cBhvr>
                                      <p:to x="100000" y="95000"/>
                                    </p:animScale>
                                    <p:animScale>
                                      <p:cBhvr>
                                        <p:cTn id="180" dur="830" decel="50000">
                                          <p:stCondLst>
                                            <p:cond delay="9170"/>
                                          </p:stCondLst>
                                        </p:cTn>
                                        <p:tgtEl>
                                          <p:spTgt spid="4">
                                            <p:txEl>
                                              <p:pRg st="10" end="10"/>
                                            </p:txEl>
                                          </p:spTgt>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4">
                                            <p:txEl>
                                              <p:pRg st="11" end="11"/>
                                            </p:txEl>
                                          </p:spTgt>
                                        </p:tgtEl>
                                        <p:attrNameLst>
                                          <p:attrName>style.visibility</p:attrName>
                                        </p:attrNameLst>
                                      </p:cBhvr>
                                      <p:to>
                                        <p:strVal val="visible"/>
                                      </p:to>
                                    </p:set>
                                    <p:animEffect transition="in" filter="wipe(down)">
                                      <p:cBhvr>
                                        <p:cTn id="183" dur="2900">
                                          <p:stCondLst>
                                            <p:cond delay="0"/>
                                          </p:stCondLst>
                                        </p:cTn>
                                        <p:tgtEl>
                                          <p:spTgt spid="4">
                                            <p:txEl>
                                              <p:pRg st="11" end="11"/>
                                            </p:txEl>
                                          </p:spTgt>
                                        </p:tgtEl>
                                      </p:cBhvr>
                                    </p:animEffect>
                                    <p:anim calcmode="lin" valueType="num">
                                      <p:cBhvr>
                                        <p:cTn id="184" dur="9110" tmFilter="0,0; 0.14,0.36; 0.43,0.73; 0.71,0.91; 1.0,1.0">
                                          <p:stCondLst>
                                            <p:cond delay="0"/>
                                          </p:stCondLst>
                                        </p:cTn>
                                        <p:tgtEl>
                                          <p:spTgt spid="4">
                                            <p:txEl>
                                              <p:pRg st="11" end="11"/>
                                            </p:txEl>
                                          </p:spTgt>
                                        </p:tgtEl>
                                        <p:attrNameLst>
                                          <p:attrName>ppt_x</p:attrName>
                                        </p:attrNameLst>
                                      </p:cBhvr>
                                      <p:tavLst>
                                        <p:tav tm="0">
                                          <p:val>
                                            <p:strVal val="#ppt_x-0.25"/>
                                          </p:val>
                                        </p:tav>
                                        <p:tav tm="100000">
                                          <p:val>
                                            <p:strVal val="#ppt_x"/>
                                          </p:val>
                                        </p:tav>
                                      </p:tavLst>
                                    </p:anim>
                                    <p:anim calcmode="lin" valueType="num">
                                      <p:cBhvr>
                                        <p:cTn id="185" dur="3320" tmFilter="0.0,0.0; 0.25,0.07; 0.50,0.2; 0.75,0.467; 1.0,1.0">
                                          <p:stCondLst>
                                            <p:cond delay="0"/>
                                          </p:stCondLst>
                                        </p:cTn>
                                        <p:tgtEl>
                                          <p:spTgt spid="4">
                                            <p:txEl>
                                              <p:pRg st="11" end="11"/>
                                            </p:txEl>
                                          </p:spTgt>
                                        </p:tgtEl>
                                        <p:attrNameLst>
                                          <p:attrName>ppt_y</p:attrName>
                                        </p:attrNameLst>
                                      </p:cBhvr>
                                      <p:tavLst>
                                        <p:tav tm="0" fmla="#ppt_y-sin(pi*$)/3">
                                          <p:val>
                                            <p:fltVal val="0.5"/>
                                          </p:val>
                                        </p:tav>
                                        <p:tav tm="100000">
                                          <p:val>
                                            <p:fltVal val="1"/>
                                          </p:val>
                                        </p:tav>
                                      </p:tavLst>
                                    </p:anim>
                                    <p:anim calcmode="lin" valueType="num">
                                      <p:cBhvr>
                                        <p:cTn id="186" dur="3320" tmFilter="0, 0; 0.125,0.2665; 0.25,0.4; 0.375,0.465; 0.5,0.5;  0.625,0.535; 0.75,0.6; 0.875,0.7335; 1,1">
                                          <p:stCondLst>
                                            <p:cond delay="3320"/>
                                          </p:stCondLst>
                                        </p:cTn>
                                        <p:tgtEl>
                                          <p:spTgt spid="4">
                                            <p:txEl>
                                              <p:pRg st="11" end="11"/>
                                            </p:txEl>
                                          </p:spTgt>
                                        </p:tgtEl>
                                        <p:attrNameLst>
                                          <p:attrName>ppt_y</p:attrName>
                                        </p:attrNameLst>
                                      </p:cBhvr>
                                      <p:tavLst>
                                        <p:tav tm="0" fmla="#ppt_y-sin(pi*$)/9">
                                          <p:val>
                                            <p:fltVal val="0"/>
                                          </p:val>
                                        </p:tav>
                                        <p:tav tm="100000">
                                          <p:val>
                                            <p:fltVal val="1"/>
                                          </p:val>
                                        </p:tav>
                                      </p:tavLst>
                                    </p:anim>
                                    <p:anim calcmode="lin" valueType="num">
                                      <p:cBhvr>
                                        <p:cTn id="187" dur="1660" tmFilter="0, 0; 0.125,0.2665; 0.25,0.4; 0.375,0.465; 0.5,0.5;  0.625,0.535; 0.75,0.6; 0.875,0.7335; 1,1">
                                          <p:stCondLst>
                                            <p:cond delay="6620"/>
                                          </p:stCondLst>
                                        </p:cTn>
                                        <p:tgtEl>
                                          <p:spTgt spid="4">
                                            <p:txEl>
                                              <p:pRg st="11" end="11"/>
                                            </p:txEl>
                                          </p:spTgt>
                                        </p:tgtEl>
                                        <p:attrNameLst>
                                          <p:attrName>ppt_y</p:attrName>
                                        </p:attrNameLst>
                                      </p:cBhvr>
                                      <p:tavLst>
                                        <p:tav tm="0" fmla="#ppt_y-sin(pi*$)/27">
                                          <p:val>
                                            <p:fltVal val="0"/>
                                          </p:val>
                                        </p:tav>
                                        <p:tav tm="100000">
                                          <p:val>
                                            <p:fltVal val="1"/>
                                          </p:val>
                                        </p:tav>
                                      </p:tavLst>
                                    </p:anim>
                                    <p:anim calcmode="lin" valueType="num">
                                      <p:cBhvr>
                                        <p:cTn id="188" dur="820" tmFilter="0, 0; 0.125,0.2665; 0.25,0.4; 0.375,0.465; 0.5,0.5;  0.625,0.535; 0.75,0.6; 0.875,0.7335; 1,1">
                                          <p:stCondLst>
                                            <p:cond delay="8280"/>
                                          </p:stCondLst>
                                        </p:cTn>
                                        <p:tgtEl>
                                          <p:spTgt spid="4">
                                            <p:txEl>
                                              <p:pRg st="11" end="11"/>
                                            </p:txEl>
                                          </p:spTgt>
                                        </p:tgtEl>
                                        <p:attrNameLst>
                                          <p:attrName>ppt_y</p:attrName>
                                        </p:attrNameLst>
                                      </p:cBhvr>
                                      <p:tavLst>
                                        <p:tav tm="0" fmla="#ppt_y-sin(pi*$)/81">
                                          <p:val>
                                            <p:fltVal val="0"/>
                                          </p:val>
                                        </p:tav>
                                        <p:tav tm="100000">
                                          <p:val>
                                            <p:fltVal val="1"/>
                                          </p:val>
                                        </p:tav>
                                      </p:tavLst>
                                    </p:anim>
                                    <p:animScale>
                                      <p:cBhvr>
                                        <p:cTn id="189" dur="130">
                                          <p:stCondLst>
                                            <p:cond delay="3250"/>
                                          </p:stCondLst>
                                        </p:cTn>
                                        <p:tgtEl>
                                          <p:spTgt spid="4">
                                            <p:txEl>
                                              <p:pRg st="11" end="11"/>
                                            </p:txEl>
                                          </p:spTgt>
                                        </p:tgtEl>
                                      </p:cBhvr>
                                      <p:to x="100000" y="60000"/>
                                    </p:animScale>
                                    <p:animScale>
                                      <p:cBhvr>
                                        <p:cTn id="190" dur="830" decel="50000">
                                          <p:stCondLst>
                                            <p:cond delay="3380"/>
                                          </p:stCondLst>
                                        </p:cTn>
                                        <p:tgtEl>
                                          <p:spTgt spid="4">
                                            <p:txEl>
                                              <p:pRg st="11" end="11"/>
                                            </p:txEl>
                                          </p:spTgt>
                                        </p:tgtEl>
                                      </p:cBhvr>
                                      <p:to x="100000" y="100000"/>
                                    </p:animScale>
                                    <p:animScale>
                                      <p:cBhvr>
                                        <p:cTn id="191" dur="130">
                                          <p:stCondLst>
                                            <p:cond delay="6560"/>
                                          </p:stCondLst>
                                        </p:cTn>
                                        <p:tgtEl>
                                          <p:spTgt spid="4">
                                            <p:txEl>
                                              <p:pRg st="11" end="11"/>
                                            </p:txEl>
                                          </p:spTgt>
                                        </p:tgtEl>
                                      </p:cBhvr>
                                      <p:to x="100000" y="80000"/>
                                    </p:animScale>
                                    <p:animScale>
                                      <p:cBhvr>
                                        <p:cTn id="192" dur="830" decel="50000">
                                          <p:stCondLst>
                                            <p:cond delay="6690"/>
                                          </p:stCondLst>
                                        </p:cTn>
                                        <p:tgtEl>
                                          <p:spTgt spid="4">
                                            <p:txEl>
                                              <p:pRg st="11" end="11"/>
                                            </p:txEl>
                                          </p:spTgt>
                                        </p:tgtEl>
                                      </p:cBhvr>
                                      <p:to x="100000" y="100000"/>
                                    </p:animScale>
                                    <p:animScale>
                                      <p:cBhvr>
                                        <p:cTn id="193" dur="130">
                                          <p:stCondLst>
                                            <p:cond delay="8210"/>
                                          </p:stCondLst>
                                        </p:cTn>
                                        <p:tgtEl>
                                          <p:spTgt spid="4">
                                            <p:txEl>
                                              <p:pRg st="11" end="11"/>
                                            </p:txEl>
                                          </p:spTgt>
                                        </p:tgtEl>
                                      </p:cBhvr>
                                      <p:to x="100000" y="90000"/>
                                    </p:animScale>
                                    <p:animScale>
                                      <p:cBhvr>
                                        <p:cTn id="194" dur="830" decel="50000">
                                          <p:stCondLst>
                                            <p:cond delay="8340"/>
                                          </p:stCondLst>
                                        </p:cTn>
                                        <p:tgtEl>
                                          <p:spTgt spid="4">
                                            <p:txEl>
                                              <p:pRg st="11" end="11"/>
                                            </p:txEl>
                                          </p:spTgt>
                                        </p:tgtEl>
                                      </p:cBhvr>
                                      <p:to x="100000" y="100000"/>
                                    </p:animScale>
                                    <p:animScale>
                                      <p:cBhvr>
                                        <p:cTn id="195" dur="130">
                                          <p:stCondLst>
                                            <p:cond delay="9040"/>
                                          </p:stCondLst>
                                        </p:cTn>
                                        <p:tgtEl>
                                          <p:spTgt spid="4">
                                            <p:txEl>
                                              <p:pRg st="11" end="11"/>
                                            </p:txEl>
                                          </p:spTgt>
                                        </p:tgtEl>
                                      </p:cBhvr>
                                      <p:to x="100000" y="95000"/>
                                    </p:animScale>
                                    <p:animScale>
                                      <p:cBhvr>
                                        <p:cTn id="196" dur="830" decel="50000">
                                          <p:stCondLst>
                                            <p:cond delay="9170"/>
                                          </p:stCondLst>
                                        </p:cTn>
                                        <p:tgtEl>
                                          <p:spTgt spid="4">
                                            <p:txEl>
                                              <p:pRg st="11" end="11"/>
                                            </p:txEl>
                                          </p:spTgt>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4">
                                            <p:txEl>
                                              <p:pRg st="12" end="12"/>
                                            </p:txEl>
                                          </p:spTgt>
                                        </p:tgtEl>
                                        <p:attrNameLst>
                                          <p:attrName>style.visibility</p:attrName>
                                        </p:attrNameLst>
                                      </p:cBhvr>
                                      <p:to>
                                        <p:strVal val="visible"/>
                                      </p:to>
                                    </p:set>
                                    <p:animEffect transition="in" filter="wipe(down)">
                                      <p:cBhvr>
                                        <p:cTn id="199" dur="2900">
                                          <p:stCondLst>
                                            <p:cond delay="0"/>
                                          </p:stCondLst>
                                        </p:cTn>
                                        <p:tgtEl>
                                          <p:spTgt spid="4">
                                            <p:txEl>
                                              <p:pRg st="12" end="12"/>
                                            </p:txEl>
                                          </p:spTgt>
                                        </p:tgtEl>
                                      </p:cBhvr>
                                    </p:animEffect>
                                    <p:anim calcmode="lin" valueType="num">
                                      <p:cBhvr>
                                        <p:cTn id="200" dur="9110" tmFilter="0,0; 0.14,0.36; 0.43,0.73; 0.71,0.91; 1.0,1.0">
                                          <p:stCondLst>
                                            <p:cond delay="0"/>
                                          </p:stCondLst>
                                        </p:cTn>
                                        <p:tgtEl>
                                          <p:spTgt spid="4">
                                            <p:txEl>
                                              <p:pRg st="12" end="12"/>
                                            </p:txEl>
                                          </p:spTgt>
                                        </p:tgtEl>
                                        <p:attrNameLst>
                                          <p:attrName>ppt_x</p:attrName>
                                        </p:attrNameLst>
                                      </p:cBhvr>
                                      <p:tavLst>
                                        <p:tav tm="0">
                                          <p:val>
                                            <p:strVal val="#ppt_x-0.25"/>
                                          </p:val>
                                        </p:tav>
                                        <p:tav tm="100000">
                                          <p:val>
                                            <p:strVal val="#ppt_x"/>
                                          </p:val>
                                        </p:tav>
                                      </p:tavLst>
                                    </p:anim>
                                    <p:anim calcmode="lin" valueType="num">
                                      <p:cBhvr>
                                        <p:cTn id="201" dur="3320" tmFilter="0.0,0.0; 0.25,0.07; 0.50,0.2; 0.75,0.467; 1.0,1.0">
                                          <p:stCondLst>
                                            <p:cond delay="0"/>
                                          </p:stCondLst>
                                        </p:cTn>
                                        <p:tgtEl>
                                          <p:spTgt spid="4">
                                            <p:txEl>
                                              <p:pRg st="12" end="12"/>
                                            </p:txEl>
                                          </p:spTgt>
                                        </p:tgtEl>
                                        <p:attrNameLst>
                                          <p:attrName>ppt_y</p:attrName>
                                        </p:attrNameLst>
                                      </p:cBhvr>
                                      <p:tavLst>
                                        <p:tav tm="0" fmla="#ppt_y-sin(pi*$)/3">
                                          <p:val>
                                            <p:fltVal val="0.5"/>
                                          </p:val>
                                        </p:tav>
                                        <p:tav tm="100000">
                                          <p:val>
                                            <p:fltVal val="1"/>
                                          </p:val>
                                        </p:tav>
                                      </p:tavLst>
                                    </p:anim>
                                    <p:anim calcmode="lin" valueType="num">
                                      <p:cBhvr>
                                        <p:cTn id="202" dur="3320" tmFilter="0, 0; 0.125,0.2665; 0.25,0.4; 0.375,0.465; 0.5,0.5;  0.625,0.535; 0.75,0.6; 0.875,0.7335; 1,1">
                                          <p:stCondLst>
                                            <p:cond delay="3320"/>
                                          </p:stCondLst>
                                        </p:cTn>
                                        <p:tgtEl>
                                          <p:spTgt spid="4">
                                            <p:txEl>
                                              <p:pRg st="12" end="12"/>
                                            </p:txEl>
                                          </p:spTgt>
                                        </p:tgtEl>
                                        <p:attrNameLst>
                                          <p:attrName>ppt_y</p:attrName>
                                        </p:attrNameLst>
                                      </p:cBhvr>
                                      <p:tavLst>
                                        <p:tav tm="0" fmla="#ppt_y-sin(pi*$)/9">
                                          <p:val>
                                            <p:fltVal val="0"/>
                                          </p:val>
                                        </p:tav>
                                        <p:tav tm="100000">
                                          <p:val>
                                            <p:fltVal val="1"/>
                                          </p:val>
                                        </p:tav>
                                      </p:tavLst>
                                    </p:anim>
                                    <p:anim calcmode="lin" valueType="num">
                                      <p:cBhvr>
                                        <p:cTn id="203" dur="1660" tmFilter="0, 0; 0.125,0.2665; 0.25,0.4; 0.375,0.465; 0.5,0.5;  0.625,0.535; 0.75,0.6; 0.875,0.7335; 1,1">
                                          <p:stCondLst>
                                            <p:cond delay="6620"/>
                                          </p:stCondLst>
                                        </p:cTn>
                                        <p:tgtEl>
                                          <p:spTgt spid="4">
                                            <p:txEl>
                                              <p:pRg st="12" end="12"/>
                                            </p:txEl>
                                          </p:spTgt>
                                        </p:tgtEl>
                                        <p:attrNameLst>
                                          <p:attrName>ppt_y</p:attrName>
                                        </p:attrNameLst>
                                      </p:cBhvr>
                                      <p:tavLst>
                                        <p:tav tm="0" fmla="#ppt_y-sin(pi*$)/27">
                                          <p:val>
                                            <p:fltVal val="0"/>
                                          </p:val>
                                        </p:tav>
                                        <p:tav tm="100000">
                                          <p:val>
                                            <p:fltVal val="1"/>
                                          </p:val>
                                        </p:tav>
                                      </p:tavLst>
                                    </p:anim>
                                    <p:anim calcmode="lin" valueType="num">
                                      <p:cBhvr>
                                        <p:cTn id="204" dur="820" tmFilter="0, 0; 0.125,0.2665; 0.25,0.4; 0.375,0.465; 0.5,0.5;  0.625,0.535; 0.75,0.6; 0.875,0.7335; 1,1">
                                          <p:stCondLst>
                                            <p:cond delay="8280"/>
                                          </p:stCondLst>
                                        </p:cTn>
                                        <p:tgtEl>
                                          <p:spTgt spid="4">
                                            <p:txEl>
                                              <p:pRg st="12" end="12"/>
                                            </p:txEl>
                                          </p:spTgt>
                                        </p:tgtEl>
                                        <p:attrNameLst>
                                          <p:attrName>ppt_y</p:attrName>
                                        </p:attrNameLst>
                                      </p:cBhvr>
                                      <p:tavLst>
                                        <p:tav tm="0" fmla="#ppt_y-sin(pi*$)/81">
                                          <p:val>
                                            <p:fltVal val="0"/>
                                          </p:val>
                                        </p:tav>
                                        <p:tav tm="100000">
                                          <p:val>
                                            <p:fltVal val="1"/>
                                          </p:val>
                                        </p:tav>
                                      </p:tavLst>
                                    </p:anim>
                                    <p:animScale>
                                      <p:cBhvr>
                                        <p:cTn id="205" dur="130">
                                          <p:stCondLst>
                                            <p:cond delay="3250"/>
                                          </p:stCondLst>
                                        </p:cTn>
                                        <p:tgtEl>
                                          <p:spTgt spid="4">
                                            <p:txEl>
                                              <p:pRg st="12" end="12"/>
                                            </p:txEl>
                                          </p:spTgt>
                                        </p:tgtEl>
                                      </p:cBhvr>
                                      <p:to x="100000" y="60000"/>
                                    </p:animScale>
                                    <p:animScale>
                                      <p:cBhvr>
                                        <p:cTn id="206" dur="830" decel="50000">
                                          <p:stCondLst>
                                            <p:cond delay="3380"/>
                                          </p:stCondLst>
                                        </p:cTn>
                                        <p:tgtEl>
                                          <p:spTgt spid="4">
                                            <p:txEl>
                                              <p:pRg st="12" end="12"/>
                                            </p:txEl>
                                          </p:spTgt>
                                        </p:tgtEl>
                                      </p:cBhvr>
                                      <p:to x="100000" y="100000"/>
                                    </p:animScale>
                                    <p:animScale>
                                      <p:cBhvr>
                                        <p:cTn id="207" dur="130">
                                          <p:stCondLst>
                                            <p:cond delay="6560"/>
                                          </p:stCondLst>
                                        </p:cTn>
                                        <p:tgtEl>
                                          <p:spTgt spid="4">
                                            <p:txEl>
                                              <p:pRg st="12" end="12"/>
                                            </p:txEl>
                                          </p:spTgt>
                                        </p:tgtEl>
                                      </p:cBhvr>
                                      <p:to x="100000" y="80000"/>
                                    </p:animScale>
                                    <p:animScale>
                                      <p:cBhvr>
                                        <p:cTn id="208" dur="830" decel="50000">
                                          <p:stCondLst>
                                            <p:cond delay="6690"/>
                                          </p:stCondLst>
                                        </p:cTn>
                                        <p:tgtEl>
                                          <p:spTgt spid="4">
                                            <p:txEl>
                                              <p:pRg st="12" end="12"/>
                                            </p:txEl>
                                          </p:spTgt>
                                        </p:tgtEl>
                                      </p:cBhvr>
                                      <p:to x="100000" y="100000"/>
                                    </p:animScale>
                                    <p:animScale>
                                      <p:cBhvr>
                                        <p:cTn id="209" dur="130">
                                          <p:stCondLst>
                                            <p:cond delay="8210"/>
                                          </p:stCondLst>
                                        </p:cTn>
                                        <p:tgtEl>
                                          <p:spTgt spid="4">
                                            <p:txEl>
                                              <p:pRg st="12" end="12"/>
                                            </p:txEl>
                                          </p:spTgt>
                                        </p:tgtEl>
                                      </p:cBhvr>
                                      <p:to x="100000" y="90000"/>
                                    </p:animScale>
                                    <p:animScale>
                                      <p:cBhvr>
                                        <p:cTn id="210" dur="830" decel="50000">
                                          <p:stCondLst>
                                            <p:cond delay="8340"/>
                                          </p:stCondLst>
                                        </p:cTn>
                                        <p:tgtEl>
                                          <p:spTgt spid="4">
                                            <p:txEl>
                                              <p:pRg st="12" end="12"/>
                                            </p:txEl>
                                          </p:spTgt>
                                        </p:tgtEl>
                                      </p:cBhvr>
                                      <p:to x="100000" y="100000"/>
                                    </p:animScale>
                                    <p:animScale>
                                      <p:cBhvr>
                                        <p:cTn id="211" dur="130">
                                          <p:stCondLst>
                                            <p:cond delay="9040"/>
                                          </p:stCondLst>
                                        </p:cTn>
                                        <p:tgtEl>
                                          <p:spTgt spid="4">
                                            <p:txEl>
                                              <p:pRg st="12" end="12"/>
                                            </p:txEl>
                                          </p:spTgt>
                                        </p:tgtEl>
                                      </p:cBhvr>
                                      <p:to x="100000" y="95000"/>
                                    </p:animScale>
                                    <p:animScale>
                                      <p:cBhvr>
                                        <p:cTn id="212" dur="830" decel="50000">
                                          <p:stCondLst>
                                            <p:cond delay="9170"/>
                                          </p:stCondLst>
                                        </p:cTn>
                                        <p:tgtEl>
                                          <p:spTgt spid="4">
                                            <p:txEl>
                                              <p:pRg st="12" end="12"/>
                                            </p:txEl>
                                          </p:spTgt>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4">
                                            <p:txEl>
                                              <p:pRg st="13" end="13"/>
                                            </p:txEl>
                                          </p:spTgt>
                                        </p:tgtEl>
                                        <p:attrNameLst>
                                          <p:attrName>style.visibility</p:attrName>
                                        </p:attrNameLst>
                                      </p:cBhvr>
                                      <p:to>
                                        <p:strVal val="visible"/>
                                      </p:to>
                                    </p:set>
                                    <p:animEffect transition="in" filter="wipe(down)">
                                      <p:cBhvr>
                                        <p:cTn id="215" dur="2900">
                                          <p:stCondLst>
                                            <p:cond delay="0"/>
                                          </p:stCondLst>
                                        </p:cTn>
                                        <p:tgtEl>
                                          <p:spTgt spid="4">
                                            <p:txEl>
                                              <p:pRg st="13" end="13"/>
                                            </p:txEl>
                                          </p:spTgt>
                                        </p:tgtEl>
                                      </p:cBhvr>
                                    </p:animEffect>
                                    <p:anim calcmode="lin" valueType="num">
                                      <p:cBhvr>
                                        <p:cTn id="216" dur="9110" tmFilter="0,0; 0.14,0.36; 0.43,0.73; 0.71,0.91; 1.0,1.0">
                                          <p:stCondLst>
                                            <p:cond delay="0"/>
                                          </p:stCondLst>
                                        </p:cTn>
                                        <p:tgtEl>
                                          <p:spTgt spid="4">
                                            <p:txEl>
                                              <p:pRg st="13" end="13"/>
                                            </p:txEl>
                                          </p:spTgt>
                                        </p:tgtEl>
                                        <p:attrNameLst>
                                          <p:attrName>ppt_x</p:attrName>
                                        </p:attrNameLst>
                                      </p:cBhvr>
                                      <p:tavLst>
                                        <p:tav tm="0">
                                          <p:val>
                                            <p:strVal val="#ppt_x-0.25"/>
                                          </p:val>
                                        </p:tav>
                                        <p:tav tm="100000">
                                          <p:val>
                                            <p:strVal val="#ppt_x"/>
                                          </p:val>
                                        </p:tav>
                                      </p:tavLst>
                                    </p:anim>
                                    <p:anim calcmode="lin" valueType="num">
                                      <p:cBhvr>
                                        <p:cTn id="217" dur="3320" tmFilter="0.0,0.0; 0.25,0.07; 0.50,0.2; 0.75,0.467; 1.0,1.0">
                                          <p:stCondLst>
                                            <p:cond delay="0"/>
                                          </p:stCondLst>
                                        </p:cTn>
                                        <p:tgtEl>
                                          <p:spTgt spid="4">
                                            <p:txEl>
                                              <p:pRg st="13" end="13"/>
                                            </p:txEl>
                                          </p:spTgt>
                                        </p:tgtEl>
                                        <p:attrNameLst>
                                          <p:attrName>ppt_y</p:attrName>
                                        </p:attrNameLst>
                                      </p:cBhvr>
                                      <p:tavLst>
                                        <p:tav tm="0" fmla="#ppt_y-sin(pi*$)/3">
                                          <p:val>
                                            <p:fltVal val="0.5"/>
                                          </p:val>
                                        </p:tav>
                                        <p:tav tm="100000">
                                          <p:val>
                                            <p:fltVal val="1"/>
                                          </p:val>
                                        </p:tav>
                                      </p:tavLst>
                                    </p:anim>
                                    <p:anim calcmode="lin" valueType="num">
                                      <p:cBhvr>
                                        <p:cTn id="218" dur="3320" tmFilter="0, 0; 0.125,0.2665; 0.25,0.4; 0.375,0.465; 0.5,0.5;  0.625,0.535; 0.75,0.6; 0.875,0.7335; 1,1">
                                          <p:stCondLst>
                                            <p:cond delay="3320"/>
                                          </p:stCondLst>
                                        </p:cTn>
                                        <p:tgtEl>
                                          <p:spTgt spid="4">
                                            <p:txEl>
                                              <p:pRg st="13" end="13"/>
                                            </p:txEl>
                                          </p:spTgt>
                                        </p:tgtEl>
                                        <p:attrNameLst>
                                          <p:attrName>ppt_y</p:attrName>
                                        </p:attrNameLst>
                                      </p:cBhvr>
                                      <p:tavLst>
                                        <p:tav tm="0" fmla="#ppt_y-sin(pi*$)/9">
                                          <p:val>
                                            <p:fltVal val="0"/>
                                          </p:val>
                                        </p:tav>
                                        <p:tav tm="100000">
                                          <p:val>
                                            <p:fltVal val="1"/>
                                          </p:val>
                                        </p:tav>
                                      </p:tavLst>
                                    </p:anim>
                                    <p:anim calcmode="lin" valueType="num">
                                      <p:cBhvr>
                                        <p:cTn id="219" dur="1660" tmFilter="0, 0; 0.125,0.2665; 0.25,0.4; 0.375,0.465; 0.5,0.5;  0.625,0.535; 0.75,0.6; 0.875,0.7335; 1,1">
                                          <p:stCondLst>
                                            <p:cond delay="6620"/>
                                          </p:stCondLst>
                                        </p:cTn>
                                        <p:tgtEl>
                                          <p:spTgt spid="4">
                                            <p:txEl>
                                              <p:pRg st="13" end="13"/>
                                            </p:txEl>
                                          </p:spTgt>
                                        </p:tgtEl>
                                        <p:attrNameLst>
                                          <p:attrName>ppt_y</p:attrName>
                                        </p:attrNameLst>
                                      </p:cBhvr>
                                      <p:tavLst>
                                        <p:tav tm="0" fmla="#ppt_y-sin(pi*$)/27">
                                          <p:val>
                                            <p:fltVal val="0"/>
                                          </p:val>
                                        </p:tav>
                                        <p:tav tm="100000">
                                          <p:val>
                                            <p:fltVal val="1"/>
                                          </p:val>
                                        </p:tav>
                                      </p:tavLst>
                                    </p:anim>
                                    <p:anim calcmode="lin" valueType="num">
                                      <p:cBhvr>
                                        <p:cTn id="220" dur="820" tmFilter="0, 0; 0.125,0.2665; 0.25,0.4; 0.375,0.465; 0.5,0.5;  0.625,0.535; 0.75,0.6; 0.875,0.7335; 1,1">
                                          <p:stCondLst>
                                            <p:cond delay="8280"/>
                                          </p:stCondLst>
                                        </p:cTn>
                                        <p:tgtEl>
                                          <p:spTgt spid="4">
                                            <p:txEl>
                                              <p:pRg st="13" end="13"/>
                                            </p:txEl>
                                          </p:spTgt>
                                        </p:tgtEl>
                                        <p:attrNameLst>
                                          <p:attrName>ppt_y</p:attrName>
                                        </p:attrNameLst>
                                      </p:cBhvr>
                                      <p:tavLst>
                                        <p:tav tm="0" fmla="#ppt_y-sin(pi*$)/81">
                                          <p:val>
                                            <p:fltVal val="0"/>
                                          </p:val>
                                        </p:tav>
                                        <p:tav tm="100000">
                                          <p:val>
                                            <p:fltVal val="1"/>
                                          </p:val>
                                        </p:tav>
                                      </p:tavLst>
                                    </p:anim>
                                    <p:animScale>
                                      <p:cBhvr>
                                        <p:cTn id="221" dur="130">
                                          <p:stCondLst>
                                            <p:cond delay="3250"/>
                                          </p:stCondLst>
                                        </p:cTn>
                                        <p:tgtEl>
                                          <p:spTgt spid="4">
                                            <p:txEl>
                                              <p:pRg st="13" end="13"/>
                                            </p:txEl>
                                          </p:spTgt>
                                        </p:tgtEl>
                                      </p:cBhvr>
                                      <p:to x="100000" y="60000"/>
                                    </p:animScale>
                                    <p:animScale>
                                      <p:cBhvr>
                                        <p:cTn id="222" dur="830" decel="50000">
                                          <p:stCondLst>
                                            <p:cond delay="3380"/>
                                          </p:stCondLst>
                                        </p:cTn>
                                        <p:tgtEl>
                                          <p:spTgt spid="4">
                                            <p:txEl>
                                              <p:pRg st="13" end="13"/>
                                            </p:txEl>
                                          </p:spTgt>
                                        </p:tgtEl>
                                      </p:cBhvr>
                                      <p:to x="100000" y="100000"/>
                                    </p:animScale>
                                    <p:animScale>
                                      <p:cBhvr>
                                        <p:cTn id="223" dur="130">
                                          <p:stCondLst>
                                            <p:cond delay="6560"/>
                                          </p:stCondLst>
                                        </p:cTn>
                                        <p:tgtEl>
                                          <p:spTgt spid="4">
                                            <p:txEl>
                                              <p:pRg st="13" end="13"/>
                                            </p:txEl>
                                          </p:spTgt>
                                        </p:tgtEl>
                                      </p:cBhvr>
                                      <p:to x="100000" y="80000"/>
                                    </p:animScale>
                                    <p:animScale>
                                      <p:cBhvr>
                                        <p:cTn id="224" dur="830" decel="50000">
                                          <p:stCondLst>
                                            <p:cond delay="6690"/>
                                          </p:stCondLst>
                                        </p:cTn>
                                        <p:tgtEl>
                                          <p:spTgt spid="4">
                                            <p:txEl>
                                              <p:pRg st="13" end="13"/>
                                            </p:txEl>
                                          </p:spTgt>
                                        </p:tgtEl>
                                      </p:cBhvr>
                                      <p:to x="100000" y="100000"/>
                                    </p:animScale>
                                    <p:animScale>
                                      <p:cBhvr>
                                        <p:cTn id="225" dur="130">
                                          <p:stCondLst>
                                            <p:cond delay="8210"/>
                                          </p:stCondLst>
                                        </p:cTn>
                                        <p:tgtEl>
                                          <p:spTgt spid="4">
                                            <p:txEl>
                                              <p:pRg st="13" end="13"/>
                                            </p:txEl>
                                          </p:spTgt>
                                        </p:tgtEl>
                                      </p:cBhvr>
                                      <p:to x="100000" y="90000"/>
                                    </p:animScale>
                                    <p:animScale>
                                      <p:cBhvr>
                                        <p:cTn id="226" dur="830" decel="50000">
                                          <p:stCondLst>
                                            <p:cond delay="8340"/>
                                          </p:stCondLst>
                                        </p:cTn>
                                        <p:tgtEl>
                                          <p:spTgt spid="4">
                                            <p:txEl>
                                              <p:pRg st="13" end="13"/>
                                            </p:txEl>
                                          </p:spTgt>
                                        </p:tgtEl>
                                      </p:cBhvr>
                                      <p:to x="100000" y="100000"/>
                                    </p:animScale>
                                    <p:animScale>
                                      <p:cBhvr>
                                        <p:cTn id="227" dur="130">
                                          <p:stCondLst>
                                            <p:cond delay="9040"/>
                                          </p:stCondLst>
                                        </p:cTn>
                                        <p:tgtEl>
                                          <p:spTgt spid="4">
                                            <p:txEl>
                                              <p:pRg st="13" end="13"/>
                                            </p:txEl>
                                          </p:spTgt>
                                        </p:tgtEl>
                                      </p:cBhvr>
                                      <p:to x="100000" y="95000"/>
                                    </p:animScale>
                                    <p:animScale>
                                      <p:cBhvr>
                                        <p:cTn id="228" dur="830" decel="50000">
                                          <p:stCondLst>
                                            <p:cond delay="9170"/>
                                          </p:stCondLst>
                                        </p:cTn>
                                        <p:tgtEl>
                                          <p:spTgt spid="4">
                                            <p:txEl>
                                              <p:pRg st="13" end="13"/>
                                            </p:txEl>
                                          </p:spTgt>
                                        </p:tgtEl>
                                      </p:cBhvr>
                                      <p:to x="100000" y="100000"/>
                                    </p:animScale>
                                  </p:childTnLst>
                                </p:cTn>
                              </p:par>
                              <p:par>
                                <p:cTn id="229" presetID="26" presetClass="entr" presetSubtype="0" fill="hold" nodeType="withEffect">
                                  <p:stCondLst>
                                    <p:cond delay="0"/>
                                  </p:stCondLst>
                                  <p:childTnLst>
                                    <p:set>
                                      <p:cBhvr>
                                        <p:cTn id="230" dur="1" fill="hold">
                                          <p:stCondLst>
                                            <p:cond delay="0"/>
                                          </p:stCondLst>
                                        </p:cTn>
                                        <p:tgtEl>
                                          <p:spTgt spid="4">
                                            <p:txEl>
                                              <p:pRg st="14" end="14"/>
                                            </p:txEl>
                                          </p:spTgt>
                                        </p:tgtEl>
                                        <p:attrNameLst>
                                          <p:attrName>style.visibility</p:attrName>
                                        </p:attrNameLst>
                                      </p:cBhvr>
                                      <p:to>
                                        <p:strVal val="visible"/>
                                      </p:to>
                                    </p:set>
                                    <p:animEffect transition="in" filter="wipe(down)">
                                      <p:cBhvr>
                                        <p:cTn id="231" dur="2900">
                                          <p:stCondLst>
                                            <p:cond delay="0"/>
                                          </p:stCondLst>
                                        </p:cTn>
                                        <p:tgtEl>
                                          <p:spTgt spid="4">
                                            <p:txEl>
                                              <p:pRg st="14" end="14"/>
                                            </p:txEl>
                                          </p:spTgt>
                                        </p:tgtEl>
                                      </p:cBhvr>
                                    </p:animEffect>
                                    <p:anim calcmode="lin" valueType="num">
                                      <p:cBhvr>
                                        <p:cTn id="232" dur="9110" tmFilter="0,0; 0.14,0.36; 0.43,0.73; 0.71,0.91; 1.0,1.0">
                                          <p:stCondLst>
                                            <p:cond delay="0"/>
                                          </p:stCondLst>
                                        </p:cTn>
                                        <p:tgtEl>
                                          <p:spTgt spid="4">
                                            <p:txEl>
                                              <p:pRg st="14" end="14"/>
                                            </p:txEl>
                                          </p:spTgt>
                                        </p:tgtEl>
                                        <p:attrNameLst>
                                          <p:attrName>ppt_x</p:attrName>
                                        </p:attrNameLst>
                                      </p:cBhvr>
                                      <p:tavLst>
                                        <p:tav tm="0">
                                          <p:val>
                                            <p:strVal val="#ppt_x-0.25"/>
                                          </p:val>
                                        </p:tav>
                                        <p:tav tm="100000">
                                          <p:val>
                                            <p:strVal val="#ppt_x"/>
                                          </p:val>
                                        </p:tav>
                                      </p:tavLst>
                                    </p:anim>
                                    <p:anim calcmode="lin" valueType="num">
                                      <p:cBhvr>
                                        <p:cTn id="233" dur="3320" tmFilter="0.0,0.0; 0.25,0.07; 0.50,0.2; 0.75,0.467; 1.0,1.0">
                                          <p:stCondLst>
                                            <p:cond delay="0"/>
                                          </p:stCondLst>
                                        </p:cTn>
                                        <p:tgtEl>
                                          <p:spTgt spid="4">
                                            <p:txEl>
                                              <p:pRg st="14" end="14"/>
                                            </p:txEl>
                                          </p:spTgt>
                                        </p:tgtEl>
                                        <p:attrNameLst>
                                          <p:attrName>ppt_y</p:attrName>
                                        </p:attrNameLst>
                                      </p:cBhvr>
                                      <p:tavLst>
                                        <p:tav tm="0" fmla="#ppt_y-sin(pi*$)/3">
                                          <p:val>
                                            <p:fltVal val="0.5"/>
                                          </p:val>
                                        </p:tav>
                                        <p:tav tm="100000">
                                          <p:val>
                                            <p:fltVal val="1"/>
                                          </p:val>
                                        </p:tav>
                                      </p:tavLst>
                                    </p:anim>
                                    <p:anim calcmode="lin" valueType="num">
                                      <p:cBhvr>
                                        <p:cTn id="234" dur="3320" tmFilter="0, 0; 0.125,0.2665; 0.25,0.4; 0.375,0.465; 0.5,0.5;  0.625,0.535; 0.75,0.6; 0.875,0.7335; 1,1">
                                          <p:stCondLst>
                                            <p:cond delay="3320"/>
                                          </p:stCondLst>
                                        </p:cTn>
                                        <p:tgtEl>
                                          <p:spTgt spid="4">
                                            <p:txEl>
                                              <p:pRg st="14" end="14"/>
                                            </p:txEl>
                                          </p:spTgt>
                                        </p:tgtEl>
                                        <p:attrNameLst>
                                          <p:attrName>ppt_y</p:attrName>
                                        </p:attrNameLst>
                                      </p:cBhvr>
                                      <p:tavLst>
                                        <p:tav tm="0" fmla="#ppt_y-sin(pi*$)/9">
                                          <p:val>
                                            <p:fltVal val="0"/>
                                          </p:val>
                                        </p:tav>
                                        <p:tav tm="100000">
                                          <p:val>
                                            <p:fltVal val="1"/>
                                          </p:val>
                                        </p:tav>
                                      </p:tavLst>
                                    </p:anim>
                                    <p:anim calcmode="lin" valueType="num">
                                      <p:cBhvr>
                                        <p:cTn id="235" dur="1660" tmFilter="0, 0; 0.125,0.2665; 0.25,0.4; 0.375,0.465; 0.5,0.5;  0.625,0.535; 0.75,0.6; 0.875,0.7335; 1,1">
                                          <p:stCondLst>
                                            <p:cond delay="6620"/>
                                          </p:stCondLst>
                                        </p:cTn>
                                        <p:tgtEl>
                                          <p:spTgt spid="4">
                                            <p:txEl>
                                              <p:pRg st="14" end="14"/>
                                            </p:txEl>
                                          </p:spTgt>
                                        </p:tgtEl>
                                        <p:attrNameLst>
                                          <p:attrName>ppt_y</p:attrName>
                                        </p:attrNameLst>
                                      </p:cBhvr>
                                      <p:tavLst>
                                        <p:tav tm="0" fmla="#ppt_y-sin(pi*$)/27">
                                          <p:val>
                                            <p:fltVal val="0"/>
                                          </p:val>
                                        </p:tav>
                                        <p:tav tm="100000">
                                          <p:val>
                                            <p:fltVal val="1"/>
                                          </p:val>
                                        </p:tav>
                                      </p:tavLst>
                                    </p:anim>
                                    <p:anim calcmode="lin" valueType="num">
                                      <p:cBhvr>
                                        <p:cTn id="236" dur="820" tmFilter="0, 0; 0.125,0.2665; 0.25,0.4; 0.375,0.465; 0.5,0.5;  0.625,0.535; 0.75,0.6; 0.875,0.7335; 1,1">
                                          <p:stCondLst>
                                            <p:cond delay="8280"/>
                                          </p:stCondLst>
                                        </p:cTn>
                                        <p:tgtEl>
                                          <p:spTgt spid="4">
                                            <p:txEl>
                                              <p:pRg st="14" end="14"/>
                                            </p:txEl>
                                          </p:spTgt>
                                        </p:tgtEl>
                                        <p:attrNameLst>
                                          <p:attrName>ppt_y</p:attrName>
                                        </p:attrNameLst>
                                      </p:cBhvr>
                                      <p:tavLst>
                                        <p:tav tm="0" fmla="#ppt_y-sin(pi*$)/81">
                                          <p:val>
                                            <p:fltVal val="0"/>
                                          </p:val>
                                        </p:tav>
                                        <p:tav tm="100000">
                                          <p:val>
                                            <p:fltVal val="1"/>
                                          </p:val>
                                        </p:tav>
                                      </p:tavLst>
                                    </p:anim>
                                    <p:animScale>
                                      <p:cBhvr>
                                        <p:cTn id="237" dur="130">
                                          <p:stCondLst>
                                            <p:cond delay="3250"/>
                                          </p:stCondLst>
                                        </p:cTn>
                                        <p:tgtEl>
                                          <p:spTgt spid="4">
                                            <p:txEl>
                                              <p:pRg st="14" end="14"/>
                                            </p:txEl>
                                          </p:spTgt>
                                        </p:tgtEl>
                                      </p:cBhvr>
                                      <p:to x="100000" y="60000"/>
                                    </p:animScale>
                                    <p:animScale>
                                      <p:cBhvr>
                                        <p:cTn id="238" dur="830" decel="50000">
                                          <p:stCondLst>
                                            <p:cond delay="3380"/>
                                          </p:stCondLst>
                                        </p:cTn>
                                        <p:tgtEl>
                                          <p:spTgt spid="4">
                                            <p:txEl>
                                              <p:pRg st="14" end="14"/>
                                            </p:txEl>
                                          </p:spTgt>
                                        </p:tgtEl>
                                      </p:cBhvr>
                                      <p:to x="100000" y="100000"/>
                                    </p:animScale>
                                    <p:animScale>
                                      <p:cBhvr>
                                        <p:cTn id="239" dur="130">
                                          <p:stCondLst>
                                            <p:cond delay="6560"/>
                                          </p:stCondLst>
                                        </p:cTn>
                                        <p:tgtEl>
                                          <p:spTgt spid="4">
                                            <p:txEl>
                                              <p:pRg st="14" end="14"/>
                                            </p:txEl>
                                          </p:spTgt>
                                        </p:tgtEl>
                                      </p:cBhvr>
                                      <p:to x="100000" y="80000"/>
                                    </p:animScale>
                                    <p:animScale>
                                      <p:cBhvr>
                                        <p:cTn id="240" dur="830" decel="50000">
                                          <p:stCondLst>
                                            <p:cond delay="6690"/>
                                          </p:stCondLst>
                                        </p:cTn>
                                        <p:tgtEl>
                                          <p:spTgt spid="4">
                                            <p:txEl>
                                              <p:pRg st="14" end="14"/>
                                            </p:txEl>
                                          </p:spTgt>
                                        </p:tgtEl>
                                      </p:cBhvr>
                                      <p:to x="100000" y="100000"/>
                                    </p:animScale>
                                    <p:animScale>
                                      <p:cBhvr>
                                        <p:cTn id="241" dur="130">
                                          <p:stCondLst>
                                            <p:cond delay="8210"/>
                                          </p:stCondLst>
                                        </p:cTn>
                                        <p:tgtEl>
                                          <p:spTgt spid="4">
                                            <p:txEl>
                                              <p:pRg st="14" end="14"/>
                                            </p:txEl>
                                          </p:spTgt>
                                        </p:tgtEl>
                                      </p:cBhvr>
                                      <p:to x="100000" y="90000"/>
                                    </p:animScale>
                                    <p:animScale>
                                      <p:cBhvr>
                                        <p:cTn id="242" dur="830" decel="50000">
                                          <p:stCondLst>
                                            <p:cond delay="8340"/>
                                          </p:stCondLst>
                                        </p:cTn>
                                        <p:tgtEl>
                                          <p:spTgt spid="4">
                                            <p:txEl>
                                              <p:pRg st="14" end="14"/>
                                            </p:txEl>
                                          </p:spTgt>
                                        </p:tgtEl>
                                      </p:cBhvr>
                                      <p:to x="100000" y="100000"/>
                                    </p:animScale>
                                    <p:animScale>
                                      <p:cBhvr>
                                        <p:cTn id="243" dur="130">
                                          <p:stCondLst>
                                            <p:cond delay="9040"/>
                                          </p:stCondLst>
                                        </p:cTn>
                                        <p:tgtEl>
                                          <p:spTgt spid="4">
                                            <p:txEl>
                                              <p:pRg st="14" end="14"/>
                                            </p:txEl>
                                          </p:spTgt>
                                        </p:tgtEl>
                                      </p:cBhvr>
                                      <p:to x="100000" y="95000"/>
                                    </p:animScale>
                                    <p:animScale>
                                      <p:cBhvr>
                                        <p:cTn id="244" dur="830" decel="50000">
                                          <p:stCondLst>
                                            <p:cond delay="9170"/>
                                          </p:stCondLst>
                                        </p:cTn>
                                        <p:tgtEl>
                                          <p:spTgt spid="4">
                                            <p:txEl>
                                              <p:pRg st="14" end="1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28600" y="228600"/>
            <a:ext cx="8763000" cy="6400800"/>
          </a:xfrm>
        </p:spPr>
        <p:txBody>
          <a:bodyPr>
            <a:noAutofit/>
          </a:bodyPr>
          <a:lstStyle/>
          <a:p>
            <a:pPr marL="1417320" lvl="5" indent="0">
              <a:buNone/>
            </a:pPr>
            <a:endParaRPr lang="en-US" sz="2400" dirty="0" smtClean="0"/>
          </a:p>
          <a:p>
            <a:pPr marL="1417320" lvl="5" indent="0">
              <a:buNone/>
            </a:pPr>
            <a:r>
              <a:rPr lang="en-US" sz="2400" dirty="0" smtClean="0"/>
              <a:t>}</a:t>
            </a:r>
            <a:endParaRPr lang="en-US" sz="2400" dirty="0"/>
          </a:p>
          <a:p>
            <a:pPr marL="1417320" lvl="5" indent="0">
              <a:buNone/>
            </a:pPr>
            <a:r>
              <a:rPr lang="en-US" sz="2400" dirty="0"/>
              <a:t>  </a:t>
            </a:r>
            <a:r>
              <a:rPr lang="en-US" sz="2400" dirty="0" err="1"/>
              <a:t>printf</a:t>
            </a:r>
            <a:r>
              <a:rPr lang="en-US" sz="2400" dirty="0"/>
              <a:t>("\n\n\</a:t>
            </a:r>
            <a:r>
              <a:rPr lang="en-US" sz="2400" dirty="0" err="1"/>
              <a:t>nTotal</a:t>
            </a:r>
            <a:r>
              <a:rPr lang="en-US" sz="2400" dirty="0"/>
              <a:t> spent in a day=%.2lf",s);</a:t>
            </a:r>
          </a:p>
          <a:p>
            <a:pPr marL="1417320" lvl="5" indent="0">
              <a:buNone/>
            </a:pPr>
            <a:r>
              <a:rPr lang="en-US" sz="2400" dirty="0"/>
              <a:t>  </a:t>
            </a:r>
            <a:r>
              <a:rPr lang="en-US" sz="2400" dirty="0" err="1"/>
              <a:t>printf</a:t>
            </a:r>
            <a:r>
              <a:rPr lang="en-US" sz="2400" dirty="0"/>
              <a:t>("\n\</a:t>
            </a:r>
            <a:r>
              <a:rPr lang="en-US" sz="2400" dirty="0" err="1"/>
              <a:t>nMost</a:t>
            </a:r>
            <a:r>
              <a:rPr lang="en-US" sz="2400" dirty="0"/>
              <a:t> costing Product=%s",</a:t>
            </a:r>
            <a:r>
              <a:rPr lang="en-US" sz="2400" dirty="0" err="1"/>
              <a:t>e_p</a:t>
            </a:r>
            <a:r>
              <a:rPr lang="en-US" sz="2400" dirty="0"/>
              <a:t>[j].product);</a:t>
            </a:r>
          </a:p>
          <a:p>
            <a:pPr marL="1417320" lvl="5" indent="0">
              <a:buNone/>
            </a:pPr>
            <a:r>
              <a:rPr lang="en-US" sz="2400" dirty="0"/>
              <a:t>  if(</a:t>
            </a:r>
            <a:r>
              <a:rPr lang="en-US" sz="2400" dirty="0" err="1"/>
              <a:t>m_n</a:t>
            </a:r>
            <a:r>
              <a:rPr lang="en-US" sz="2400" dirty="0"/>
              <a:t>==12)</a:t>
            </a:r>
          </a:p>
          <a:p>
            <a:pPr marL="1417320" lvl="5" indent="0">
              <a:buNone/>
            </a:pPr>
            <a:r>
              <a:rPr lang="en-US" sz="2400" dirty="0"/>
              <a:t>   {</a:t>
            </a:r>
          </a:p>
          <a:p>
            <a:pPr marL="1417320" lvl="5" indent="0">
              <a:buNone/>
            </a:pPr>
            <a:r>
              <a:rPr lang="en-US" sz="2400" dirty="0"/>
              <a:t>       </a:t>
            </a:r>
            <a:r>
              <a:rPr lang="en-US" sz="2400" dirty="0" err="1"/>
              <a:t>m_n</a:t>
            </a:r>
            <a:r>
              <a:rPr lang="en-US" sz="2400" dirty="0"/>
              <a:t>=0;</a:t>
            </a:r>
          </a:p>
          <a:p>
            <a:pPr marL="1417320" lvl="5" indent="0">
              <a:buNone/>
            </a:pPr>
            <a:r>
              <a:rPr lang="en-US" sz="2400" dirty="0"/>
              <a:t>       y=y+1;</a:t>
            </a:r>
          </a:p>
          <a:p>
            <a:pPr marL="1417320" lvl="5" indent="0">
              <a:buNone/>
            </a:pPr>
            <a:r>
              <a:rPr lang="en-US" sz="2400" dirty="0"/>
              <a:t>   }</a:t>
            </a:r>
          </a:p>
          <a:p>
            <a:pPr marL="1417320" lvl="5" indent="0">
              <a:buNone/>
            </a:pPr>
            <a:r>
              <a:rPr lang="en-US" sz="2400" dirty="0"/>
              <a:t>  switch(m_n+1)</a:t>
            </a:r>
          </a:p>
          <a:p>
            <a:pPr marL="1417320" lvl="5" indent="0">
              <a:buNone/>
            </a:pPr>
            <a:r>
              <a:rPr lang="en-US" sz="2400" dirty="0"/>
              <a:t>  {</a:t>
            </a:r>
          </a:p>
          <a:p>
            <a:pPr marL="1417320" lvl="5" indent="0">
              <a:buNone/>
            </a:pPr>
            <a:r>
              <a:rPr lang="en-US" sz="2400" dirty="0"/>
              <a:t>    case 1:</a:t>
            </a:r>
          </a:p>
          <a:p>
            <a:pPr marL="1417320" lvl="5" indent="0">
              <a:buNone/>
            </a:pPr>
            <a:r>
              <a:rPr lang="en-US" sz="2400" dirty="0"/>
              <a:t>    case 3:</a:t>
            </a:r>
          </a:p>
          <a:p>
            <a:pPr marL="1417320" lvl="5" indent="0">
              <a:buNone/>
            </a:pPr>
            <a:r>
              <a:rPr lang="en-US" sz="2400" dirty="0"/>
              <a:t>    case 5</a:t>
            </a:r>
            <a:r>
              <a:rPr lang="en-US" sz="2400" dirty="0" smtClean="0"/>
              <a:t>:</a:t>
            </a:r>
            <a:endParaRPr lang="en-US" sz="2400" dirty="0"/>
          </a:p>
        </p:txBody>
      </p:sp>
    </p:spTree>
    <p:extLst>
      <p:ext uri="{BB962C8B-B14F-4D97-AF65-F5344CB8AC3E}">
        <p14:creationId xmlns:p14="http://schemas.microsoft.com/office/powerpoint/2010/main" val="1690545342"/>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2900">
                                          <p:stCondLst>
                                            <p:cond delay="0"/>
                                          </p:stCondLst>
                                        </p:cTn>
                                        <p:tgtEl>
                                          <p:spTgt spid="4">
                                            <p:txEl>
                                              <p:pRg st="1" end="1"/>
                                            </p:txEl>
                                          </p:spTgt>
                                        </p:tgtEl>
                                      </p:cBhvr>
                                    </p:animEffect>
                                    <p:anim calcmode="lin" valueType="num">
                                      <p:cBhvr>
                                        <p:cTn id="8" dur="9110"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9" dur="3320"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10" dur="3320" tmFilter="0, 0; 0.125,0.2665; 0.25,0.4; 0.375,0.465; 0.5,0.5;  0.625,0.535; 0.75,0.6; 0.875,0.7335; 1,1">
                                          <p:stCondLst>
                                            <p:cond delay="3320"/>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11" dur="1660" tmFilter="0, 0; 0.125,0.2665; 0.25,0.4; 0.375,0.465; 0.5,0.5;  0.625,0.535; 0.75,0.6; 0.875,0.7335; 1,1">
                                          <p:stCondLst>
                                            <p:cond delay="6620"/>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12" dur="820" tmFilter="0, 0; 0.125,0.2665; 0.25,0.4; 0.375,0.465; 0.5,0.5;  0.625,0.535; 0.75,0.6; 0.875,0.7335; 1,1">
                                          <p:stCondLst>
                                            <p:cond delay="8280"/>
                                          </p:stCondLst>
                                        </p:cTn>
                                        <p:tgtEl>
                                          <p:spTgt spid="4">
                                            <p:txEl>
                                              <p:pRg st="1" end="1"/>
                                            </p:txEl>
                                          </p:spTgt>
                                        </p:tgtEl>
                                        <p:attrNameLst>
                                          <p:attrName>ppt_y</p:attrName>
                                        </p:attrNameLst>
                                      </p:cBhvr>
                                      <p:tavLst>
                                        <p:tav tm="0" fmla="#ppt_y-sin(pi*$)/81">
                                          <p:val>
                                            <p:fltVal val="0"/>
                                          </p:val>
                                        </p:tav>
                                        <p:tav tm="100000">
                                          <p:val>
                                            <p:fltVal val="1"/>
                                          </p:val>
                                        </p:tav>
                                      </p:tavLst>
                                    </p:anim>
                                    <p:animScale>
                                      <p:cBhvr>
                                        <p:cTn id="13" dur="130">
                                          <p:stCondLst>
                                            <p:cond delay="3250"/>
                                          </p:stCondLst>
                                        </p:cTn>
                                        <p:tgtEl>
                                          <p:spTgt spid="4">
                                            <p:txEl>
                                              <p:pRg st="1" end="1"/>
                                            </p:txEl>
                                          </p:spTgt>
                                        </p:tgtEl>
                                      </p:cBhvr>
                                      <p:to x="100000" y="60000"/>
                                    </p:animScale>
                                    <p:animScale>
                                      <p:cBhvr>
                                        <p:cTn id="14" dur="830" decel="50000">
                                          <p:stCondLst>
                                            <p:cond delay="3380"/>
                                          </p:stCondLst>
                                        </p:cTn>
                                        <p:tgtEl>
                                          <p:spTgt spid="4">
                                            <p:txEl>
                                              <p:pRg st="1" end="1"/>
                                            </p:txEl>
                                          </p:spTgt>
                                        </p:tgtEl>
                                      </p:cBhvr>
                                      <p:to x="100000" y="100000"/>
                                    </p:animScale>
                                    <p:animScale>
                                      <p:cBhvr>
                                        <p:cTn id="15" dur="130">
                                          <p:stCondLst>
                                            <p:cond delay="6560"/>
                                          </p:stCondLst>
                                        </p:cTn>
                                        <p:tgtEl>
                                          <p:spTgt spid="4">
                                            <p:txEl>
                                              <p:pRg st="1" end="1"/>
                                            </p:txEl>
                                          </p:spTgt>
                                        </p:tgtEl>
                                      </p:cBhvr>
                                      <p:to x="100000" y="80000"/>
                                    </p:animScale>
                                    <p:animScale>
                                      <p:cBhvr>
                                        <p:cTn id="16" dur="830" decel="50000">
                                          <p:stCondLst>
                                            <p:cond delay="6690"/>
                                          </p:stCondLst>
                                        </p:cTn>
                                        <p:tgtEl>
                                          <p:spTgt spid="4">
                                            <p:txEl>
                                              <p:pRg st="1" end="1"/>
                                            </p:txEl>
                                          </p:spTgt>
                                        </p:tgtEl>
                                      </p:cBhvr>
                                      <p:to x="100000" y="100000"/>
                                    </p:animScale>
                                    <p:animScale>
                                      <p:cBhvr>
                                        <p:cTn id="17" dur="130">
                                          <p:stCondLst>
                                            <p:cond delay="8210"/>
                                          </p:stCondLst>
                                        </p:cTn>
                                        <p:tgtEl>
                                          <p:spTgt spid="4">
                                            <p:txEl>
                                              <p:pRg st="1" end="1"/>
                                            </p:txEl>
                                          </p:spTgt>
                                        </p:tgtEl>
                                      </p:cBhvr>
                                      <p:to x="100000" y="90000"/>
                                    </p:animScale>
                                    <p:animScale>
                                      <p:cBhvr>
                                        <p:cTn id="18" dur="830" decel="50000">
                                          <p:stCondLst>
                                            <p:cond delay="8340"/>
                                          </p:stCondLst>
                                        </p:cTn>
                                        <p:tgtEl>
                                          <p:spTgt spid="4">
                                            <p:txEl>
                                              <p:pRg st="1" end="1"/>
                                            </p:txEl>
                                          </p:spTgt>
                                        </p:tgtEl>
                                      </p:cBhvr>
                                      <p:to x="100000" y="100000"/>
                                    </p:animScale>
                                    <p:animScale>
                                      <p:cBhvr>
                                        <p:cTn id="19" dur="130">
                                          <p:stCondLst>
                                            <p:cond delay="9040"/>
                                          </p:stCondLst>
                                        </p:cTn>
                                        <p:tgtEl>
                                          <p:spTgt spid="4">
                                            <p:txEl>
                                              <p:pRg st="1" end="1"/>
                                            </p:txEl>
                                          </p:spTgt>
                                        </p:tgtEl>
                                      </p:cBhvr>
                                      <p:to x="100000" y="95000"/>
                                    </p:animScale>
                                    <p:animScale>
                                      <p:cBhvr>
                                        <p:cTn id="20" dur="830" decel="50000">
                                          <p:stCondLst>
                                            <p:cond delay="9170"/>
                                          </p:stCondLst>
                                        </p:cTn>
                                        <p:tgtEl>
                                          <p:spTgt spid="4">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wipe(down)">
                                      <p:cBhvr>
                                        <p:cTn id="23" dur="2900">
                                          <p:stCondLst>
                                            <p:cond delay="0"/>
                                          </p:stCondLst>
                                        </p:cTn>
                                        <p:tgtEl>
                                          <p:spTgt spid="4">
                                            <p:txEl>
                                              <p:pRg st="2" end="2"/>
                                            </p:txEl>
                                          </p:spTgt>
                                        </p:tgtEl>
                                      </p:cBhvr>
                                    </p:animEffect>
                                    <p:anim calcmode="lin" valueType="num">
                                      <p:cBhvr>
                                        <p:cTn id="24" dur="9110"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25" dur="3320"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26" dur="3320" tmFilter="0, 0; 0.125,0.2665; 0.25,0.4; 0.375,0.465; 0.5,0.5;  0.625,0.535; 0.75,0.6; 0.875,0.7335; 1,1">
                                          <p:stCondLst>
                                            <p:cond delay="3320"/>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27" dur="1660" tmFilter="0, 0; 0.125,0.2665; 0.25,0.4; 0.375,0.465; 0.5,0.5;  0.625,0.535; 0.75,0.6; 0.875,0.7335; 1,1">
                                          <p:stCondLst>
                                            <p:cond delay="6620"/>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28" dur="820" tmFilter="0, 0; 0.125,0.2665; 0.25,0.4; 0.375,0.465; 0.5,0.5;  0.625,0.535; 0.75,0.6; 0.875,0.7335; 1,1">
                                          <p:stCondLst>
                                            <p:cond delay="8280"/>
                                          </p:stCondLst>
                                        </p:cTn>
                                        <p:tgtEl>
                                          <p:spTgt spid="4">
                                            <p:txEl>
                                              <p:pRg st="2" end="2"/>
                                            </p:txEl>
                                          </p:spTgt>
                                        </p:tgtEl>
                                        <p:attrNameLst>
                                          <p:attrName>ppt_y</p:attrName>
                                        </p:attrNameLst>
                                      </p:cBhvr>
                                      <p:tavLst>
                                        <p:tav tm="0" fmla="#ppt_y-sin(pi*$)/81">
                                          <p:val>
                                            <p:fltVal val="0"/>
                                          </p:val>
                                        </p:tav>
                                        <p:tav tm="100000">
                                          <p:val>
                                            <p:fltVal val="1"/>
                                          </p:val>
                                        </p:tav>
                                      </p:tavLst>
                                    </p:anim>
                                    <p:animScale>
                                      <p:cBhvr>
                                        <p:cTn id="29" dur="130">
                                          <p:stCondLst>
                                            <p:cond delay="3250"/>
                                          </p:stCondLst>
                                        </p:cTn>
                                        <p:tgtEl>
                                          <p:spTgt spid="4">
                                            <p:txEl>
                                              <p:pRg st="2" end="2"/>
                                            </p:txEl>
                                          </p:spTgt>
                                        </p:tgtEl>
                                      </p:cBhvr>
                                      <p:to x="100000" y="60000"/>
                                    </p:animScale>
                                    <p:animScale>
                                      <p:cBhvr>
                                        <p:cTn id="30" dur="830" decel="50000">
                                          <p:stCondLst>
                                            <p:cond delay="3380"/>
                                          </p:stCondLst>
                                        </p:cTn>
                                        <p:tgtEl>
                                          <p:spTgt spid="4">
                                            <p:txEl>
                                              <p:pRg st="2" end="2"/>
                                            </p:txEl>
                                          </p:spTgt>
                                        </p:tgtEl>
                                      </p:cBhvr>
                                      <p:to x="100000" y="100000"/>
                                    </p:animScale>
                                    <p:animScale>
                                      <p:cBhvr>
                                        <p:cTn id="31" dur="130">
                                          <p:stCondLst>
                                            <p:cond delay="6560"/>
                                          </p:stCondLst>
                                        </p:cTn>
                                        <p:tgtEl>
                                          <p:spTgt spid="4">
                                            <p:txEl>
                                              <p:pRg st="2" end="2"/>
                                            </p:txEl>
                                          </p:spTgt>
                                        </p:tgtEl>
                                      </p:cBhvr>
                                      <p:to x="100000" y="80000"/>
                                    </p:animScale>
                                    <p:animScale>
                                      <p:cBhvr>
                                        <p:cTn id="32" dur="830" decel="50000">
                                          <p:stCondLst>
                                            <p:cond delay="6690"/>
                                          </p:stCondLst>
                                        </p:cTn>
                                        <p:tgtEl>
                                          <p:spTgt spid="4">
                                            <p:txEl>
                                              <p:pRg st="2" end="2"/>
                                            </p:txEl>
                                          </p:spTgt>
                                        </p:tgtEl>
                                      </p:cBhvr>
                                      <p:to x="100000" y="100000"/>
                                    </p:animScale>
                                    <p:animScale>
                                      <p:cBhvr>
                                        <p:cTn id="33" dur="130">
                                          <p:stCondLst>
                                            <p:cond delay="8210"/>
                                          </p:stCondLst>
                                        </p:cTn>
                                        <p:tgtEl>
                                          <p:spTgt spid="4">
                                            <p:txEl>
                                              <p:pRg st="2" end="2"/>
                                            </p:txEl>
                                          </p:spTgt>
                                        </p:tgtEl>
                                      </p:cBhvr>
                                      <p:to x="100000" y="90000"/>
                                    </p:animScale>
                                    <p:animScale>
                                      <p:cBhvr>
                                        <p:cTn id="34" dur="830" decel="50000">
                                          <p:stCondLst>
                                            <p:cond delay="8340"/>
                                          </p:stCondLst>
                                        </p:cTn>
                                        <p:tgtEl>
                                          <p:spTgt spid="4">
                                            <p:txEl>
                                              <p:pRg st="2" end="2"/>
                                            </p:txEl>
                                          </p:spTgt>
                                        </p:tgtEl>
                                      </p:cBhvr>
                                      <p:to x="100000" y="100000"/>
                                    </p:animScale>
                                    <p:animScale>
                                      <p:cBhvr>
                                        <p:cTn id="35" dur="130">
                                          <p:stCondLst>
                                            <p:cond delay="9040"/>
                                          </p:stCondLst>
                                        </p:cTn>
                                        <p:tgtEl>
                                          <p:spTgt spid="4">
                                            <p:txEl>
                                              <p:pRg st="2" end="2"/>
                                            </p:txEl>
                                          </p:spTgt>
                                        </p:tgtEl>
                                      </p:cBhvr>
                                      <p:to x="100000" y="95000"/>
                                    </p:animScale>
                                    <p:animScale>
                                      <p:cBhvr>
                                        <p:cTn id="36" dur="830" decel="50000">
                                          <p:stCondLst>
                                            <p:cond delay="9170"/>
                                          </p:stCondLst>
                                        </p:cTn>
                                        <p:tgtEl>
                                          <p:spTgt spid="4">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Effect transition="in" filter="wipe(down)">
                                      <p:cBhvr>
                                        <p:cTn id="39" dur="2900">
                                          <p:stCondLst>
                                            <p:cond delay="0"/>
                                          </p:stCondLst>
                                        </p:cTn>
                                        <p:tgtEl>
                                          <p:spTgt spid="4">
                                            <p:txEl>
                                              <p:pRg st="3" end="3"/>
                                            </p:txEl>
                                          </p:spTgt>
                                        </p:tgtEl>
                                      </p:cBhvr>
                                    </p:animEffect>
                                    <p:anim calcmode="lin" valueType="num">
                                      <p:cBhvr>
                                        <p:cTn id="40" dur="9110"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41" dur="3320"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42" dur="3320" tmFilter="0, 0; 0.125,0.2665; 0.25,0.4; 0.375,0.465; 0.5,0.5;  0.625,0.535; 0.75,0.6; 0.875,0.7335; 1,1">
                                          <p:stCondLst>
                                            <p:cond delay="3320"/>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43" dur="1660" tmFilter="0, 0; 0.125,0.2665; 0.25,0.4; 0.375,0.465; 0.5,0.5;  0.625,0.535; 0.75,0.6; 0.875,0.7335; 1,1">
                                          <p:stCondLst>
                                            <p:cond delay="6620"/>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44" dur="820" tmFilter="0, 0; 0.125,0.2665; 0.25,0.4; 0.375,0.465; 0.5,0.5;  0.625,0.535; 0.75,0.6; 0.875,0.7335; 1,1">
                                          <p:stCondLst>
                                            <p:cond delay="8280"/>
                                          </p:stCondLst>
                                        </p:cTn>
                                        <p:tgtEl>
                                          <p:spTgt spid="4">
                                            <p:txEl>
                                              <p:pRg st="3" end="3"/>
                                            </p:txEl>
                                          </p:spTgt>
                                        </p:tgtEl>
                                        <p:attrNameLst>
                                          <p:attrName>ppt_y</p:attrName>
                                        </p:attrNameLst>
                                      </p:cBhvr>
                                      <p:tavLst>
                                        <p:tav tm="0" fmla="#ppt_y-sin(pi*$)/81">
                                          <p:val>
                                            <p:fltVal val="0"/>
                                          </p:val>
                                        </p:tav>
                                        <p:tav tm="100000">
                                          <p:val>
                                            <p:fltVal val="1"/>
                                          </p:val>
                                        </p:tav>
                                      </p:tavLst>
                                    </p:anim>
                                    <p:animScale>
                                      <p:cBhvr>
                                        <p:cTn id="45" dur="130">
                                          <p:stCondLst>
                                            <p:cond delay="3250"/>
                                          </p:stCondLst>
                                        </p:cTn>
                                        <p:tgtEl>
                                          <p:spTgt spid="4">
                                            <p:txEl>
                                              <p:pRg st="3" end="3"/>
                                            </p:txEl>
                                          </p:spTgt>
                                        </p:tgtEl>
                                      </p:cBhvr>
                                      <p:to x="100000" y="60000"/>
                                    </p:animScale>
                                    <p:animScale>
                                      <p:cBhvr>
                                        <p:cTn id="46" dur="830" decel="50000">
                                          <p:stCondLst>
                                            <p:cond delay="3380"/>
                                          </p:stCondLst>
                                        </p:cTn>
                                        <p:tgtEl>
                                          <p:spTgt spid="4">
                                            <p:txEl>
                                              <p:pRg st="3" end="3"/>
                                            </p:txEl>
                                          </p:spTgt>
                                        </p:tgtEl>
                                      </p:cBhvr>
                                      <p:to x="100000" y="100000"/>
                                    </p:animScale>
                                    <p:animScale>
                                      <p:cBhvr>
                                        <p:cTn id="47" dur="130">
                                          <p:stCondLst>
                                            <p:cond delay="6560"/>
                                          </p:stCondLst>
                                        </p:cTn>
                                        <p:tgtEl>
                                          <p:spTgt spid="4">
                                            <p:txEl>
                                              <p:pRg st="3" end="3"/>
                                            </p:txEl>
                                          </p:spTgt>
                                        </p:tgtEl>
                                      </p:cBhvr>
                                      <p:to x="100000" y="80000"/>
                                    </p:animScale>
                                    <p:animScale>
                                      <p:cBhvr>
                                        <p:cTn id="48" dur="830" decel="50000">
                                          <p:stCondLst>
                                            <p:cond delay="6690"/>
                                          </p:stCondLst>
                                        </p:cTn>
                                        <p:tgtEl>
                                          <p:spTgt spid="4">
                                            <p:txEl>
                                              <p:pRg st="3" end="3"/>
                                            </p:txEl>
                                          </p:spTgt>
                                        </p:tgtEl>
                                      </p:cBhvr>
                                      <p:to x="100000" y="100000"/>
                                    </p:animScale>
                                    <p:animScale>
                                      <p:cBhvr>
                                        <p:cTn id="49" dur="130">
                                          <p:stCondLst>
                                            <p:cond delay="8210"/>
                                          </p:stCondLst>
                                        </p:cTn>
                                        <p:tgtEl>
                                          <p:spTgt spid="4">
                                            <p:txEl>
                                              <p:pRg st="3" end="3"/>
                                            </p:txEl>
                                          </p:spTgt>
                                        </p:tgtEl>
                                      </p:cBhvr>
                                      <p:to x="100000" y="90000"/>
                                    </p:animScale>
                                    <p:animScale>
                                      <p:cBhvr>
                                        <p:cTn id="50" dur="830" decel="50000">
                                          <p:stCondLst>
                                            <p:cond delay="8340"/>
                                          </p:stCondLst>
                                        </p:cTn>
                                        <p:tgtEl>
                                          <p:spTgt spid="4">
                                            <p:txEl>
                                              <p:pRg st="3" end="3"/>
                                            </p:txEl>
                                          </p:spTgt>
                                        </p:tgtEl>
                                      </p:cBhvr>
                                      <p:to x="100000" y="100000"/>
                                    </p:animScale>
                                    <p:animScale>
                                      <p:cBhvr>
                                        <p:cTn id="51" dur="130">
                                          <p:stCondLst>
                                            <p:cond delay="9040"/>
                                          </p:stCondLst>
                                        </p:cTn>
                                        <p:tgtEl>
                                          <p:spTgt spid="4">
                                            <p:txEl>
                                              <p:pRg st="3" end="3"/>
                                            </p:txEl>
                                          </p:spTgt>
                                        </p:tgtEl>
                                      </p:cBhvr>
                                      <p:to x="100000" y="95000"/>
                                    </p:animScale>
                                    <p:animScale>
                                      <p:cBhvr>
                                        <p:cTn id="52" dur="830" decel="50000">
                                          <p:stCondLst>
                                            <p:cond delay="9170"/>
                                          </p:stCondLst>
                                        </p:cTn>
                                        <p:tgtEl>
                                          <p:spTgt spid="4">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wipe(down)">
                                      <p:cBhvr>
                                        <p:cTn id="55" dur="2900">
                                          <p:stCondLst>
                                            <p:cond delay="0"/>
                                          </p:stCondLst>
                                        </p:cTn>
                                        <p:tgtEl>
                                          <p:spTgt spid="4">
                                            <p:txEl>
                                              <p:pRg st="4" end="4"/>
                                            </p:txEl>
                                          </p:spTgt>
                                        </p:tgtEl>
                                      </p:cBhvr>
                                    </p:animEffect>
                                    <p:anim calcmode="lin" valueType="num">
                                      <p:cBhvr>
                                        <p:cTn id="56" dur="9110"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57" dur="3320"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58" dur="3320" tmFilter="0, 0; 0.125,0.2665; 0.25,0.4; 0.375,0.465; 0.5,0.5;  0.625,0.535; 0.75,0.6; 0.875,0.7335; 1,1">
                                          <p:stCondLst>
                                            <p:cond delay="3320"/>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59" dur="1660" tmFilter="0, 0; 0.125,0.2665; 0.25,0.4; 0.375,0.465; 0.5,0.5;  0.625,0.535; 0.75,0.6; 0.875,0.7335; 1,1">
                                          <p:stCondLst>
                                            <p:cond delay="6620"/>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60" dur="820" tmFilter="0, 0; 0.125,0.2665; 0.25,0.4; 0.375,0.465; 0.5,0.5;  0.625,0.535; 0.75,0.6; 0.875,0.7335; 1,1">
                                          <p:stCondLst>
                                            <p:cond delay="8280"/>
                                          </p:stCondLst>
                                        </p:cTn>
                                        <p:tgtEl>
                                          <p:spTgt spid="4">
                                            <p:txEl>
                                              <p:pRg st="4" end="4"/>
                                            </p:txEl>
                                          </p:spTgt>
                                        </p:tgtEl>
                                        <p:attrNameLst>
                                          <p:attrName>ppt_y</p:attrName>
                                        </p:attrNameLst>
                                      </p:cBhvr>
                                      <p:tavLst>
                                        <p:tav tm="0" fmla="#ppt_y-sin(pi*$)/81">
                                          <p:val>
                                            <p:fltVal val="0"/>
                                          </p:val>
                                        </p:tav>
                                        <p:tav tm="100000">
                                          <p:val>
                                            <p:fltVal val="1"/>
                                          </p:val>
                                        </p:tav>
                                      </p:tavLst>
                                    </p:anim>
                                    <p:animScale>
                                      <p:cBhvr>
                                        <p:cTn id="61" dur="130">
                                          <p:stCondLst>
                                            <p:cond delay="3250"/>
                                          </p:stCondLst>
                                        </p:cTn>
                                        <p:tgtEl>
                                          <p:spTgt spid="4">
                                            <p:txEl>
                                              <p:pRg st="4" end="4"/>
                                            </p:txEl>
                                          </p:spTgt>
                                        </p:tgtEl>
                                      </p:cBhvr>
                                      <p:to x="100000" y="60000"/>
                                    </p:animScale>
                                    <p:animScale>
                                      <p:cBhvr>
                                        <p:cTn id="62" dur="830" decel="50000">
                                          <p:stCondLst>
                                            <p:cond delay="3380"/>
                                          </p:stCondLst>
                                        </p:cTn>
                                        <p:tgtEl>
                                          <p:spTgt spid="4">
                                            <p:txEl>
                                              <p:pRg st="4" end="4"/>
                                            </p:txEl>
                                          </p:spTgt>
                                        </p:tgtEl>
                                      </p:cBhvr>
                                      <p:to x="100000" y="100000"/>
                                    </p:animScale>
                                    <p:animScale>
                                      <p:cBhvr>
                                        <p:cTn id="63" dur="130">
                                          <p:stCondLst>
                                            <p:cond delay="6560"/>
                                          </p:stCondLst>
                                        </p:cTn>
                                        <p:tgtEl>
                                          <p:spTgt spid="4">
                                            <p:txEl>
                                              <p:pRg st="4" end="4"/>
                                            </p:txEl>
                                          </p:spTgt>
                                        </p:tgtEl>
                                      </p:cBhvr>
                                      <p:to x="100000" y="80000"/>
                                    </p:animScale>
                                    <p:animScale>
                                      <p:cBhvr>
                                        <p:cTn id="64" dur="830" decel="50000">
                                          <p:stCondLst>
                                            <p:cond delay="6690"/>
                                          </p:stCondLst>
                                        </p:cTn>
                                        <p:tgtEl>
                                          <p:spTgt spid="4">
                                            <p:txEl>
                                              <p:pRg st="4" end="4"/>
                                            </p:txEl>
                                          </p:spTgt>
                                        </p:tgtEl>
                                      </p:cBhvr>
                                      <p:to x="100000" y="100000"/>
                                    </p:animScale>
                                    <p:animScale>
                                      <p:cBhvr>
                                        <p:cTn id="65" dur="130">
                                          <p:stCondLst>
                                            <p:cond delay="8210"/>
                                          </p:stCondLst>
                                        </p:cTn>
                                        <p:tgtEl>
                                          <p:spTgt spid="4">
                                            <p:txEl>
                                              <p:pRg st="4" end="4"/>
                                            </p:txEl>
                                          </p:spTgt>
                                        </p:tgtEl>
                                      </p:cBhvr>
                                      <p:to x="100000" y="90000"/>
                                    </p:animScale>
                                    <p:animScale>
                                      <p:cBhvr>
                                        <p:cTn id="66" dur="830" decel="50000">
                                          <p:stCondLst>
                                            <p:cond delay="8340"/>
                                          </p:stCondLst>
                                        </p:cTn>
                                        <p:tgtEl>
                                          <p:spTgt spid="4">
                                            <p:txEl>
                                              <p:pRg st="4" end="4"/>
                                            </p:txEl>
                                          </p:spTgt>
                                        </p:tgtEl>
                                      </p:cBhvr>
                                      <p:to x="100000" y="100000"/>
                                    </p:animScale>
                                    <p:animScale>
                                      <p:cBhvr>
                                        <p:cTn id="67" dur="130">
                                          <p:stCondLst>
                                            <p:cond delay="9040"/>
                                          </p:stCondLst>
                                        </p:cTn>
                                        <p:tgtEl>
                                          <p:spTgt spid="4">
                                            <p:txEl>
                                              <p:pRg st="4" end="4"/>
                                            </p:txEl>
                                          </p:spTgt>
                                        </p:tgtEl>
                                      </p:cBhvr>
                                      <p:to x="100000" y="95000"/>
                                    </p:animScale>
                                    <p:animScale>
                                      <p:cBhvr>
                                        <p:cTn id="68" dur="830" decel="50000">
                                          <p:stCondLst>
                                            <p:cond delay="9170"/>
                                          </p:stCondLst>
                                        </p:cTn>
                                        <p:tgtEl>
                                          <p:spTgt spid="4">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4">
                                            <p:txEl>
                                              <p:pRg st="5" end="5"/>
                                            </p:txEl>
                                          </p:spTgt>
                                        </p:tgtEl>
                                        <p:attrNameLst>
                                          <p:attrName>style.visibility</p:attrName>
                                        </p:attrNameLst>
                                      </p:cBhvr>
                                      <p:to>
                                        <p:strVal val="visible"/>
                                      </p:to>
                                    </p:set>
                                    <p:animEffect transition="in" filter="wipe(down)">
                                      <p:cBhvr>
                                        <p:cTn id="71" dur="2900">
                                          <p:stCondLst>
                                            <p:cond delay="0"/>
                                          </p:stCondLst>
                                        </p:cTn>
                                        <p:tgtEl>
                                          <p:spTgt spid="4">
                                            <p:txEl>
                                              <p:pRg st="5" end="5"/>
                                            </p:txEl>
                                          </p:spTgt>
                                        </p:tgtEl>
                                      </p:cBhvr>
                                    </p:animEffect>
                                    <p:anim calcmode="lin" valueType="num">
                                      <p:cBhvr>
                                        <p:cTn id="72" dur="9110"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73" dur="3320"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74" dur="3320" tmFilter="0, 0; 0.125,0.2665; 0.25,0.4; 0.375,0.465; 0.5,0.5;  0.625,0.535; 0.75,0.6; 0.875,0.7335; 1,1">
                                          <p:stCondLst>
                                            <p:cond delay="3320"/>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75" dur="1660" tmFilter="0, 0; 0.125,0.2665; 0.25,0.4; 0.375,0.465; 0.5,0.5;  0.625,0.535; 0.75,0.6; 0.875,0.7335; 1,1">
                                          <p:stCondLst>
                                            <p:cond delay="6620"/>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76" dur="820" tmFilter="0, 0; 0.125,0.2665; 0.25,0.4; 0.375,0.465; 0.5,0.5;  0.625,0.535; 0.75,0.6; 0.875,0.7335; 1,1">
                                          <p:stCondLst>
                                            <p:cond delay="8280"/>
                                          </p:stCondLst>
                                        </p:cTn>
                                        <p:tgtEl>
                                          <p:spTgt spid="4">
                                            <p:txEl>
                                              <p:pRg st="5" end="5"/>
                                            </p:txEl>
                                          </p:spTgt>
                                        </p:tgtEl>
                                        <p:attrNameLst>
                                          <p:attrName>ppt_y</p:attrName>
                                        </p:attrNameLst>
                                      </p:cBhvr>
                                      <p:tavLst>
                                        <p:tav tm="0" fmla="#ppt_y-sin(pi*$)/81">
                                          <p:val>
                                            <p:fltVal val="0"/>
                                          </p:val>
                                        </p:tav>
                                        <p:tav tm="100000">
                                          <p:val>
                                            <p:fltVal val="1"/>
                                          </p:val>
                                        </p:tav>
                                      </p:tavLst>
                                    </p:anim>
                                    <p:animScale>
                                      <p:cBhvr>
                                        <p:cTn id="77" dur="130">
                                          <p:stCondLst>
                                            <p:cond delay="3250"/>
                                          </p:stCondLst>
                                        </p:cTn>
                                        <p:tgtEl>
                                          <p:spTgt spid="4">
                                            <p:txEl>
                                              <p:pRg st="5" end="5"/>
                                            </p:txEl>
                                          </p:spTgt>
                                        </p:tgtEl>
                                      </p:cBhvr>
                                      <p:to x="100000" y="60000"/>
                                    </p:animScale>
                                    <p:animScale>
                                      <p:cBhvr>
                                        <p:cTn id="78" dur="830" decel="50000">
                                          <p:stCondLst>
                                            <p:cond delay="3380"/>
                                          </p:stCondLst>
                                        </p:cTn>
                                        <p:tgtEl>
                                          <p:spTgt spid="4">
                                            <p:txEl>
                                              <p:pRg st="5" end="5"/>
                                            </p:txEl>
                                          </p:spTgt>
                                        </p:tgtEl>
                                      </p:cBhvr>
                                      <p:to x="100000" y="100000"/>
                                    </p:animScale>
                                    <p:animScale>
                                      <p:cBhvr>
                                        <p:cTn id="79" dur="130">
                                          <p:stCondLst>
                                            <p:cond delay="6560"/>
                                          </p:stCondLst>
                                        </p:cTn>
                                        <p:tgtEl>
                                          <p:spTgt spid="4">
                                            <p:txEl>
                                              <p:pRg st="5" end="5"/>
                                            </p:txEl>
                                          </p:spTgt>
                                        </p:tgtEl>
                                      </p:cBhvr>
                                      <p:to x="100000" y="80000"/>
                                    </p:animScale>
                                    <p:animScale>
                                      <p:cBhvr>
                                        <p:cTn id="80" dur="830" decel="50000">
                                          <p:stCondLst>
                                            <p:cond delay="6690"/>
                                          </p:stCondLst>
                                        </p:cTn>
                                        <p:tgtEl>
                                          <p:spTgt spid="4">
                                            <p:txEl>
                                              <p:pRg st="5" end="5"/>
                                            </p:txEl>
                                          </p:spTgt>
                                        </p:tgtEl>
                                      </p:cBhvr>
                                      <p:to x="100000" y="100000"/>
                                    </p:animScale>
                                    <p:animScale>
                                      <p:cBhvr>
                                        <p:cTn id="81" dur="130">
                                          <p:stCondLst>
                                            <p:cond delay="8210"/>
                                          </p:stCondLst>
                                        </p:cTn>
                                        <p:tgtEl>
                                          <p:spTgt spid="4">
                                            <p:txEl>
                                              <p:pRg st="5" end="5"/>
                                            </p:txEl>
                                          </p:spTgt>
                                        </p:tgtEl>
                                      </p:cBhvr>
                                      <p:to x="100000" y="90000"/>
                                    </p:animScale>
                                    <p:animScale>
                                      <p:cBhvr>
                                        <p:cTn id="82" dur="830" decel="50000">
                                          <p:stCondLst>
                                            <p:cond delay="8340"/>
                                          </p:stCondLst>
                                        </p:cTn>
                                        <p:tgtEl>
                                          <p:spTgt spid="4">
                                            <p:txEl>
                                              <p:pRg st="5" end="5"/>
                                            </p:txEl>
                                          </p:spTgt>
                                        </p:tgtEl>
                                      </p:cBhvr>
                                      <p:to x="100000" y="100000"/>
                                    </p:animScale>
                                    <p:animScale>
                                      <p:cBhvr>
                                        <p:cTn id="83" dur="130">
                                          <p:stCondLst>
                                            <p:cond delay="9040"/>
                                          </p:stCondLst>
                                        </p:cTn>
                                        <p:tgtEl>
                                          <p:spTgt spid="4">
                                            <p:txEl>
                                              <p:pRg st="5" end="5"/>
                                            </p:txEl>
                                          </p:spTgt>
                                        </p:tgtEl>
                                      </p:cBhvr>
                                      <p:to x="100000" y="95000"/>
                                    </p:animScale>
                                    <p:animScale>
                                      <p:cBhvr>
                                        <p:cTn id="84" dur="830" decel="50000">
                                          <p:stCondLst>
                                            <p:cond delay="9170"/>
                                          </p:stCondLst>
                                        </p:cTn>
                                        <p:tgtEl>
                                          <p:spTgt spid="4">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4">
                                            <p:txEl>
                                              <p:pRg st="6" end="6"/>
                                            </p:txEl>
                                          </p:spTgt>
                                        </p:tgtEl>
                                        <p:attrNameLst>
                                          <p:attrName>style.visibility</p:attrName>
                                        </p:attrNameLst>
                                      </p:cBhvr>
                                      <p:to>
                                        <p:strVal val="visible"/>
                                      </p:to>
                                    </p:set>
                                    <p:animEffect transition="in" filter="wipe(down)">
                                      <p:cBhvr>
                                        <p:cTn id="87" dur="2900">
                                          <p:stCondLst>
                                            <p:cond delay="0"/>
                                          </p:stCondLst>
                                        </p:cTn>
                                        <p:tgtEl>
                                          <p:spTgt spid="4">
                                            <p:txEl>
                                              <p:pRg st="6" end="6"/>
                                            </p:txEl>
                                          </p:spTgt>
                                        </p:tgtEl>
                                      </p:cBhvr>
                                    </p:animEffect>
                                    <p:anim calcmode="lin" valueType="num">
                                      <p:cBhvr>
                                        <p:cTn id="88" dur="9110"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89" dur="3320"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90" dur="3320" tmFilter="0, 0; 0.125,0.2665; 0.25,0.4; 0.375,0.465; 0.5,0.5;  0.625,0.535; 0.75,0.6; 0.875,0.7335; 1,1">
                                          <p:stCondLst>
                                            <p:cond delay="3320"/>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91" dur="1660" tmFilter="0, 0; 0.125,0.2665; 0.25,0.4; 0.375,0.465; 0.5,0.5;  0.625,0.535; 0.75,0.6; 0.875,0.7335; 1,1">
                                          <p:stCondLst>
                                            <p:cond delay="6620"/>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92" dur="820" tmFilter="0, 0; 0.125,0.2665; 0.25,0.4; 0.375,0.465; 0.5,0.5;  0.625,0.535; 0.75,0.6; 0.875,0.7335; 1,1">
                                          <p:stCondLst>
                                            <p:cond delay="8280"/>
                                          </p:stCondLst>
                                        </p:cTn>
                                        <p:tgtEl>
                                          <p:spTgt spid="4">
                                            <p:txEl>
                                              <p:pRg st="6" end="6"/>
                                            </p:txEl>
                                          </p:spTgt>
                                        </p:tgtEl>
                                        <p:attrNameLst>
                                          <p:attrName>ppt_y</p:attrName>
                                        </p:attrNameLst>
                                      </p:cBhvr>
                                      <p:tavLst>
                                        <p:tav tm="0" fmla="#ppt_y-sin(pi*$)/81">
                                          <p:val>
                                            <p:fltVal val="0"/>
                                          </p:val>
                                        </p:tav>
                                        <p:tav tm="100000">
                                          <p:val>
                                            <p:fltVal val="1"/>
                                          </p:val>
                                        </p:tav>
                                      </p:tavLst>
                                    </p:anim>
                                    <p:animScale>
                                      <p:cBhvr>
                                        <p:cTn id="93" dur="130">
                                          <p:stCondLst>
                                            <p:cond delay="3250"/>
                                          </p:stCondLst>
                                        </p:cTn>
                                        <p:tgtEl>
                                          <p:spTgt spid="4">
                                            <p:txEl>
                                              <p:pRg st="6" end="6"/>
                                            </p:txEl>
                                          </p:spTgt>
                                        </p:tgtEl>
                                      </p:cBhvr>
                                      <p:to x="100000" y="60000"/>
                                    </p:animScale>
                                    <p:animScale>
                                      <p:cBhvr>
                                        <p:cTn id="94" dur="830" decel="50000">
                                          <p:stCondLst>
                                            <p:cond delay="3380"/>
                                          </p:stCondLst>
                                        </p:cTn>
                                        <p:tgtEl>
                                          <p:spTgt spid="4">
                                            <p:txEl>
                                              <p:pRg st="6" end="6"/>
                                            </p:txEl>
                                          </p:spTgt>
                                        </p:tgtEl>
                                      </p:cBhvr>
                                      <p:to x="100000" y="100000"/>
                                    </p:animScale>
                                    <p:animScale>
                                      <p:cBhvr>
                                        <p:cTn id="95" dur="130">
                                          <p:stCondLst>
                                            <p:cond delay="6560"/>
                                          </p:stCondLst>
                                        </p:cTn>
                                        <p:tgtEl>
                                          <p:spTgt spid="4">
                                            <p:txEl>
                                              <p:pRg st="6" end="6"/>
                                            </p:txEl>
                                          </p:spTgt>
                                        </p:tgtEl>
                                      </p:cBhvr>
                                      <p:to x="100000" y="80000"/>
                                    </p:animScale>
                                    <p:animScale>
                                      <p:cBhvr>
                                        <p:cTn id="96" dur="830" decel="50000">
                                          <p:stCondLst>
                                            <p:cond delay="6690"/>
                                          </p:stCondLst>
                                        </p:cTn>
                                        <p:tgtEl>
                                          <p:spTgt spid="4">
                                            <p:txEl>
                                              <p:pRg st="6" end="6"/>
                                            </p:txEl>
                                          </p:spTgt>
                                        </p:tgtEl>
                                      </p:cBhvr>
                                      <p:to x="100000" y="100000"/>
                                    </p:animScale>
                                    <p:animScale>
                                      <p:cBhvr>
                                        <p:cTn id="97" dur="130">
                                          <p:stCondLst>
                                            <p:cond delay="8210"/>
                                          </p:stCondLst>
                                        </p:cTn>
                                        <p:tgtEl>
                                          <p:spTgt spid="4">
                                            <p:txEl>
                                              <p:pRg st="6" end="6"/>
                                            </p:txEl>
                                          </p:spTgt>
                                        </p:tgtEl>
                                      </p:cBhvr>
                                      <p:to x="100000" y="90000"/>
                                    </p:animScale>
                                    <p:animScale>
                                      <p:cBhvr>
                                        <p:cTn id="98" dur="830" decel="50000">
                                          <p:stCondLst>
                                            <p:cond delay="8340"/>
                                          </p:stCondLst>
                                        </p:cTn>
                                        <p:tgtEl>
                                          <p:spTgt spid="4">
                                            <p:txEl>
                                              <p:pRg st="6" end="6"/>
                                            </p:txEl>
                                          </p:spTgt>
                                        </p:tgtEl>
                                      </p:cBhvr>
                                      <p:to x="100000" y="100000"/>
                                    </p:animScale>
                                    <p:animScale>
                                      <p:cBhvr>
                                        <p:cTn id="99" dur="130">
                                          <p:stCondLst>
                                            <p:cond delay="9040"/>
                                          </p:stCondLst>
                                        </p:cTn>
                                        <p:tgtEl>
                                          <p:spTgt spid="4">
                                            <p:txEl>
                                              <p:pRg st="6" end="6"/>
                                            </p:txEl>
                                          </p:spTgt>
                                        </p:tgtEl>
                                      </p:cBhvr>
                                      <p:to x="100000" y="95000"/>
                                    </p:animScale>
                                    <p:animScale>
                                      <p:cBhvr>
                                        <p:cTn id="100" dur="830" decel="50000">
                                          <p:stCondLst>
                                            <p:cond delay="9170"/>
                                          </p:stCondLst>
                                        </p:cTn>
                                        <p:tgtEl>
                                          <p:spTgt spid="4">
                                            <p:txEl>
                                              <p:pRg st="6" end="6"/>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animEffect transition="in" filter="wipe(down)">
                                      <p:cBhvr>
                                        <p:cTn id="103" dur="2900">
                                          <p:stCondLst>
                                            <p:cond delay="0"/>
                                          </p:stCondLst>
                                        </p:cTn>
                                        <p:tgtEl>
                                          <p:spTgt spid="4">
                                            <p:txEl>
                                              <p:pRg st="7" end="7"/>
                                            </p:txEl>
                                          </p:spTgt>
                                        </p:tgtEl>
                                      </p:cBhvr>
                                    </p:animEffect>
                                    <p:anim calcmode="lin" valueType="num">
                                      <p:cBhvr>
                                        <p:cTn id="104" dur="9110"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105" dur="3320"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106" dur="3320" tmFilter="0, 0; 0.125,0.2665; 0.25,0.4; 0.375,0.465; 0.5,0.5;  0.625,0.535; 0.75,0.6; 0.875,0.7335; 1,1">
                                          <p:stCondLst>
                                            <p:cond delay="3320"/>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107" dur="1660" tmFilter="0, 0; 0.125,0.2665; 0.25,0.4; 0.375,0.465; 0.5,0.5;  0.625,0.535; 0.75,0.6; 0.875,0.7335; 1,1">
                                          <p:stCondLst>
                                            <p:cond delay="6620"/>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108" dur="820" tmFilter="0, 0; 0.125,0.2665; 0.25,0.4; 0.375,0.465; 0.5,0.5;  0.625,0.535; 0.75,0.6; 0.875,0.7335; 1,1">
                                          <p:stCondLst>
                                            <p:cond delay="8280"/>
                                          </p:stCondLst>
                                        </p:cTn>
                                        <p:tgtEl>
                                          <p:spTgt spid="4">
                                            <p:txEl>
                                              <p:pRg st="7" end="7"/>
                                            </p:txEl>
                                          </p:spTgt>
                                        </p:tgtEl>
                                        <p:attrNameLst>
                                          <p:attrName>ppt_y</p:attrName>
                                        </p:attrNameLst>
                                      </p:cBhvr>
                                      <p:tavLst>
                                        <p:tav tm="0" fmla="#ppt_y-sin(pi*$)/81">
                                          <p:val>
                                            <p:fltVal val="0"/>
                                          </p:val>
                                        </p:tav>
                                        <p:tav tm="100000">
                                          <p:val>
                                            <p:fltVal val="1"/>
                                          </p:val>
                                        </p:tav>
                                      </p:tavLst>
                                    </p:anim>
                                    <p:animScale>
                                      <p:cBhvr>
                                        <p:cTn id="109" dur="130">
                                          <p:stCondLst>
                                            <p:cond delay="3250"/>
                                          </p:stCondLst>
                                        </p:cTn>
                                        <p:tgtEl>
                                          <p:spTgt spid="4">
                                            <p:txEl>
                                              <p:pRg st="7" end="7"/>
                                            </p:txEl>
                                          </p:spTgt>
                                        </p:tgtEl>
                                      </p:cBhvr>
                                      <p:to x="100000" y="60000"/>
                                    </p:animScale>
                                    <p:animScale>
                                      <p:cBhvr>
                                        <p:cTn id="110" dur="830" decel="50000">
                                          <p:stCondLst>
                                            <p:cond delay="3380"/>
                                          </p:stCondLst>
                                        </p:cTn>
                                        <p:tgtEl>
                                          <p:spTgt spid="4">
                                            <p:txEl>
                                              <p:pRg st="7" end="7"/>
                                            </p:txEl>
                                          </p:spTgt>
                                        </p:tgtEl>
                                      </p:cBhvr>
                                      <p:to x="100000" y="100000"/>
                                    </p:animScale>
                                    <p:animScale>
                                      <p:cBhvr>
                                        <p:cTn id="111" dur="130">
                                          <p:stCondLst>
                                            <p:cond delay="6560"/>
                                          </p:stCondLst>
                                        </p:cTn>
                                        <p:tgtEl>
                                          <p:spTgt spid="4">
                                            <p:txEl>
                                              <p:pRg st="7" end="7"/>
                                            </p:txEl>
                                          </p:spTgt>
                                        </p:tgtEl>
                                      </p:cBhvr>
                                      <p:to x="100000" y="80000"/>
                                    </p:animScale>
                                    <p:animScale>
                                      <p:cBhvr>
                                        <p:cTn id="112" dur="830" decel="50000">
                                          <p:stCondLst>
                                            <p:cond delay="6690"/>
                                          </p:stCondLst>
                                        </p:cTn>
                                        <p:tgtEl>
                                          <p:spTgt spid="4">
                                            <p:txEl>
                                              <p:pRg st="7" end="7"/>
                                            </p:txEl>
                                          </p:spTgt>
                                        </p:tgtEl>
                                      </p:cBhvr>
                                      <p:to x="100000" y="100000"/>
                                    </p:animScale>
                                    <p:animScale>
                                      <p:cBhvr>
                                        <p:cTn id="113" dur="130">
                                          <p:stCondLst>
                                            <p:cond delay="8210"/>
                                          </p:stCondLst>
                                        </p:cTn>
                                        <p:tgtEl>
                                          <p:spTgt spid="4">
                                            <p:txEl>
                                              <p:pRg st="7" end="7"/>
                                            </p:txEl>
                                          </p:spTgt>
                                        </p:tgtEl>
                                      </p:cBhvr>
                                      <p:to x="100000" y="90000"/>
                                    </p:animScale>
                                    <p:animScale>
                                      <p:cBhvr>
                                        <p:cTn id="114" dur="830" decel="50000">
                                          <p:stCondLst>
                                            <p:cond delay="8340"/>
                                          </p:stCondLst>
                                        </p:cTn>
                                        <p:tgtEl>
                                          <p:spTgt spid="4">
                                            <p:txEl>
                                              <p:pRg st="7" end="7"/>
                                            </p:txEl>
                                          </p:spTgt>
                                        </p:tgtEl>
                                      </p:cBhvr>
                                      <p:to x="100000" y="100000"/>
                                    </p:animScale>
                                    <p:animScale>
                                      <p:cBhvr>
                                        <p:cTn id="115" dur="130">
                                          <p:stCondLst>
                                            <p:cond delay="9040"/>
                                          </p:stCondLst>
                                        </p:cTn>
                                        <p:tgtEl>
                                          <p:spTgt spid="4">
                                            <p:txEl>
                                              <p:pRg st="7" end="7"/>
                                            </p:txEl>
                                          </p:spTgt>
                                        </p:tgtEl>
                                      </p:cBhvr>
                                      <p:to x="100000" y="95000"/>
                                    </p:animScale>
                                    <p:animScale>
                                      <p:cBhvr>
                                        <p:cTn id="116" dur="830" decel="50000">
                                          <p:stCondLst>
                                            <p:cond delay="9170"/>
                                          </p:stCondLst>
                                        </p:cTn>
                                        <p:tgtEl>
                                          <p:spTgt spid="4">
                                            <p:txEl>
                                              <p:pRg st="7" end="7"/>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4">
                                            <p:txEl>
                                              <p:pRg st="8" end="8"/>
                                            </p:txEl>
                                          </p:spTgt>
                                        </p:tgtEl>
                                        <p:attrNameLst>
                                          <p:attrName>style.visibility</p:attrName>
                                        </p:attrNameLst>
                                      </p:cBhvr>
                                      <p:to>
                                        <p:strVal val="visible"/>
                                      </p:to>
                                    </p:set>
                                    <p:animEffect transition="in" filter="wipe(down)">
                                      <p:cBhvr>
                                        <p:cTn id="119" dur="2900">
                                          <p:stCondLst>
                                            <p:cond delay="0"/>
                                          </p:stCondLst>
                                        </p:cTn>
                                        <p:tgtEl>
                                          <p:spTgt spid="4">
                                            <p:txEl>
                                              <p:pRg st="8" end="8"/>
                                            </p:txEl>
                                          </p:spTgt>
                                        </p:tgtEl>
                                      </p:cBhvr>
                                    </p:animEffect>
                                    <p:anim calcmode="lin" valueType="num">
                                      <p:cBhvr>
                                        <p:cTn id="120" dur="9110" tmFilter="0,0; 0.14,0.36; 0.43,0.73; 0.71,0.91; 1.0,1.0">
                                          <p:stCondLst>
                                            <p:cond delay="0"/>
                                          </p:stCondLst>
                                        </p:cTn>
                                        <p:tgtEl>
                                          <p:spTgt spid="4">
                                            <p:txEl>
                                              <p:pRg st="8" end="8"/>
                                            </p:txEl>
                                          </p:spTgt>
                                        </p:tgtEl>
                                        <p:attrNameLst>
                                          <p:attrName>ppt_x</p:attrName>
                                        </p:attrNameLst>
                                      </p:cBhvr>
                                      <p:tavLst>
                                        <p:tav tm="0">
                                          <p:val>
                                            <p:strVal val="#ppt_x-0.25"/>
                                          </p:val>
                                        </p:tav>
                                        <p:tav tm="100000">
                                          <p:val>
                                            <p:strVal val="#ppt_x"/>
                                          </p:val>
                                        </p:tav>
                                      </p:tavLst>
                                    </p:anim>
                                    <p:anim calcmode="lin" valueType="num">
                                      <p:cBhvr>
                                        <p:cTn id="121" dur="3320" tmFilter="0.0,0.0; 0.25,0.07; 0.50,0.2; 0.75,0.467; 1.0,1.0">
                                          <p:stCondLst>
                                            <p:cond delay="0"/>
                                          </p:stCondLst>
                                        </p:cTn>
                                        <p:tgtEl>
                                          <p:spTgt spid="4">
                                            <p:txEl>
                                              <p:pRg st="8" end="8"/>
                                            </p:txEl>
                                          </p:spTgt>
                                        </p:tgtEl>
                                        <p:attrNameLst>
                                          <p:attrName>ppt_y</p:attrName>
                                        </p:attrNameLst>
                                      </p:cBhvr>
                                      <p:tavLst>
                                        <p:tav tm="0" fmla="#ppt_y-sin(pi*$)/3">
                                          <p:val>
                                            <p:fltVal val="0.5"/>
                                          </p:val>
                                        </p:tav>
                                        <p:tav tm="100000">
                                          <p:val>
                                            <p:fltVal val="1"/>
                                          </p:val>
                                        </p:tav>
                                      </p:tavLst>
                                    </p:anim>
                                    <p:anim calcmode="lin" valueType="num">
                                      <p:cBhvr>
                                        <p:cTn id="122" dur="3320" tmFilter="0, 0; 0.125,0.2665; 0.25,0.4; 0.375,0.465; 0.5,0.5;  0.625,0.535; 0.75,0.6; 0.875,0.7335; 1,1">
                                          <p:stCondLst>
                                            <p:cond delay="3320"/>
                                          </p:stCondLst>
                                        </p:cTn>
                                        <p:tgtEl>
                                          <p:spTgt spid="4">
                                            <p:txEl>
                                              <p:pRg st="8" end="8"/>
                                            </p:txEl>
                                          </p:spTgt>
                                        </p:tgtEl>
                                        <p:attrNameLst>
                                          <p:attrName>ppt_y</p:attrName>
                                        </p:attrNameLst>
                                      </p:cBhvr>
                                      <p:tavLst>
                                        <p:tav tm="0" fmla="#ppt_y-sin(pi*$)/9">
                                          <p:val>
                                            <p:fltVal val="0"/>
                                          </p:val>
                                        </p:tav>
                                        <p:tav tm="100000">
                                          <p:val>
                                            <p:fltVal val="1"/>
                                          </p:val>
                                        </p:tav>
                                      </p:tavLst>
                                    </p:anim>
                                    <p:anim calcmode="lin" valueType="num">
                                      <p:cBhvr>
                                        <p:cTn id="123" dur="1660" tmFilter="0, 0; 0.125,0.2665; 0.25,0.4; 0.375,0.465; 0.5,0.5;  0.625,0.535; 0.75,0.6; 0.875,0.7335; 1,1">
                                          <p:stCondLst>
                                            <p:cond delay="6620"/>
                                          </p:stCondLst>
                                        </p:cTn>
                                        <p:tgtEl>
                                          <p:spTgt spid="4">
                                            <p:txEl>
                                              <p:pRg st="8" end="8"/>
                                            </p:txEl>
                                          </p:spTgt>
                                        </p:tgtEl>
                                        <p:attrNameLst>
                                          <p:attrName>ppt_y</p:attrName>
                                        </p:attrNameLst>
                                      </p:cBhvr>
                                      <p:tavLst>
                                        <p:tav tm="0" fmla="#ppt_y-sin(pi*$)/27">
                                          <p:val>
                                            <p:fltVal val="0"/>
                                          </p:val>
                                        </p:tav>
                                        <p:tav tm="100000">
                                          <p:val>
                                            <p:fltVal val="1"/>
                                          </p:val>
                                        </p:tav>
                                      </p:tavLst>
                                    </p:anim>
                                    <p:anim calcmode="lin" valueType="num">
                                      <p:cBhvr>
                                        <p:cTn id="124" dur="820" tmFilter="0, 0; 0.125,0.2665; 0.25,0.4; 0.375,0.465; 0.5,0.5;  0.625,0.535; 0.75,0.6; 0.875,0.7335; 1,1">
                                          <p:stCondLst>
                                            <p:cond delay="8280"/>
                                          </p:stCondLst>
                                        </p:cTn>
                                        <p:tgtEl>
                                          <p:spTgt spid="4">
                                            <p:txEl>
                                              <p:pRg st="8" end="8"/>
                                            </p:txEl>
                                          </p:spTgt>
                                        </p:tgtEl>
                                        <p:attrNameLst>
                                          <p:attrName>ppt_y</p:attrName>
                                        </p:attrNameLst>
                                      </p:cBhvr>
                                      <p:tavLst>
                                        <p:tav tm="0" fmla="#ppt_y-sin(pi*$)/81">
                                          <p:val>
                                            <p:fltVal val="0"/>
                                          </p:val>
                                        </p:tav>
                                        <p:tav tm="100000">
                                          <p:val>
                                            <p:fltVal val="1"/>
                                          </p:val>
                                        </p:tav>
                                      </p:tavLst>
                                    </p:anim>
                                    <p:animScale>
                                      <p:cBhvr>
                                        <p:cTn id="125" dur="130">
                                          <p:stCondLst>
                                            <p:cond delay="3250"/>
                                          </p:stCondLst>
                                        </p:cTn>
                                        <p:tgtEl>
                                          <p:spTgt spid="4">
                                            <p:txEl>
                                              <p:pRg st="8" end="8"/>
                                            </p:txEl>
                                          </p:spTgt>
                                        </p:tgtEl>
                                      </p:cBhvr>
                                      <p:to x="100000" y="60000"/>
                                    </p:animScale>
                                    <p:animScale>
                                      <p:cBhvr>
                                        <p:cTn id="126" dur="830" decel="50000">
                                          <p:stCondLst>
                                            <p:cond delay="3380"/>
                                          </p:stCondLst>
                                        </p:cTn>
                                        <p:tgtEl>
                                          <p:spTgt spid="4">
                                            <p:txEl>
                                              <p:pRg st="8" end="8"/>
                                            </p:txEl>
                                          </p:spTgt>
                                        </p:tgtEl>
                                      </p:cBhvr>
                                      <p:to x="100000" y="100000"/>
                                    </p:animScale>
                                    <p:animScale>
                                      <p:cBhvr>
                                        <p:cTn id="127" dur="130">
                                          <p:stCondLst>
                                            <p:cond delay="6560"/>
                                          </p:stCondLst>
                                        </p:cTn>
                                        <p:tgtEl>
                                          <p:spTgt spid="4">
                                            <p:txEl>
                                              <p:pRg st="8" end="8"/>
                                            </p:txEl>
                                          </p:spTgt>
                                        </p:tgtEl>
                                      </p:cBhvr>
                                      <p:to x="100000" y="80000"/>
                                    </p:animScale>
                                    <p:animScale>
                                      <p:cBhvr>
                                        <p:cTn id="128" dur="830" decel="50000">
                                          <p:stCondLst>
                                            <p:cond delay="6690"/>
                                          </p:stCondLst>
                                        </p:cTn>
                                        <p:tgtEl>
                                          <p:spTgt spid="4">
                                            <p:txEl>
                                              <p:pRg st="8" end="8"/>
                                            </p:txEl>
                                          </p:spTgt>
                                        </p:tgtEl>
                                      </p:cBhvr>
                                      <p:to x="100000" y="100000"/>
                                    </p:animScale>
                                    <p:animScale>
                                      <p:cBhvr>
                                        <p:cTn id="129" dur="130">
                                          <p:stCondLst>
                                            <p:cond delay="8210"/>
                                          </p:stCondLst>
                                        </p:cTn>
                                        <p:tgtEl>
                                          <p:spTgt spid="4">
                                            <p:txEl>
                                              <p:pRg st="8" end="8"/>
                                            </p:txEl>
                                          </p:spTgt>
                                        </p:tgtEl>
                                      </p:cBhvr>
                                      <p:to x="100000" y="90000"/>
                                    </p:animScale>
                                    <p:animScale>
                                      <p:cBhvr>
                                        <p:cTn id="130" dur="830" decel="50000">
                                          <p:stCondLst>
                                            <p:cond delay="8340"/>
                                          </p:stCondLst>
                                        </p:cTn>
                                        <p:tgtEl>
                                          <p:spTgt spid="4">
                                            <p:txEl>
                                              <p:pRg st="8" end="8"/>
                                            </p:txEl>
                                          </p:spTgt>
                                        </p:tgtEl>
                                      </p:cBhvr>
                                      <p:to x="100000" y="100000"/>
                                    </p:animScale>
                                    <p:animScale>
                                      <p:cBhvr>
                                        <p:cTn id="131" dur="130">
                                          <p:stCondLst>
                                            <p:cond delay="9040"/>
                                          </p:stCondLst>
                                        </p:cTn>
                                        <p:tgtEl>
                                          <p:spTgt spid="4">
                                            <p:txEl>
                                              <p:pRg st="8" end="8"/>
                                            </p:txEl>
                                          </p:spTgt>
                                        </p:tgtEl>
                                      </p:cBhvr>
                                      <p:to x="100000" y="95000"/>
                                    </p:animScale>
                                    <p:animScale>
                                      <p:cBhvr>
                                        <p:cTn id="132" dur="830" decel="50000">
                                          <p:stCondLst>
                                            <p:cond delay="9170"/>
                                          </p:stCondLst>
                                        </p:cTn>
                                        <p:tgtEl>
                                          <p:spTgt spid="4">
                                            <p:txEl>
                                              <p:pRg st="8" end="8"/>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4">
                                            <p:txEl>
                                              <p:pRg st="9" end="9"/>
                                            </p:txEl>
                                          </p:spTgt>
                                        </p:tgtEl>
                                        <p:attrNameLst>
                                          <p:attrName>style.visibility</p:attrName>
                                        </p:attrNameLst>
                                      </p:cBhvr>
                                      <p:to>
                                        <p:strVal val="visible"/>
                                      </p:to>
                                    </p:set>
                                    <p:animEffect transition="in" filter="wipe(down)">
                                      <p:cBhvr>
                                        <p:cTn id="135" dur="2900">
                                          <p:stCondLst>
                                            <p:cond delay="0"/>
                                          </p:stCondLst>
                                        </p:cTn>
                                        <p:tgtEl>
                                          <p:spTgt spid="4">
                                            <p:txEl>
                                              <p:pRg st="9" end="9"/>
                                            </p:txEl>
                                          </p:spTgt>
                                        </p:tgtEl>
                                      </p:cBhvr>
                                    </p:animEffect>
                                    <p:anim calcmode="lin" valueType="num">
                                      <p:cBhvr>
                                        <p:cTn id="136" dur="9110" tmFilter="0,0; 0.14,0.36; 0.43,0.73; 0.71,0.91; 1.0,1.0">
                                          <p:stCondLst>
                                            <p:cond delay="0"/>
                                          </p:stCondLst>
                                        </p:cTn>
                                        <p:tgtEl>
                                          <p:spTgt spid="4">
                                            <p:txEl>
                                              <p:pRg st="9" end="9"/>
                                            </p:txEl>
                                          </p:spTgt>
                                        </p:tgtEl>
                                        <p:attrNameLst>
                                          <p:attrName>ppt_x</p:attrName>
                                        </p:attrNameLst>
                                      </p:cBhvr>
                                      <p:tavLst>
                                        <p:tav tm="0">
                                          <p:val>
                                            <p:strVal val="#ppt_x-0.25"/>
                                          </p:val>
                                        </p:tav>
                                        <p:tav tm="100000">
                                          <p:val>
                                            <p:strVal val="#ppt_x"/>
                                          </p:val>
                                        </p:tav>
                                      </p:tavLst>
                                    </p:anim>
                                    <p:anim calcmode="lin" valueType="num">
                                      <p:cBhvr>
                                        <p:cTn id="137" dur="3320" tmFilter="0.0,0.0; 0.25,0.07; 0.50,0.2; 0.75,0.467; 1.0,1.0">
                                          <p:stCondLst>
                                            <p:cond delay="0"/>
                                          </p:stCondLst>
                                        </p:cTn>
                                        <p:tgtEl>
                                          <p:spTgt spid="4">
                                            <p:txEl>
                                              <p:pRg st="9" end="9"/>
                                            </p:txEl>
                                          </p:spTgt>
                                        </p:tgtEl>
                                        <p:attrNameLst>
                                          <p:attrName>ppt_y</p:attrName>
                                        </p:attrNameLst>
                                      </p:cBhvr>
                                      <p:tavLst>
                                        <p:tav tm="0" fmla="#ppt_y-sin(pi*$)/3">
                                          <p:val>
                                            <p:fltVal val="0.5"/>
                                          </p:val>
                                        </p:tav>
                                        <p:tav tm="100000">
                                          <p:val>
                                            <p:fltVal val="1"/>
                                          </p:val>
                                        </p:tav>
                                      </p:tavLst>
                                    </p:anim>
                                    <p:anim calcmode="lin" valueType="num">
                                      <p:cBhvr>
                                        <p:cTn id="138" dur="3320" tmFilter="0, 0; 0.125,0.2665; 0.25,0.4; 0.375,0.465; 0.5,0.5;  0.625,0.535; 0.75,0.6; 0.875,0.7335; 1,1">
                                          <p:stCondLst>
                                            <p:cond delay="3320"/>
                                          </p:stCondLst>
                                        </p:cTn>
                                        <p:tgtEl>
                                          <p:spTgt spid="4">
                                            <p:txEl>
                                              <p:pRg st="9" end="9"/>
                                            </p:txEl>
                                          </p:spTgt>
                                        </p:tgtEl>
                                        <p:attrNameLst>
                                          <p:attrName>ppt_y</p:attrName>
                                        </p:attrNameLst>
                                      </p:cBhvr>
                                      <p:tavLst>
                                        <p:tav tm="0" fmla="#ppt_y-sin(pi*$)/9">
                                          <p:val>
                                            <p:fltVal val="0"/>
                                          </p:val>
                                        </p:tav>
                                        <p:tav tm="100000">
                                          <p:val>
                                            <p:fltVal val="1"/>
                                          </p:val>
                                        </p:tav>
                                      </p:tavLst>
                                    </p:anim>
                                    <p:anim calcmode="lin" valueType="num">
                                      <p:cBhvr>
                                        <p:cTn id="139" dur="1660" tmFilter="0, 0; 0.125,0.2665; 0.25,0.4; 0.375,0.465; 0.5,0.5;  0.625,0.535; 0.75,0.6; 0.875,0.7335; 1,1">
                                          <p:stCondLst>
                                            <p:cond delay="6620"/>
                                          </p:stCondLst>
                                        </p:cTn>
                                        <p:tgtEl>
                                          <p:spTgt spid="4">
                                            <p:txEl>
                                              <p:pRg st="9" end="9"/>
                                            </p:txEl>
                                          </p:spTgt>
                                        </p:tgtEl>
                                        <p:attrNameLst>
                                          <p:attrName>ppt_y</p:attrName>
                                        </p:attrNameLst>
                                      </p:cBhvr>
                                      <p:tavLst>
                                        <p:tav tm="0" fmla="#ppt_y-sin(pi*$)/27">
                                          <p:val>
                                            <p:fltVal val="0"/>
                                          </p:val>
                                        </p:tav>
                                        <p:tav tm="100000">
                                          <p:val>
                                            <p:fltVal val="1"/>
                                          </p:val>
                                        </p:tav>
                                      </p:tavLst>
                                    </p:anim>
                                    <p:anim calcmode="lin" valueType="num">
                                      <p:cBhvr>
                                        <p:cTn id="140" dur="820" tmFilter="0, 0; 0.125,0.2665; 0.25,0.4; 0.375,0.465; 0.5,0.5;  0.625,0.535; 0.75,0.6; 0.875,0.7335; 1,1">
                                          <p:stCondLst>
                                            <p:cond delay="8280"/>
                                          </p:stCondLst>
                                        </p:cTn>
                                        <p:tgtEl>
                                          <p:spTgt spid="4">
                                            <p:txEl>
                                              <p:pRg st="9" end="9"/>
                                            </p:txEl>
                                          </p:spTgt>
                                        </p:tgtEl>
                                        <p:attrNameLst>
                                          <p:attrName>ppt_y</p:attrName>
                                        </p:attrNameLst>
                                      </p:cBhvr>
                                      <p:tavLst>
                                        <p:tav tm="0" fmla="#ppt_y-sin(pi*$)/81">
                                          <p:val>
                                            <p:fltVal val="0"/>
                                          </p:val>
                                        </p:tav>
                                        <p:tav tm="100000">
                                          <p:val>
                                            <p:fltVal val="1"/>
                                          </p:val>
                                        </p:tav>
                                      </p:tavLst>
                                    </p:anim>
                                    <p:animScale>
                                      <p:cBhvr>
                                        <p:cTn id="141" dur="130">
                                          <p:stCondLst>
                                            <p:cond delay="3250"/>
                                          </p:stCondLst>
                                        </p:cTn>
                                        <p:tgtEl>
                                          <p:spTgt spid="4">
                                            <p:txEl>
                                              <p:pRg st="9" end="9"/>
                                            </p:txEl>
                                          </p:spTgt>
                                        </p:tgtEl>
                                      </p:cBhvr>
                                      <p:to x="100000" y="60000"/>
                                    </p:animScale>
                                    <p:animScale>
                                      <p:cBhvr>
                                        <p:cTn id="142" dur="830" decel="50000">
                                          <p:stCondLst>
                                            <p:cond delay="3380"/>
                                          </p:stCondLst>
                                        </p:cTn>
                                        <p:tgtEl>
                                          <p:spTgt spid="4">
                                            <p:txEl>
                                              <p:pRg st="9" end="9"/>
                                            </p:txEl>
                                          </p:spTgt>
                                        </p:tgtEl>
                                      </p:cBhvr>
                                      <p:to x="100000" y="100000"/>
                                    </p:animScale>
                                    <p:animScale>
                                      <p:cBhvr>
                                        <p:cTn id="143" dur="130">
                                          <p:stCondLst>
                                            <p:cond delay="6560"/>
                                          </p:stCondLst>
                                        </p:cTn>
                                        <p:tgtEl>
                                          <p:spTgt spid="4">
                                            <p:txEl>
                                              <p:pRg st="9" end="9"/>
                                            </p:txEl>
                                          </p:spTgt>
                                        </p:tgtEl>
                                      </p:cBhvr>
                                      <p:to x="100000" y="80000"/>
                                    </p:animScale>
                                    <p:animScale>
                                      <p:cBhvr>
                                        <p:cTn id="144" dur="830" decel="50000">
                                          <p:stCondLst>
                                            <p:cond delay="6690"/>
                                          </p:stCondLst>
                                        </p:cTn>
                                        <p:tgtEl>
                                          <p:spTgt spid="4">
                                            <p:txEl>
                                              <p:pRg st="9" end="9"/>
                                            </p:txEl>
                                          </p:spTgt>
                                        </p:tgtEl>
                                      </p:cBhvr>
                                      <p:to x="100000" y="100000"/>
                                    </p:animScale>
                                    <p:animScale>
                                      <p:cBhvr>
                                        <p:cTn id="145" dur="130">
                                          <p:stCondLst>
                                            <p:cond delay="8210"/>
                                          </p:stCondLst>
                                        </p:cTn>
                                        <p:tgtEl>
                                          <p:spTgt spid="4">
                                            <p:txEl>
                                              <p:pRg st="9" end="9"/>
                                            </p:txEl>
                                          </p:spTgt>
                                        </p:tgtEl>
                                      </p:cBhvr>
                                      <p:to x="100000" y="90000"/>
                                    </p:animScale>
                                    <p:animScale>
                                      <p:cBhvr>
                                        <p:cTn id="146" dur="830" decel="50000">
                                          <p:stCondLst>
                                            <p:cond delay="8340"/>
                                          </p:stCondLst>
                                        </p:cTn>
                                        <p:tgtEl>
                                          <p:spTgt spid="4">
                                            <p:txEl>
                                              <p:pRg st="9" end="9"/>
                                            </p:txEl>
                                          </p:spTgt>
                                        </p:tgtEl>
                                      </p:cBhvr>
                                      <p:to x="100000" y="100000"/>
                                    </p:animScale>
                                    <p:animScale>
                                      <p:cBhvr>
                                        <p:cTn id="147" dur="130">
                                          <p:stCondLst>
                                            <p:cond delay="9040"/>
                                          </p:stCondLst>
                                        </p:cTn>
                                        <p:tgtEl>
                                          <p:spTgt spid="4">
                                            <p:txEl>
                                              <p:pRg st="9" end="9"/>
                                            </p:txEl>
                                          </p:spTgt>
                                        </p:tgtEl>
                                      </p:cBhvr>
                                      <p:to x="100000" y="95000"/>
                                    </p:animScale>
                                    <p:animScale>
                                      <p:cBhvr>
                                        <p:cTn id="148" dur="830" decel="50000">
                                          <p:stCondLst>
                                            <p:cond delay="9170"/>
                                          </p:stCondLst>
                                        </p:cTn>
                                        <p:tgtEl>
                                          <p:spTgt spid="4">
                                            <p:txEl>
                                              <p:pRg st="9" end="9"/>
                                            </p:txEl>
                                          </p:spTgt>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4">
                                            <p:txEl>
                                              <p:pRg st="10" end="10"/>
                                            </p:txEl>
                                          </p:spTgt>
                                        </p:tgtEl>
                                        <p:attrNameLst>
                                          <p:attrName>style.visibility</p:attrName>
                                        </p:attrNameLst>
                                      </p:cBhvr>
                                      <p:to>
                                        <p:strVal val="visible"/>
                                      </p:to>
                                    </p:set>
                                    <p:animEffect transition="in" filter="wipe(down)">
                                      <p:cBhvr>
                                        <p:cTn id="151" dur="2900">
                                          <p:stCondLst>
                                            <p:cond delay="0"/>
                                          </p:stCondLst>
                                        </p:cTn>
                                        <p:tgtEl>
                                          <p:spTgt spid="4">
                                            <p:txEl>
                                              <p:pRg st="10" end="10"/>
                                            </p:txEl>
                                          </p:spTgt>
                                        </p:tgtEl>
                                      </p:cBhvr>
                                    </p:animEffect>
                                    <p:anim calcmode="lin" valueType="num">
                                      <p:cBhvr>
                                        <p:cTn id="152" dur="9110" tmFilter="0,0; 0.14,0.36; 0.43,0.73; 0.71,0.91; 1.0,1.0">
                                          <p:stCondLst>
                                            <p:cond delay="0"/>
                                          </p:stCondLst>
                                        </p:cTn>
                                        <p:tgtEl>
                                          <p:spTgt spid="4">
                                            <p:txEl>
                                              <p:pRg st="10" end="10"/>
                                            </p:txEl>
                                          </p:spTgt>
                                        </p:tgtEl>
                                        <p:attrNameLst>
                                          <p:attrName>ppt_x</p:attrName>
                                        </p:attrNameLst>
                                      </p:cBhvr>
                                      <p:tavLst>
                                        <p:tav tm="0">
                                          <p:val>
                                            <p:strVal val="#ppt_x-0.25"/>
                                          </p:val>
                                        </p:tav>
                                        <p:tav tm="100000">
                                          <p:val>
                                            <p:strVal val="#ppt_x"/>
                                          </p:val>
                                        </p:tav>
                                      </p:tavLst>
                                    </p:anim>
                                    <p:anim calcmode="lin" valueType="num">
                                      <p:cBhvr>
                                        <p:cTn id="153" dur="3320" tmFilter="0.0,0.0; 0.25,0.07; 0.50,0.2; 0.75,0.467; 1.0,1.0">
                                          <p:stCondLst>
                                            <p:cond delay="0"/>
                                          </p:stCondLst>
                                        </p:cTn>
                                        <p:tgtEl>
                                          <p:spTgt spid="4">
                                            <p:txEl>
                                              <p:pRg st="10" end="10"/>
                                            </p:txEl>
                                          </p:spTgt>
                                        </p:tgtEl>
                                        <p:attrNameLst>
                                          <p:attrName>ppt_y</p:attrName>
                                        </p:attrNameLst>
                                      </p:cBhvr>
                                      <p:tavLst>
                                        <p:tav tm="0" fmla="#ppt_y-sin(pi*$)/3">
                                          <p:val>
                                            <p:fltVal val="0.5"/>
                                          </p:val>
                                        </p:tav>
                                        <p:tav tm="100000">
                                          <p:val>
                                            <p:fltVal val="1"/>
                                          </p:val>
                                        </p:tav>
                                      </p:tavLst>
                                    </p:anim>
                                    <p:anim calcmode="lin" valueType="num">
                                      <p:cBhvr>
                                        <p:cTn id="154" dur="3320" tmFilter="0, 0; 0.125,0.2665; 0.25,0.4; 0.375,0.465; 0.5,0.5;  0.625,0.535; 0.75,0.6; 0.875,0.7335; 1,1">
                                          <p:stCondLst>
                                            <p:cond delay="3320"/>
                                          </p:stCondLst>
                                        </p:cTn>
                                        <p:tgtEl>
                                          <p:spTgt spid="4">
                                            <p:txEl>
                                              <p:pRg st="10" end="10"/>
                                            </p:txEl>
                                          </p:spTgt>
                                        </p:tgtEl>
                                        <p:attrNameLst>
                                          <p:attrName>ppt_y</p:attrName>
                                        </p:attrNameLst>
                                      </p:cBhvr>
                                      <p:tavLst>
                                        <p:tav tm="0" fmla="#ppt_y-sin(pi*$)/9">
                                          <p:val>
                                            <p:fltVal val="0"/>
                                          </p:val>
                                        </p:tav>
                                        <p:tav tm="100000">
                                          <p:val>
                                            <p:fltVal val="1"/>
                                          </p:val>
                                        </p:tav>
                                      </p:tavLst>
                                    </p:anim>
                                    <p:anim calcmode="lin" valueType="num">
                                      <p:cBhvr>
                                        <p:cTn id="155" dur="1660" tmFilter="0, 0; 0.125,0.2665; 0.25,0.4; 0.375,0.465; 0.5,0.5;  0.625,0.535; 0.75,0.6; 0.875,0.7335; 1,1">
                                          <p:stCondLst>
                                            <p:cond delay="6620"/>
                                          </p:stCondLst>
                                        </p:cTn>
                                        <p:tgtEl>
                                          <p:spTgt spid="4">
                                            <p:txEl>
                                              <p:pRg st="10" end="10"/>
                                            </p:txEl>
                                          </p:spTgt>
                                        </p:tgtEl>
                                        <p:attrNameLst>
                                          <p:attrName>ppt_y</p:attrName>
                                        </p:attrNameLst>
                                      </p:cBhvr>
                                      <p:tavLst>
                                        <p:tav tm="0" fmla="#ppt_y-sin(pi*$)/27">
                                          <p:val>
                                            <p:fltVal val="0"/>
                                          </p:val>
                                        </p:tav>
                                        <p:tav tm="100000">
                                          <p:val>
                                            <p:fltVal val="1"/>
                                          </p:val>
                                        </p:tav>
                                      </p:tavLst>
                                    </p:anim>
                                    <p:anim calcmode="lin" valueType="num">
                                      <p:cBhvr>
                                        <p:cTn id="156" dur="820" tmFilter="0, 0; 0.125,0.2665; 0.25,0.4; 0.375,0.465; 0.5,0.5;  0.625,0.535; 0.75,0.6; 0.875,0.7335; 1,1">
                                          <p:stCondLst>
                                            <p:cond delay="8280"/>
                                          </p:stCondLst>
                                        </p:cTn>
                                        <p:tgtEl>
                                          <p:spTgt spid="4">
                                            <p:txEl>
                                              <p:pRg st="10" end="10"/>
                                            </p:txEl>
                                          </p:spTgt>
                                        </p:tgtEl>
                                        <p:attrNameLst>
                                          <p:attrName>ppt_y</p:attrName>
                                        </p:attrNameLst>
                                      </p:cBhvr>
                                      <p:tavLst>
                                        <p:tav tm="0" fmla="#ppt_y-sin(pi*$)/81">
                                          <p:val>
                                            <p:fltVal val="0"/>
                                          </p:val>
                                        </p:tav>
                                        <p:tav tm="100000">
                                          <p:val>
                                            <p:fltVal val="1"/>
                                          </p:val>
                                        </p:tav>
                                      </p:tavLst>
                                    </p:anim>
                                    <p:animScale>
                                      <p:cBhvr>
                                        <p:cTn id="157" dur="130">
                                          <p:stCondLst>
                                            <p:cond delay="3250"/>
                                          </p:stCondLst>
                                        </p:cTn>
                                        <p:tgtEl>
                                          <p:spTgt spid="4">
                                            <p:txEl>
                                              <p:pRg st="10" end="10"/>
                                            </p:txEl>
                                          </p:spTgt>
                                        </p:tgtEl>
                                      </p:cBhvr>
                                      <p:to x="100000" y="60000"/>
                                    </p:animScale>
                                    <p:animScale>
                                      <p:cBhvr>
                                        <p:cTn id="158" dur="830" decel="50000">
                                          <p:stCondLst>
                                            <p:cond delay="3380"/>
                                          </p:stCondLst>
                                        </p:cTn>
                                        <p:tgtEl>
                                          <p:spTgt spid="4">
                                            <p:txEl>
                                              <p:pRg st="10" end="10"/>
                                            </p:txEl>
                                          </p:spTgt>
                                        </p:tgtEl>
                                      </p:cBhvr>
                                      <p:to x="100000" y="100000"/>
                                    </p:animScale>
                                    <p:animScale>
                                      <p:cBhvr>
                                        <p:cTn id="159" dur="130">
                                          <p:stCondLst>
                                            <p:cond delay="6560"/>
                                          </p:stCondLst>
                                        </p:cTn>
                                        <p:tgtEl>
                                          <p:spTgt spid="4">
                                            <p:txEl>
                                              <p:pRg st="10" end="10"/>
                                            </p:txEl>
                                          </p:spTgt>
                                        </p:tgtEl>
                                      </p:cBhvr>
                                      <p:to x="100000" y="80000"/>
                                    </p:animScale>
                                    <p:animScale>
                                      <p:cBhvr>
                                        <p:cTn id="160" dur="830" decel="50000">
                                          <p:stCondLst>
                                            <p:cond delay="6690"/>
                                          </p:stCondLst>
                                        </p:cTn>
                                        <p:tgtEl>
                                          <p:spTgt spid="4">
                                            <p:txEl>
                                              <p:pRg st="10" end="10"/>
                                            </p:txEl>
                                          </p:spTgt>
                                        </p:tgtEl>
                                      </p:cBhvr>
                                      <p:to x="100000" y="100000"/>
                                    </p:animScale>
                                    <p:animScale>
                                      <p:cBhvr>
                                        <p:cTn id="161" dur="130">
                                          <p:stCondLst>
                                            <p:cond delay="8210"/>
                                          </p:stCondLst>
                                        </p:cTn>
                                        <p:tgtEl>
                                          <p:spTgt spid="4">
                                            <p:txEl>
                                              <p:pRg st="10" end="10"/>
                                            </p:txEl>
                                          </p:spTgt>
                                        </p:tgtEl>
                                      </p:cBhvr>
                                      <p:to x="100000" y="90000"/>
                                    </p:animScale>
                                    <p:animScale>
                                      <p:cBhvr>
                                        <p:cTn id="162" dur="830" decel="50000">
                                          <p:stCondLst>
                                            <p:cond delay="8340"/>
                                          </p:stCondLst>
                                        </p:cTn>
                                        <p:tgtEl>
                                          <p:spTgt spid="4">
                                            <p:txEl>
                                              <p:pRg st="10" end="10"/>
                                            </p:txEl>
                                          </p:spTgt>
                                        </p:tgtEl>
                                      </p:cBhvr>
                                      <p:to x="100000" y="100000"/>
                                    </p:animScale>
                                    <p:animScale>
                                      <p:cBhvr>
                                        <p:cTn id="163" dur="130">
                                          <p:stCondLst>
                                            <p:cond delay="9040"/>
                                          </p:stCondLst>
                                        </p:cTn>
                                        <p:tgtEl>
                                          <p:spTgt spid="4">
                                            <p:txEl>
                                              <p:pRg st="10" end="10"/>
                                            </p:txEl>
                                          </p:spTgt>
                                        </p:tgtEl>
                                      </p:cBhvr>
                                      <p:to x="100000" y="95000"/>
                                    </p:animScale>
                                    <p:animScale>
                                      <p:cBhvr>
                                        <p:cTn id="164" dur="830" decel="50000">
                                          <p:stCondLst>
                                            <p:cond delay="9170"/>
                                          </p:stCondLst>
                                        </p:cTn>
                                        <p:tgtEl>
                                          <p:spTgt spid="4">
                                            <p:txEl>
                                              <p:pRg st="10" end="10"/>
                                            </p:txEl>
                                          </p:spTgt>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4">
                                            <p:txEl>
                                              <p:pRg st="11" end="11"/>
                                            </p:txEl>
                                          </p:spTgt>
                                        </p:tgtEl>
                                        <p:attrNameLst>
                                          <p:attrName>style.visibility</p:attrName>
                                        </p:attrNameLst>
                                      </p:cBhvr>
                                      <p:to>
                                        <p:strVal val="visible"/>
                                      </p:to>
                                    </p:set>
                                    <p:animEffect transition="in" filter="wipe(down)">
                                      <p:cBhvr>
                                        <p:cTn id="167" dur="2900">
                                          <p:stCondLst>
                                            <p:cond delay="0"/>
                                          </p:stCondLst>
                                        </p:cTn>
                                        <p:tgtEl>
                                          <p:spTgt spid="4">
                                            <p:txEl>
                                              <p:pRg st="11" end="11"/>
                                            </p:txEl>
                                          </p:spTgt>
                                        </p:tgtEl>
                                      </p:cBhvr>
                                    </p:animEffect>
                                    <p:anim calcmode="lin" valueType="num">
                                      <p:cBhvr>
                                        <p:cTn id="168" dur="9110" tmFilter="0,0; 0.14,0.36; 0.43,0.73; 0.71,0.91; 1.0,1.0">
                                          <p:stCondLst>
                                            <p:cond delay="0"/>
                                          </p:stCondLst>
                                        </p:cTn>
                                        <p:tgtEl>
                                          <p:spTgt spid="4">
                                            <p:txEl>
                                              <p:pRg st="11" end="11"/>
                                            </p:txEl>
                                          </p:spTgt>
                                        </p:tgtEl>
                                        <p:attrNameLst>
                                          <p:attrName>ppt_x</p:attrName>
                                        </p:attrNameLst>
                                      </p:cBhvr>
                                      <p:tavLst>
                                        <p:tav tm="0">
                                          <p:val>
                                            <p:strVal val="#ppt_x-0.25"/>
                                          </p:val>
                                        </p:tav>
                                        <p:tav tm="100000">
                                          <p:val>
                                            <p:strVal val="#ppt_x"/>
                                          </p:val>
                                        </p:tav>
                                      </p:tavLst>
                                    </p:anim>
                                    <p:anim calcmode="lin" valueType="num">
                                      <p:cBhvr>
                                        <p:cTn id="169" dur="3320" tmFilter="0.0,0.0; 0.25,0.07; 0.50,0.2; 0.75,0.467; 1.0,1.0">
                                          <p:stCondLst>
                                            <p:cond delay="0"/>
                                          </p:stCondLst>
                                        </p:cTn>
                                        <p:tgtEl>
                                          <p:spTgt spid="4">
                                            <p:txEl>
                                              <p:pRg st="11" end="11"/>
                                            </p:txEl>
                                          </p:spTgt>
                                        </p:tgtEl>
                                        <p:attrNameLst>
                                          <p:attrName>ppt_y</p:attrName>
                                        </p:attrNameLst>
                                      </p:cBhvr>
                                      <p:tavLst>
                                        <p:tav tm="0" fmla="#ppt_y-sin(pi*$)/3">
                                          <p:val>
                                            <p:fltVal val="0.5"/>
                                          </p:val>
                                        </p:tav>
                                        <p:tav tm="100000">
                                          <p:val>
                                            <p:fltVal val="1"/>
                                          </p:val>
                                        </p:tav>
                                      </p:tavLst>
                                    </p:anim>
                                    <p:anim calcmode="lin" valueType="num">
                                      <p:cBhvr>
                                        <p:cTn id="170" dur="3320" tmFilter="0, 0; 0.125,0.2665; 0.25,0.4; 0.375,0.465; 0.5,0.5;  0.625,0.535; 0.75,0.6; 0.875,0.7335; 1,1">
                                          <p:stCondLst>
                                            <p:cond delay="3320"/>
                                          </p:stCondLst>
                                        </p:cTn>
                                        <p:tgtEl>
                                          <p:spTgt spid="4">
                                            <p:txEl>
                                              <p:pRg st="11" end="11"/>
                                            </p:txEl>
                                          </p:spTgt>
                                        </p:tgtEl>
                                        <p:attrNameLst>
                                          <p:attrName>ppt_y</p:attrName>
                                        </p:attrNameLst>
                                      </p:cBhvr>
                                      <p:tavLst>
                                        <p:tav tm="0" fmla="#ppt_y-sin(pi*$)/9">
                                          <p:val>
                                            <p:fltVal val="0"/>
                                          </p:val>
                                        </p:tav>
                                        <p:tav tm="100000">
                                          <p:val>
                                            <p:fltVal val="1"/>
                                          </p:val>
                                        </p:tav>
                                      </p:tavLst>
                                    </p:anim>
                                    <p:anim calcmode="lin" valueType="num">
                                      <p:cBhvr>
                                        <p:cTn id="171" dur="1660" tmFilter="0, 0; 0.125,0.2665; 0.25,0.4; 0.375,0.465; 0.5,0.5;  0.625,0.535; 0.75,0.6; 0.875,0.7335; 1,1">
                                          <p:stCondLst>
                                            <p:cond delay="6620"/>
                                          </p:stCondLst>
                                        </p:cTn>
                                        <p:tgtEl>
                                          <p:spTgt spid="4">
                                            <p:txEl>
                                              <p:pRg st="11" end="11"/>
                                            </p:txEl>
                                          </p:spTgt>
                                        </p:tgtEl>
                                        <p:attrNameLst>
                                          <p:attrName>ppt_y</p:attrName>
                                        </p:attrNameLst>
                                      </p:cBhvr>
                                      <p:tavLst>
                                        <p:tav tm="0" fmla="#ppt_y-sin(pi*$)/27">
                                          <p:val>
                                            <p:fltVal val="0"/>
                                          </p:val>
                                        </p:tav>
                                        <p:tav tm="100000">
                                          <p:val>
                                            <p:fltVal val="1"/>
                                          </p:val>
                                        </p:tav>
                                      </p:tavLst>
                                    </p:anim>
                                    <p:anim calcmode="lin" valueType="num">
                                      <p:cBhvr>
                                        <p:cTn id="172" dur="820" tmFilter="0, 0; 0.125,0.2665; 0.25,0.4; 0.375,0.465; 0.5,0.5;  0.625,0.535; 0.75,0.6; 0.875,0.7335; 1,1">
                                          <p:stCondLst>
                                            <p:cond delay="8280"/>
                                          </p:stCondLst>
                                        </p:cTn>
                                        <p:tgtEl>
                                          <p:spTgt spid="4">
                                            <p:txEl>
                                              <p:pRg st="11" end="11"/>
                                            </p:txEl>
                                          </p:spTgt>
                                        </p:tgtEl>
                                        <p:attrNameLst>
                                          <p:attrName>ppt_y</p:attrName>
                                        </p:attrNameLst>
                                      </p:cBhvr>
                                      <p:tavLst>
                                        <p:tav tm="0" fmla="#ppt_y-sin(pi*$)/81">
                                          <p:val>
                                            <p:fltVal val="0"/>
                                          </p:val>
                                        </p:tav>
                                        <p:tav tm="100000">
                                          <p:val>
                                            <p:fltVal val="1"/>
                                          </p:val>
                                        </p:tav>
                                      </p:tavLst>
                                    </p:anim>
                                    <p:animScale>
                                      <p:cBhvr>
                                        <p:cTn id="173" dur="130">
                                          <p:stCondLst>
                                            <p:cond delay="3250"/>
                                          </p:stCondLst>
                                        </p:cTn>
                                        <p:tgtEl>
                                          <p:spTgt spid="4">
                                            <p:txEl>
                                              <p:pRg st="11" end="11"/>
                                            </p:txEl>
                                          </p:spTgt>
                                        </p:tgtEl>
                                      </p:cBhvr>
                                      <p:to x="100000" y="60000"/>
                                    </p:animScale>
                                    <p:animScale>
                                      <p:cBhvr>
                                        <p:cTn id="174" dur="830" decel="50000">
                                          <p:stCondLst>
                                            <p:cond delay="3380"/>
                                          </p:stCondLst>
                                        </p:cTn>
                                        <p:tgtEl>
                                          <p:spTgt spid="4">
                                            <p:txEl>
                                              <p:pRg st="11" end="11"/>
                                            </p:txEl>
                                          </p:spTgt>
                                        </p:tgtEl>
                                      </p:cBhvr>
                                      <p:to x="100000" y="100000"/>
                                    </p:animScale>
                                    <p:animScale>
                                      <p:cBhvr>
                                        <p:cTn id="175" dur="130">
                                          <p:stCondLst>
                                            <p:cond delay="6560"/>
                                          </p:stCondLst>
                                        </p:cTn>
                                        <p:tgtEl>
                                          <p:spTgt spid="4">
                                            <p:txEl>
                                              <p:pRg st="11" end="11"/>
                                            </p:txEl>
                                          </p:spTgt>
                                        </p:tgtEl>
                                      </p:cBhvr>
                                      <p:to x="100000" y="80000"/>
                                    </p:animScale>
                                    <p:animScale>
                                      <p:cBhvr>
                                        <p:cTn id="176" dur="830" decel="50000">
                                          <p:stCondLst>
                                            <p:cond delay="6690"/>
                                          </p:stCondLst>
                                        </p:cTn>
                                        <p:tgtEl>
                                          <p:spTgt spid="4">
                                            <p:txEl>
                                              <p:pRg st="11" end="11"/>
                                            </p:txEl>
                                          </p:spTgt>
                                        </p:tgtEl>
                                      </p:cBhvr>
                                      <p:to x="100000" y="100000"/>
                                    </p:animScale>
                                    <p:animScale>
                                      <p:cBhvr>
                                        <p:cTn id="177" dur="130">
                                          <p:stCondLst>
                                            <p:cond delay="8210"/>
                                          </p:stCondLst>
                                        </p:cTn>
                                        <p:tgtEl>
                                          <p:spTgt spid="4">
                                            <p:txEl>
                                              <p:pRg st="11" end="11"/>
                                            </p:txEl>
                                          </p:spTgt>
                                        </p:tgtEl>
                                      </p:cBhvr>
                                      <p:to x="100000" y="90000"/>
                                    </p:animScale>
                                    <p:animScale>
                                      <p:cBhvr>
                                        <p:cTn id="178" dur="830" decel="50000">
                                          <p:stCondLst>
                                            <p:cond delay="8340"/>
                                          </p:stCondLst>
                                        </p:cTn>
                                        <p:tgtEl>
                                          <p:spTgt spid="4">
                                            <p:txEl>
                                              <p:pRg st="11" end="11"/>
                                            </p:txEl>
                                          </p:spTgt>
                                        </p:tgtEl>
                                      </p:cBhvr>
                                      <p:to x="100000" y="100000"/>
                                    </p:animScale>
                                    <p:animScale>
                                      <p:cBhvr>
                                        <p:cTn id="179" dur="130">
                                          <p:stCondLst>
                                            <p:cond delay="9040"/>
                                          </p:stCondLst>
                                        </p:cTn>
                                        <p:tgtEl>
                                          <p:spTgt spid="4">
                                            <p:txEl>
                                              <p:pRg st="11" end="11"/>
                                            </p:txEl>
                                          </p:spTgt>
                                        </p:tgtEl>
                                      </p:cBhvr>
                                      <p:to x="100000" y="95000"/>
                                    </p:animScale>
                                    <p:animScale>
                                      <p:cBhvr>
                                        <p:cTn id="180" dur="830" decel="50000">
                                          <p:stCondLst>
                                            <p:cond delay="9170"/>
                                          </p:stCondLst>
                                        </p:cTn>
                                        <p:tgtEl>
                                          <p:spTgt spid="4">
                                            <p:txEl>
                                              <p:pRg st="11" end="11"/>
                                            </p:txEl>
                                          </p:spTgt>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4">
                                            <p:txEl>
                                              <p:pRg st="12" end="12"/>
                                            </p:txEl>
                                          </p:spTgt>
                                        </p:tgtEl>
                                        <p:attrNameLst>
                                          <p:attrName>style.visibility</p:attrName>
                                        </p:attrNameLst>
                                      </p:cBhvr>
                                      <p:to>
                                        <p:strVal val="visible"/>
                                      </p:to>
                                    </p:set>
                                    <p:animEffect transition="in" filter="wipe(down)">
                                      <p:cBhvr>
                                        <p:cTn id="183" dur="2900">
                                          <p:stCondLst>
                                            <p:cond delay="0"/>
                                          </p:stCondLst>
                                        </p:cTn>
                                        <p:tgtEl>
                                          <p:spTgt spid="4">
                                            <p:txEl>
                                              <p:pRg st="12" end="12"/>
                                            </p:txEl>
                                          </p:spTgt>
                                        </p:tgtEl>
                                      </p:cBhvr>
                                    </p:animEffect>
                                    <p:anim calcmode="lin" valueType="num">
                                      <p:cBhvr>
                                        <p:cTn id="184" dur="9110" tmFilter="0,0; 0.14,0.36; 0.43,0.73; 0.71,0.91; 1.0,1.0">
                                          <p:stCondLst>
                                            <p:cond delay="0"/>
                                          </p:stCondLst>
                                        </p:cTn>
                                        <p:tgtEl>
                                          <p:spTgt spid="4">
                                            <p:txEl>
                                              <p:pRg st="12" end="12"/>
                                            </p:txEl>
                                          </p:spTgt>
                                        </p:tgtEl>
                                        <p:attrNameLst>
                                          <p:attrName>ppt_x</p:attrName>
                                        </p:attrNameLst>
                                      </p:cBhvr>
                                      <p:tavLst>
                                        <p:tav tm="0">
                                          <p:val>
                                            <p:strVal val="#ppt_x-0.25"/>
                                          </p:val>
                                        </p:tav>
                                        <p:tav tm="100000">
                                          <p:val>
                                            <p:strVal val="#ppt_x"/>
                                          </p:val>
                                        </p:tav>
                                      </p:tavLst>
                                    </p:anim>
                                    <p:anim calcmode="lin" valueType="num">
                                      <p:cBhvr>
                                        <p:cTn id="185" dur="3320" tmFilter="0.0,0.0; 0.25,0.07; 0.50,0.2; 0.75,0.467; 1.0,1.0">
                                          <p:stCondLst>
                                            <p:cond delay="0"/>
                                          </p:stCondLst>
                                        </p:cTn>
                                        <p:tgtEl>
                                          <p:spTgt spid="4">
                                            <p:txEl>
                                              <p:pRg st="12" end="12"/>
                                            </p:txEl>
                                          </p:spTgt>
                                        </p:tgtEl>
                                        <p:attrNameLst>
                                          <p:attrName>ppt_y</p:attrName>
                                        </p:attrNameLst>
                                      </p:cBhvr>
                                      <p:tavLst>
                                        <p:tav tm="0" fmla="#ppt_y-sin(pi*$)/3">
                                          <p:val>
                                            <p:fltVal val="0.5"/>
                                          </p:val>
                                        </p:tav>
                                        <p:tav tm="100000">
                                          <p:val>
                                            <p:fltVal val="1"/>
                                          </p:val>
                                        </p:tav>
                                      </p:tavLst>
                                    </p:anim>
                                    <p:anim calcmode="lin" valueType="num">
                                      <p:cBhvr>
                                        <p:cTn id="186" dur="3320" tmFilter="0, 0; 0.125,0.2665; 0.25,0.4; 0.375,0.465; 0.5,0.5;  0.625,0.535; 0.75,0.6; 0.875,0.7335; 1,1">
                                          <p:stCondLst>
                                            <p:cond delay="3320"/>
                                          </p:stCondLst>
                                        </p:cTn>
                                        <p:tgtEl>
                                          <p:spTgt spid="4">
                                            <p:txEl>
                                              <p:pRg st="12" end="12"/>
                                            </p:txEl>
                                          </p:spTgt>
                                        </p:tgtEl>
                                        <p:attrNameLst>
                                          <p:attrName>ppt_y</p:attrName>
                                        </p:attrNameLst>
                                      </p:cBhvr>
                                      <p:tavLst>
                                        <p:tav tm="0" fmla="#ppt_y-sin(pi*$)/9">
                                          <p:val>
                                            <p:fltVal val="0"/>
                                          </p:val>
                                        </p:tav>
                                        <p:tav tm="100000">
                                          <p:val>
                                            <p:fltVal val="1"/>
                                          </p:val>
                                        </p:tav>
                                      </p:tavLst>
                                    </p:anim>
                                    <p:anim calcmode="lin" valueType="num">
                                      <p:cBhvr>
                                        <p:cTn id="187" dur="1660" tmFilter="0, 0; 0.125,0.2665; 0.25,0.4; 0.375,0.465; 0.5,0.5;  0.625,0.535; 0.75,0.6; 0.875,0.7335; 1,1">
                                          <p:stCondLst>
                                            <p:cond delay="6620"/>
                                          </p:stCondLst>
                                        </p:cTn>
                                        <p:tgtEl>
                                          <p:spTgt spid="4">
                                            <p:txEl>
                                              <p:pRg st="12" end="12"/>
                                            </p:txEl>
                                          </p:spTgt>
                                        </p:tgtEl>
                                        <p:attrNameLst>
                                          <p:attrName>ppt_y</p:attrName>
                                        </p:attrNameLst>
                                      </p:cBhvr>
                                      <p:tavLst>
                                        <p:tav tm="0" fmla="#ppt_y-sin(pi*$)/27">
                                          <p:val>
                                            <p:fltVal val="0"/>
                                          </p:val>
                                        </p:tav>
                                        <p:tav tm="100000">
                                          <p:val>
                                            <p:fltVal val="1"/>
                                          </p:val>
                                        </p:tav>
                                      </p:tavLst>
                                    </p:anim>
                                    <p:anim calcmode="lin" valueType="num">
                                      <p:cBhvr>
                                        <p:cTn id="188" dur="820" tmFilter="0, 0; 0.125,0.2665; 0.25,0.4; 0.375,0.465; 0.5,0.5;  0.625,0.535; 0.75,0.6; 0.875,0.7335; 1,1">
                                          <p:stCondLst>
                                            <p:cond delay="8280"/>
                                          </p:stCondLst>
                                        </p:cTn>
                                        <p:tgtEl>
                                          <p:spTgt spid="4">
                                            <p:txEl>
                                              <p:pRg st="12" end="12"/>
                                            </p:txEl>
                                          </p:spTgt>
                                        </p:tgtEl>
                                        <p:attrNameLst>
                                          <p:attrName>ppt_y</p:attrName>
                                        </p:attrNameLst>
                                      </p:cBhvr>
                                      <p:tavLst>
                                        <p:tav tm="0" fmla="#ppt_y-sin(pi*$)/81">
                                          <p:val>
                                            <p:fltVal val="0"/>
                                          </p:val>
                                        </p:tav>
                                        <p:tav tm="100000">
                                          <p:val>
                                            <p:fltVal val="1"/>
                                          </p:val>
                                        </p:tav>
                                      </p:tavLst>
                                    </p:anim>
                                    <p:animScale>
                                      <p:cBhvr>
                                        <p:cTn id="189" dur="130">
                                          <p:stCondLst>
                                            <p:cond delay="3250"/>
                                          </p:stCondLst>
                                        </p:cTn>
                                        <p:tgtEl>
                                          <p:spTgt spid="4">
                                            <p:txEl>
                                              <p:pRg st="12" end="12"/>
                                            </p:txEl>
                                          </p:spTgt>
                                        </p:tgtEl>
                                      </p:cBhvr>
                                      <p:to x="100000" y="60000"/>
                                    </p:animScale>
                                    <p:animScale>
                                      <p:cBhvr>
                                        <p:cTn id="190" dur="830" decel="50000">
                                          <p:stCondLst>
                                            <p:cond delay="3380"/>
                                          </p:stCondLst>
                                        </p:cTn>
                                        <p:tgtEl>
                                          <p:spTgt spid="4">
                                            <p:txEl>
                                              <p:pRg st="12" end="12"/>
                                            </p:txEl>
                                          </p:spTgt>
                                        </p:tgtEl>
                                      </p:cBhvr>
                                      <p:to x="100000" y="100000"/>
                                    </p:animScale>
                                    <p:animScale>
                                      <p:cBhvr>
                                        <p:cTn id="191" dur="130">
                                          <p:stCondLst>
                                            <p:cond delay="6560"/>
                                          </p:stCondLst>
                                        </p:cTn>
                                        <p:tgtEl>
                                          <p:spTgt spid="4">
                                            <p:txEl>
                                              <p:pRg st="12" end="12"/>
                                            </p:txEl>
                                          </p:spTgt>
                                        </p:tgtEl>
                                      </p:cBhvr>
                                      <p:to x="100000" y="80000"/>
                                    </p:animScale>
                                    <p:animScale>
                                      <p:cBhvr>
                                        <p:cTn id="192" dur="830" decel="50000">
                                          <p:stCondLst>
                                            <p:cond delay="6690"/>
                                          </p:stCondLst>
                                        </p:cTn>
                                        <p:tgtEl>
                                          <p:spTgt spid="4">
                                            <p:txEl>
                                              <p:pRg st="12" end="12"/>
                                            </p:txEl>
                                          </p:spTgt>
                                        </p:tgtEl>
                                      </p:cBhvr>
                                      <p:to x="100000" y="100000"/>
                                    </p:animScale>
                                    <p:animScale>
                                      <p:cBhvr>
                                        <p:cTn id="193" dur="130">
                                          <p:stCondLst>
                                            <p:cond delay="8210"/>
                                          </p:stCondLst>
                                        </p:cTn>
                                        <p:tgtEl>
                                          <p:spTgt spid="4">
                                            <p:txEl>
                                              <p:pRg st="12" end="12"/>
                                            </p:txEl>
                                          </p:spTgt>
                                        </p:tgtEl>
                                      </p:cBhvr>
                                      <p:to x="100000" y="90000"/>
                                    </p:animScale>
                                    <p:animScale>
                                      <p:cBhvr>
                                        <p:cTn id="194" dur="830" decel="50000">
                                          <p:stCondLst>
                                            <p:cond delay="8340"/>
                                          </p:stCondLst>
                                        </p:cTn>
                                        <p:tgtEl>
                                          <p:spTgt spid="4">
                                            <p:txEl>
                                              <p:pRg st="12" end="12"/>
                                            </p:txEl>
                                          </p:spTgt>
                                        </p:tgtEl>
                                      </p:cBhvr>
                                      <p:to x="100000" y="100000"/>
                                    </p:animScale>
                                    <p:animScale>
                                      <p:cBhvr>
                                        <p:cTn id="195" dur="130">
                                          <p:stCondLst>
                                            <p:cond delay="9040"/>
                                          </p:stCondLst>
                                        </p:cTn>
                                        <p:tgtEl>
                                          <p:spTgt spid="4">
                                            <p:txEl>
                                              <p:pRg st="12" end="12"/>
                                            </p:txEl>
                                          </p:spTgt>
                                        </p:tgtEl>
                                      </p:cBhvr>
                                      <p:to x="100000" y="95000"/>
                                    </p:animScale>
                                    <p:animScale>
                                      <p:cBhvr>
                                        <p:cTn id="196" dur="830" decel="50000">
                                          <p:stCondLst>
                                            <p:cond delay="9170"/>
                                          </p:stCondLst>
                                        </p:cTn>
                                        <p:tgtEl>
                                          <p:spTgt spid="4">
                                            <p:txEl>
                                              <p:pRg st="12" end="12"/>
                                            </p:txEl>
                                          </p:spTgt>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4">
                                            <p:txEl>
                                              <p:pRg st="13" end="13"/>
                                            </p:txEl>
                                          </p:spTgt>
                                        </p:tgtEl>
                                        <p:attrNameLst>
                                          <p:attrName>style.visibility</p:attrName>
                                        </p:attrNameLst>
                                      </p:cBhvr>
                                      <p:to>
                                        <p:strVal val="visible"/>
                                      </p:to>
                                    </p:set>
                                    <p:animEffect transition="in" filter="wipe(down)">
                                      <p:cBhvr>
                                        <p:cTn id="199" dur="2900">
                                          <p:stCondLst>
                                            <p:cond delay="0"/>
                                          </p:stCondLst>
                                        </p:cTn>
                                        <p:tgtEl>
                                          <p:spTgt spid="4">
                                            <p:txEl>
                                              <p:pRg st="13" end="13"/>
                                            </p:txEl>
                                          </p:spTgt>
                                        </p:tgtEl>
                                      </p:cBhvr>
                                    </p:animEffect>
                                    <p:anim calcmode="lin" valueType="num">
                                      <p:cBhvr>
                                        <p:cTn id="200" dur="9110" tmFilter="0,0; 0.14,0.36; 0.43,0.73; 0.71,0.91; 1.0,1.0">
                                          <p:stCondLst>
                                            <p:cond delay="0"/>
                                          </p:stCondLst>
                                        </p:cTn>
                                        <p:tgtEl>
                                          <p:spTgt spid="4">
                                            <p:txEl>
                                              <p:pRg st="13" end="13"/>
                                            </p:txEl>
                                          </p:spTgt>
                                        </p:tgtEl>
                                        <p:attrNameLst>
                                          <p:attrName>ppt_x</p:attrName>
                                        </p:attrNameLst>
                                      </p:cBhvr>
                                      <p:tavLst>
                                        <p:tav tm="0">
                                          <p:val>
                                            <p:strVal val="#ppt_x-0.25"/>
                                          </p:val>
                                        </p:tav>
                                        <p:tav tm="100000">
                                          <p:val>
                                            <p:strVal val="#ppt_x"/>
                                          </p:val>
                                        </p:tav>
                                      </p:tavLst>
                                    </p:anim>
                                    <p:anim calcmode="lin" valueType="num">
                                      <p:cBhvr>
                                        <p:cTn id="201" dur="3320" tmFilter="0.0,0.0; 0.25,0.07; 0.50,0.2; 0.75,0.467; 1.0,1.0">
                                          <p:stCondLst>
                                            <p:cond delay="0"/>
                                          </p:stCondLst>
                                        </p:cTn>
                                        <p:tgtEl>
                                          <p:spTgt spid="4">
                                            <p:txEl>
                                              <p:pRg st="13" end="13"/>
                                            </p:txEl>
                                          </p:spTgt>
                                        </p:tgtEl>
                                        <p:attrNameLst>
                                          <p:attrName>ppt_y</p:attrName>
                                        </p:attrNameLst>
                                      </p:cBhvr>
                                      <p:tavLst>
                                        <p:tav tm="0" fmla="#ppt_y-sin(pi*$)/3">
                                          <p:val>
                                            <p:fltVal val="0.5"/>
                                          </p:val>
                                        </p:tav>
                                        <p:tav tm="100000">
                                          <p:val>
                                            <p:fltVal val="1"/>
                                          </p:val>
                                        </p:tav>
                                      </p:tavLst>
                                    </p:anim>
                                    <p:anim calcmode="lin" valueType="num">
                                      <p:cBhvr>
                                        <p:cTn id="202" dur="3320" tmFilter="0, 0; 0.125,0.2665; 0.25,0.4; 0.375,0.465; 0.5,0.5;  0.625,0.535; 0.75,0.6; 0.875,0.7335; 1,1">
                                          <p:stCondLst>
                                            <p:cond delay="3320"/>
                                          </p:stCondLst>
                                        </p:cTn>
                                        <p:tgtEl>
                                          <p:spTgt spid="4">
                                            <p:txEl>
                                              <p:pRg st="13" end="13"/>
                                            </p:txEl>
                                          </p:spTgt>
                                        </p:tgtEl>
                                        <p:attrNameLst>
                                          <p:attrName>ppt_y</p:attrName>
                                        </p:attrNameLst>
                                      </p:cBhvr>
                                      <p:tavLst>
                                        <p:tav tm="0" fmla="#ppt_y-sin(pi*$)/9">
                                          <p:val>
                                            <p:fltVal val="0"/>
                                          </p:val>
                                        </p:tav>
                                        <p:tav tm="100000">
                                          <p:val>
                                            <p:fltVal val="1"/>
                                          </p:val>
                                        </p:tav>
                                      </p:tavLst>
                                    </p:anim>
                                    <p:anim calcmode="lin" valueType="num">
                                      <p:cBhvr>
                                        <p:cTn id="203" dur="1660" tmFilter="0, 0; 0.125,0.2665; 0.25,0.4; 0.375,0.465; 0.5,0.5;  0.625,0.535; 0.75,0.6; 0.875,0.7335; 1,1">
                                          <p:stCondLst>
                                            <p:cond delay="6620"/>
                                          </p:stCondLst>
                                        </p:cTn>
                                        <p:tgtEl>
                                          <p:spTgt spid="4">
                                            <p:txEl>
                                              <p:pRg st="13" end="13"/>
                                            </p:txEl>
                                          </p:spTgt>
                                        </p:tgtEl>
                                        <p:attrNameLst>
                                          <p:attrName>ppt_y</p:attrName>
                                        </p:attrNameLst>
                                      </p:cBhvr>
                                      <p:tavLst>
                                        <p:tav tm="0" fmla="#ppt_y-sin(pi*$)/27">
                                          <p:val>
                                            <p:fltVal val="0"/>
                                          </p:val>
                                        </p:tav>
                                        <p:tav tm="100000">
                                          <p:val>
                                            <p:fltVal val="1"/>
                                          </p:val>
                                        </p:tav>
                                      </p:tavLst>
                                    </p:anim>
                                    <p:anim calcmode="lin" valueType="num">
                                      <p:cBhvr>
                                        <p:cTn id="204" dur="820" tmFilter="0, 0; 0.125,0.2665; 0.25,0.4; 0.375,0.465; 0.5,0.5;  0.625,0.535; 0.75,0.6; 0.875,0.7335; 1,1">
                                          <p:stCondLst>
                                            <p:cond delay="8280"/>
                                          </p:stCondLst>
                                        </p:cTn>
                                        <p:tgtEl>
                                          <p:spTgt spid="4">
                                            <p:txEl>
                                              <p:pRg st="13" end="13"/>
                                            </p:txEl>
                                          </p:spTgt>
                                        </p:tgtEl>
                                        <p:attrNameLst>
                                          <p:attrName>ppt_y</p:attrName>
                                        </p:attrNameLst>
                                      </p:cBhvr>
                                      <p:tavLst>
                                        <p:tav tm="0" fmla="#ppt_y-sin(pi*$)/81">
                                          <p:val>
                                            <p:fltVal val="0"/>
                                          </p:val>
                                        </p:tav>
                                        <p:tav tm="100000">
                                          <p:val>
                                            <p:fltVal val="1"/>
                                          </p:val>
                                        </p:tav>
                                      </p:tavLst>
                                    </p:anim>
                                    <p:animScale>
                                      <p:cBhvr>
                                        <p:cTn id="205" dur="130">
                                          <p:stCondLst>
                                            <p:cond delay="3250"/>
                                          </p:stCondLst>
                                        </p:cTn>
                                        <p:tgtEl>
                                          <p:spTgt spid="4">
                                            <p:txEl>
                                              <p:pRg st="13" end="13"/>
                                            </p:txEl>
                                          </p:spTgt>
                                        </p:tgtEl>
                                      </p:cBhvr>
                                      <p:to x="100000" y="60000"/>
                                    </p:animScale>
                                    <p:animScale>
                                      <p:cBhvr>
                                        <p:cTn id="206" dur="830" decel="50000">
                                          <p:stCondLst>
                                            <p:cond delay="3380"/>
                                          </p:stCondLst>
                                        </p:cTn>
                                        <p:tgtEl>
                                          <p:spTgt spid="4">
                                            <p:txEl>
                                              <p:pRg st="13" end="13"/>
                                            </p:txEl>
                                          </p:spTgt>
                                        </p:tgtEl>
                                      </p:cBhvr>
                                      <p:to x="100000" y="100000"/>
                                    </p:animScale>
                                    <p:animScale>
                                      <p:cBhvr>
                                        <p:cTn id="207" dur="130">
                                          <p:stCondLst>
                                            <p:cond delay="6560"/>
                                          </p:stCondLst>
                                        </p:cTn>
                                        <p:tgtEl>
                                          <p:spTgt spid="4">
                                            <p:txEl>
                                              <p:pRg st="13" end="13"/>
                                            </p:txEl>
                                          </p:spTgt>
                                        </p:tgtEl>
                                      </p:cBhvr>
                                      <p:to x="100000" y="80000"/>
                                    </p:animScale>
                                    <p:animScale>
                                      <p:cBhvr>
                                        <p:cTn id="208" dur="830" decel="50000">
                                          <p:stCondLst>
                                            <p:cond delay="6690"/>
                                          </p:stCondLst>
                                        </p:cTn>
                                        <p:tgtEl>
                                          <p:spTgt spid="4">
                                            <p:txEl>
                                              <p:pRg st="13" end="13"/>
                                            </p:txEl>
                                          </p:spTgt>
                                        </p:tgtEl>
                                      </p:cBhvr>
                                      <p:to x="100000" y="100000"/>
                                    </p:animScale>
                                    <p:animScale>
                                      <p:cBhvr>
                                        <p:cTn id="209" dur="130">
                                          <p:stCondLst>
                                            <p:cond delay="8210"/>
                                          </p:stCondLst>
                                        </p:cTn>
                                        <p:tgtEl>
                                          <p:spTgt spid="4">
                                            <p:txEl>
                                              <p:pRg st="13" end="13"/>
                                            </p:txEl>
                                          </p:spTgt>
                                        </p:tgtEl>
                                      </p:cBhvr>
                                      <p:to x="100000" y="90000"/>
                                    </p:animScale>
                                    <p:animScale>
                                      <p:cBhvr>
                                        <p:cTn id="210" dur="830" decel="50000">
                                          <p:stCondLst>
                                            <p:cond delay="8340"/>
                                          </p:stCondLst>
                                        </p:cTn>
                                        <p:tgtEl>
                                          <p:spTgt spid="4">
                                            <p:txEl>
                                              <p:pRg st="13" end="13"/>
                                            </p:txEl>
                                          </p:spTgt>
                                        </p:tgtEl>
                                      </p:cBhvr>
                                      <p:to x="100000" y="100000"/>
                                    </p:animScale>
                                    <p:animScale>
                                      <p:cBhvr>
                                        <p:cTn id="211" dur="130">
                                          <p:stCondLst>
                                            <p:cond delay="9040"/>
                                          </p:stCondLst>
                                        </p:cTn>
                                        <p:tgtEl>
                                          <p:spTgt spid="4">
                                            <p:txEl>
                                              <p:pRg st="13" end="13"/>
                                            </p:txEl>
                                          </p:spTgt>
                                        </p:tgtEl>
                                      </p:cBhvr>
                                      <p:to x="100000" y="95000"/>
                                    </p:animScale>
                                    <p:animScale>
                                      <p:cBhvr>
                                        <p:cTn id="212" dur="830" decel="50000">
                                          <p:stCondLst>
                                            <p:cond delay="9170"/>
                                          </p:stCondLst>
                                        </p:cTn>
                                        <p:tgtEl>
                                          <p:spTgt spid="4">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Autofit/>
          </a:bodyPr>
          <a:lstStyle/>
          <a:p>
            <a:pPr marL="1874520" lvl="7" indent="0">
              <a:buNone/>
            </a:pPr>
            <a:endParaRPr lang="en-US" sz="2400" dirty="0" smtClean="0"/>
          </a:p>
          <a:p>
            <a:pPr marL="1874520" lvl="7" indent="0">
              <a:buNone/>
            </a:pPr>
            <a:r>
              <a:rPr lang="en-US" sz="2400" dirty="0"/>
              <a:t> case 7:</a:t>
            </a:r>
          </a:p>
          <a:p>
            <a:pPr marL="1874520" lvl="7" indent="0">
              <a:buNone/>
            </a:pPr>
            <a:r>
              <a:rPr lang="en-US" sz="2400" dirty="0"/>
              <a:t>    case 8:</a:t>
            </a:r>
          </a:p>
          <a:p>
            <a:pPr marL="1874520" lvl="7" indent="0">
              <a:buNone/>
            </a:pPr>
            <a:r>
              <a:rPr lang="en-US" sz="2400" dirty="0"/>
              <a:t>    case 10:</a:t>
            </a:r>
          </a:p>
          <a:p>
            <a:pPr marL="1874520" lvl="7" indent="0">
              <a:buNone/>
            </a:pPr>
            <a:r>
              <a:rPr lang="en-US" sz="2400" dirty="0"/>
              <a:t>    case 12:</a:t>
            </a:r>
          </a:p>
          <a:p>
            <a:pPr marL="1874520" lvl="7" indent="0">
              <a:buNone/>
            </a:pPr>
            <a:r>
              <a:rPr lang="en-US" sz="2400" dirty="0"/>
              <a:t>     d=31;</a:t>
            </a:r>
          </a:p>
          <a:p>
            <a:pPr marL="1874520" lvl="7" indent="0">
              <a:buNone/>
            </a:pPr>
            <a:r>
              <a:rPr lang="en-US" sz="2400" dirty="0"/>
              <a:t>    break;</a:t>
            </a:r>
          </a:p>
          <a:p>
            <a:pPr marL="1874520" lvl="7" indent="0">
              <a:buNone/>
            </a:pPr>
            <a:r>
              <a:rPr lang="en-US" sz="2400" dirty="0"/>
              <a:t>    case 4:</a:t>
            </a:r>
          </a:p>
          <a:p>
            <a:pPr marL="1874520" lvl="7" indent="0">
              <a:buNone/>
            </a:pPr>
            <a:r>
              <a:rPr lang="en-US" sz="2400" dirty="0"/>
              <a:t>    case 6:</a:t>
            </a:r>
          </a:p>
          <a:p>
            <a:pPr marL="1874520" lvl="7" indent="0">
              <a:buNone/>
            </a:pPr>
            <a:r>
              <a:rPr lang="en-US" sz="2400" dirty="0"/>
              <a:t>    case 9:</a:t>
            </a:r>
          </a:p>
          <a:p>
            <a:pPr marL="1874520" lvl="7" indent="0">
              <a:buNone/>
            </a:pPr>
            <a:r>
              <a:rPr lang="en-US" sz="2400" dirty="0"/>
              <a:t>    case 11:</a:t>
            </a:r>
          </a:p>
          <a:p>
            <a:pPr marL="1874520" lvl="7" indent="0">
              <a:buNone/>
            </a:pPr>
            <a:r>
              <a:rPr lang="en-US" sz="2400" dirty="0"/>
              <a:t>      d=30;</a:t>
            </a:r>
          </a:p>
          <a:p>
            <a:pPr marL="1874520" lvl="7" indent="0">
              <a:buNone/>
            </a:pPr>
            <a:r>
              <a:rPr lang="en-US" sz="2400" dirty="0"/>
              <a:t>    break;</a:t>
            </a:r>
          </a:p>
          <a:p>
            <a:pPr marL="1874520" lvl="7" indent="0">
              <a:buNone/>
            </a:pPr>
            <a:r>
              <a:rPr lang="en-US" sz="2400" dirty="0"/>
              <a:t>  </a:t>
            </a:r>
            <a:r>
              <a:rPr lang="en-US" sz="2400" dirty="0" smtClean="0"/>
              <a:t>}</a:t>
            </a:r>
            <a:endParaRPr lang="en-US" sz="2400" dirty="0"/>
          </a:p>
        </p:txBody>
      </p:sp>
    </p:spTree>
    <p:extLst>
      <p:ext uri="{BB962C8B-B14F-4D97-AF65-F5344CB8AC3E}">
        <p14:creationId xmlns:p14="http://schemas.microsoft.com/office/powerpoint/2010/main" val="2598720533"/>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2900">
                                          <p:stCondLst>
                                            <p:cond delay="0"/>
                                          </p:stCondLst>
                                        </p:cTn>
                                        <p:tgtEl>
                                          <p:spTgt spid="3">
                                            <p:txEl>
                                              <p:pRg st="1" end="1"/>
                                            </p:txEl>
                                          </p:spTgt>
                                        </p:tgtEl>
                                      </p:cBhvr>
                                    </p:animEffect>
                                    <p:anim calcmode="lin" valueType="num">
                                      <p:cBhvr>
                                        <p:cTn id="8" dur="9110"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3320"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3320" tmFilter="0, 0; 0.125,0.2665; 0.25,0.4; 0.375,0.465; 0.5,0.5;  0.625,0.535; 0.75,0.6; 0.875,0.7335; 1,1">
                                          <p:stCondLst>
                                            <p:cond delay="3320"/>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1660" tmFilter="0, 0; 0.125,0.2665; 0.25,0.4; 0.375,0.465; 0.5,0.5;  0.625,0.535; 0.75,0.6; 0.875,0.7335; 1,1">
                                          <p:stCondLst>
                                            <p:cond delay="6620"/>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820" tmFilter="0, 0; 0.125,0.2665; 0.25,0.4; 0.375,0.465; 0.5,0.5;  0.625,0.535; 0.75,0.6; 0.875,0.7335; 1,1">
                                          <p:stCondLst>
                                            <p:cond delay="8280"/>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130">
                                          <p:stCondLst>
                                            <p:cond delay="3250"/>
                                          </p:stCondLst>
                                        </p:cTn>
                                        <p:tgtEl>
                                          <p:spTgt spid="3">
                                            <p:txEl>
                                              <p:pRg st="1" end="1"/>
                                            </p:txEl>
                                          </p:spTgt>
                                        </p:tgtEl>
                                      </p:cBhvr>
                                      <p:to x="100000" y="60000"/>
                                    </p:animScale>
                                    <p:animScale>
                                      <p:cBhvr>
                                        <p:cTn id="14" dur="830" decel="50000">
                                          <p:stCondLst>
                                            <p:cond delay="3380"/>
                                          </p:stCondLst>
                                        </p:cTn>
                                        <p:tgtEl>
                                          <p:spTgt spid="3">
                                            <p:txEl>
                                              <p:pRg st="1" end="1"/>
                                            </p:txEl>
                                          </p:spTgt>
                                        </p:tgtEl>
                                      </p:cBhvr>
                                      <p:to x="100000" y="100000"/>
                                    </p:animScale>
                                    <p:animScale>
                                      <p:cBhvr>
                                        <p:cTn id="15" dur="130">
                                          <p:stCondLst>
                                            <p:cond delay="6560"/>
                                          </p:stCondLst>
                                        </p:cTn>
                                        <p:tgtEl>
                                          <p:spTgt spid="3">
                                            <p:txEl>
                                              <p:pRg st="1" end="1"/>
                                            </p:txEl>
                                          </p:spTgt>
                                        </p:tgtEl>
                                      </p:cBhvr>
                                      <p:to x="100000" y="80000"/>
                                    </p:animScale>
                                    <p:animScale>
                                      <p:cBhvr>
                                        <p:cTn id="16" dur="830" decel="50000">
                                          <p:stCondLst>
                                            <p:cond delay="6690"/>
                                          </p:stCondLst>
                                        </p:cTn>
                                        <p:tgtEl>
                                          <p:spTgt spid="3">
                                            <p:txEl>
                                              <p:pRg st="1" end="1"/>
                                            </p:txEl>
                                          </p:spTgt>
                                        </p:tgtEl>
                                      </p:cBhvr>
                                      <p:to x="100000" y="100000"/>
                                    </p:animScale>
                                    <p:animScale>
                                      <p:cBhvr>
                                        <p:cTn id="17" dur="130">
                                          <p:stCondLst>
                                            <p:cond delay="8210"/>
                                          </p:stCondLst>
                                        </p:cTn>
                                        <p:tgtEl>
                                          <p:spTgt spid="3">
                                            <p:txEl>
                                              <p:pRg st="1" end="1"/>
                                            </p:txEl>
                                          </p:spTgt>
                                        </p:tgtEl>
                                      </p:cBhvr>
                                      <p:to x="100000" y="90000"/>
                                    </p:animScale>
                                    <p:animScale>
                                      <p:cBhvr>
                                        <p:cTn id="18" dur="830" decel="50000">
                                          <p:stCondLst>
                                            <p:cond delay="8340"/>
                                          </p:stCondLst>
                                        </p:cTn>
                                        <p:tgtEl>
                                          <p:spTgt spid="3">
                                            <p:txEl>
                                              <p:pRg st="1" end="1"/>
                                            </p:txEl>
                                          </p:spTgt>
                                        </p:tgtEl>
                                      </p:cBhvr>
                                      <p:to x="100000" y="100000"/>
                                    </p:animScale>
                                    <p:animScale>
                                      <p:cBhvr>
                                        <p:cTn id="19" dur="130">
                                          <p:stCondLst>
                                            <p:cond delay="9040"/>
                                          </p:stCondLst>
                                        </p:cTn>
                                        <p:tgtEl>
                                          <p:spTgt spid="3">
                                            <p:txEl>
                                              <p:pRg st="1" end="1"/>
                                            </p:txEl>
                                          </p:spTgt>
                                        </p:tgtEl>
                                      </p:cBhvr>
                                      <p:to x="100000" y="95000"/>
                                    </p:animScale>
                                    <p:animScale>
                                      <p:cBhvr>
                                        <p:cTn id="20" dur="830" decel="50000">
                                          <p:stCondLst>
                                            <p:cond delay="9170"/>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2900">
                                          <p:stCondLst>
                                            <p:cond delay="0"/>
                                          </p:stCondLst>
                                        </p:cTn>
                                        <p:tgtEl>
                                          <p:spTgt spid="3">
                                            <p:txEl>
                                              <p:pRg st="2" end="2"/>
                                            </p:txEl>
                                          </p:spTgt>
                                        </p:tgtEl>
                                      </p:cBhvr>
                                    </p:animEffect>
                                    <p:anim calcmode="lin" valueType="num">
                                      <p:cBhvr>
                                        <p:cTn id="24" dur="9110"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3320"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3320" tmFilter="0, 0; 0.125,0.2665; 0.25,0.4; 0.375,0.465; 0.5,0.5;  0.625,0.535; 0.75,0.6; 0.875,0.7335; 1,1">
                                          <p:stCondLst>
                                            <p:cond delay="3320"/>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1660" tmFilter="0, 0; 0.125,0.2665; 0.25,0.4; 0.375,0.465; 0.5,0.5;  0.625,0.535; 0.75,0.6; 0.875,0.7335; 1,1">
                                          <p:stCondLst>
                                            <p:cond delay="6620"/>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820" tmFilter="0, 0; 0.125,0.2665; 0.25,0.4; 0.375,0.465; 0.5,0.5;  0.625,0.535; 0.75,0.6; 0.875,0.7335; 1,1">
                                          <p:stCondLst>
                                            <p:cond delay="8280"/>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130">
                                          <p:stCondLst>
                                            <p:cond delay="3250"/>
                                          </p:stCondLst>
                                        </p:cTn>
                                        <p:tgtEl>
                                          <p:spTgt spid="3">
                                            <p:txEl>
                                              <p:pRg st="2" end="2"/>
                                            </p:txEl>
                                          </p:spTgt>
                                        </p:tgtEl>
                                      </p:cBhvr>
                                      <p:to x="100000" y="60000"/>
                                    </p:animScale>
                                    <p:animScale>
                                      <p:cBhvr>
                                        <p:cTn id="30" dur="830" decel="50000">
                                          <p:stCondLst>
                                            <p:cond delay="3380"/>
                                          </p:stCondLst>
                                        </p:cTn>
                                        <p:tgtEl>
                                          <p:spTgt spid="3">
                                            <p:txEl>
                                              <p:pRg st="2" end="2"/>
                                            </p:txEl>
                                          </p:spTgt>
                                        </p:tgtEl>
                                      </p:cBhvr>
                                      <p:to x="100000" y="100000"/>
                                    </p:animScale>
                                    <p:animScale>
                                      <p:cBhvr>
                                        <p:cTn id="31" dur="130">
                                          <p:stCondLst>
                                            <p:cond delay="6560"/>
                                          </p:stCondLst>
                                        </p:cTn>
                                        <p:tgtEl>
                                          <p:spTgt spid="3">
                                            <p:txEl>
                                              <p:pRg st="2" end="2"/>
                                            </p:txEl>
                                          </p:spTgt>
                                        </p:tgtEl>
                                      </p:cBhvr>
                                      <p:to x="100000" y="80000"/>
                                    </p:animScale>
                                    <p:animScale>
                                      <p:cBhvr>
                                        <p:cTn id="32" dur="830" decel="50000">
                                          <p:stCondLst>
                                            <p:cond delay="6690"/>
                                          </p:stCondLst>
                                        </p:cTn>
                                        <p:tgtEl>
                                          <p:spTgt spid="3">
                                            <p:txEl>
                                              <p:pRg st="2" end="2"/>
                                            </p:txEl>
                                          </p:spTgt>
                                        </p:tgtEl>
                                      </p:cBhvr>
                                      <p:to x="100000" y="100000"/>
                                    </p:animScale>
                                    <p:animScale>
                                      <p:cBhvr>
                                        <p:cTn id="33" dur="130">
                                          <p:stCondLst>
                                            <p:cond delay="8210"/>
                                          </p:stCondLst>
                                        </p:cTn>
                                        <p:tgtEl>
                                          <p:spTgt spid="3">
                                            <p:txEl>
                                              <p:pRg st="2" end="2"/>
                                            </p:txEl>
                                          </p:spTgt>
                                        </p:tgtEl>
                                      </p:cBhvr>
                                      <p:to x="100000" y="90000"/>
                                    </p:animScale>
                                    <p:animScale>
                                      <p:cBhvr>
                                        <p:cTn id="34" dur="830" decel="50000">
                                          <p:stCondLst>
                                            <p:cond delay="8340"/>
                                          </p:stCondLst>
                                        </p:cTn>
                                        <p:tgtEl>
                                          <p:spTgt spid="3">
                                            <p:txEl>
                                              <p:pRg st="2" end="2"/>
                                            </p:txEl>
                                          </p:spTgt>
                                        </p:tgtEl>
                                      </p:cBhvr>
                                      <p:to x="100000" y="100000"/>
                                    </p:animScale>
                                    <p:animScale>
                                      <p:cBhvr>
                                        <p:cTn id="35" dur="130">
                                          <p:stCondLst>
                                            <p:cond delay="9040"/>
                                          </p:stCondLst>
                                        </p:cTn>
                                        <p:tgtEl>
                                          <p:spTgt spid="3">
                                            <p:txEl>
                                              <p:pRg st="2" end="2"/>
                                            </p:txEl>
                                          </p:spTgt>
                                        </p:tgtEl>
                                      </p:cBhvr>
                                      <p:to x="100000" y="95000"/>
                                    </p:animScale>
                                    <p:animScale>
                                      <p:cBhvr>
                                        <p:cTn id="36" dur="830" decel="50000">
                                          <p:stCondLst>
                                            <p:cond delay="9170"/>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2900">
                                          <p:stCondLst>
                                            <p:cond delay="0"/>
                                          </p:stCondLst>
                                        </p:cTn>
                                        <p:tgtEl>
                                          <p:spTgt spid="3">
                                            <p:txEl>
                                              <p:pRg st="3" end="3"/>
                                            </p:txEl>
                                          </p:spTgt>
                                        </p:tgtEl>
                                      </p:cBhvr>
                                    </p:animEffect>
                                    <p:anim calcmode="lin" valueType="num">
                                      <p:cBhvr>
                                        <p:cTn id="40" dur="9110"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3320"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3320" tmFilter="0, 0; 0.125,0.2665; 0.25,0.4; 0.375,0.465; 0.5,0.5;  0.625,0.535; 0.75,0.6; 0.875,0.7335; 1,1">
                                          <p:stCondLst>
                                            <p:cond delay="3320"/>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1660" tmFilter="0, 0; 0.125,0.2665; 0.25,0.4; 0.375,0.465; 0.5,0.5;  0.625,0.535; 0.75,0.6; 0.875,0.7335; 1,1">
                                          <p:stCondLst>
                                            <p:cond delay="6620"/>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820" tmFilter="0, 0; 0.125,0.2665; 0.25,0.4; 0.375,0.465; 0.5,0.5;  0.625,0.535; 0.75,0.6; 0.875,0.7335; 1,1">
                                          <p:stCondLst>
                                            <p:cond delay="8280"/>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130">
                                          <p:stCondLst>
                                            <p:cond delay="3250"/>
                                          </p:stCondLst>
                                        </p:cTn>
                                        <p:tgtEl>
                                          <p:spTgt spid="3">
                                            <p:txEl>
                                              <p:pRg st="3" end="3"/>
                                            </p:txEl>
                                          </p:spTgt>
                                        </p:tgtEl>
                                      </p:cBhvr>
                                      <p:to x="100000" y="60000"/>
                                    </p:animScale>
                                    <p:animScale>
                                      <p:cBhvr>
                                        <p:cTn id="46" dur="830" decel="50000">
                                          <p:stCondLst>
                                            <p:cond delay="3380"/>
                                          </p:stCondLst>
                                        </p:cTn>
                                        <p:tgtEl>
                                          <p:spTgt spid="3">
                                            <p:txEl>
                                              <p:pRg st="3" end="3"/>
                                            </p:txEl>
                                          </p:spTgt>
                                        </p:tgtEl>
                                      </p:cBhvr>
                                      <p:to x="100000" y="100000"/>
                                    </p:animScale>
                                    <p:animScale>
                                      <p:cBhvr>
                                        <p:cTn id="47" dur="130">
                                          <p:stCondLst>
                                            <p:cond delay="6560"/>
                                          </p:stCondLst>
                                        </p:cTn>
                                        <p:tgtEl>
                                          <p:spTgt spid="3">
                                            <p:txEl>
                                              <p:pRg st="3" end="3"/>
                                            </p:txEl>
                                          </p:spTgt>
                                        </p:tgtEl>
                                      </p:cBhvr>
                                      <p:to x="100000" y="80000"/>
                                    </p:animScale>
                                    <p:animScale>
                                      <p:cBhvr>
                                        <p:cTn id="48" dur="830" decel="50000">
                                          <p:stCondLst>
                                            <p:cond delay="6690"/>
                                          </p:stCondLst>
                                        </p:cTn>
                                        <p:tgtEl>
                                          <p:spTgt spid="3">
                                            <p:txEl>
                                              <p:pRg st="3" end="3"/>
                                            </p:txEl>
                                          </p:spTgt>
                                        </p:tgtEl>
                                      </p:cBhvr>
                                      <p:to x="100000" y="100000"/>
                                    </p:animScale>
                                    <p:animScale>
                                      <p:cBhvr>
                                        <p:cTn id="49" dur="130">
                                          <p:stCondLst>
                                            <p:cond delay="8210"/>
                                          </p:stCondLst>
                                        </p:cTn>
                                        <p:tgtEl>
                                          <p:spTgt spid="3">
                                            <p:txEl>
                                              <p:pRg st="3" end="3"/>
                                            </p:txEl>
                                          </p:spTgt>
                                        </p:tgtEl>
                                      </p:cBhvr>
                                      <p:to x="100000" y="90000"/>
                                    </p:animScale>
                                    <p:animScale>
                                      <p:cBhvr>
                                        <p:cTn id="50" dur="830" decel="50000">
                                          <p:stCondLst>
                                            <p:cond delay="8340"/>
                                          </p:stCondLst>
                                        </p:cTn>
                                        <p:tgtEl>
                                          <p:spTgt spid="3">
                                            <p:txEl>
                                              <p:pRg st="3" end="3"/>
                                            </p:txEl>
                                          </p:spTgt>
                                        </p:tgtEl>
                                      </p:cBhvr>
                                      <p:to x="100000" y="100000"/>
                                    </p:animScale>
                                    <p:animScale>
                                      <p:cBhvr>
                                        <p:cTn id="51" dur="130">
                                          <p:stCondLst>
                                            <p:cond delay="9040"/>
                                          </p:stCondLst>
                                        </p:cTn>
                                        <p:tgtEl>
                                          <p:spTgt spid="3">
                                            <p:txEl>
                                              <p:pRg st="3" end="3"/>
                                            </p:txEl>
                                          </p:spTgt>
                                        </p:tgtEl>
                                      </p:cBhvr>
                                      <p:to x="100000" y="95000"/>
                                    </p:animScale>
                                    <p:animScale>
                                      <p:cBhvr>
                                        <p:cTn id="52" dur="830" decel="50000">
                                          <p:stCondLst>
                                            <p:cond delay="9170"/>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2900">
                                          <p:stCondLst>
                                            <p:cond delay="0"/>
                                          </p:stCondLst>
                                        </p:cTn>
                                        <p:tgtEl>
                                          <p:spTgt spid="3">
                                            <p:txEl>
                                              <p:pRg st="4" end="4"/>
                                            </p:txEl>
                                          </p:spTgt>
                                        </p:tgtEl>
                                      </p:cBhvr>
                                    </p:animEffect>
                                    <p:anim calcmode="lin" valueType="num">
                                      <p:cBhvr>
                                        <p:cTn id="56" dur="9110"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3320"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3320" tmFilter="0, 0; 0.125,0.2665; 0.25,0.4; 0.375,0.465; 0.5,0.5;  0.625,0.535; 0.75,0.6; 0.875,0.7335; 1,1">
                                          <p:stCondLst>
                                            <p:cond delay="3320"/>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1660" tmFilter="0, 0; 0.125,0.2665; 0.25,0.4; 0.375,0.465; 0.5,0.5;  0.625,0.535; 0.75,0.6; 0.875,0.7335; 1,1">
                                          <p:stCondLst>
                                            <p:cond delay="6620"/>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820" tmFilter="0, 0; 0.125,0.2665; 0.25,0.4; 0.375,0.465; 0.5,0.5;  0.625,0.535; 0.75,0.6; 0.875,0.7335; 1,1">
                                          <p:stCondLst>
                                            <p:cond delay="8280"/>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130">
                                          <p:stCondLst>
                                            <p:cond delay="3250"/>
                                          </p:stCondLst>
                                        </p:cTn>
                                        <p:tgtEl>
                                          <p:spTgt spid="3">
                                            <p:txEl>
                                              <p:pRg st="4" end="4"/>
                                            </p:txEl>
                                          </p:spTgt>
                                        </p:tgtEl>
                                      </p:cBhvr>
                                      <p:to x="100000" y="60000"/>
                                    </p:animScale>
                                    <p:animScale>
                                      <p:cBhvr>
                                        <p:cTn id="62" dur="830" decel="50000">
                                          <p:stCondLst>
                                            <p:cond delay="3380"/>
                                          </p:stCondLst>
                                        </p:cTn>
                                        <p:tgtEl>
                                          <p:spTgt spid="3">
                                            <p:txEl>
                                              <p:pRg st="4" end="4"/>
                                            </p:txEl>
                                          </p:spTgt>
                                        </p:tgtEl>
                                      </p:cBhvr>
                                      <p:to x="100000" y="100000"/>
                                    </p:animScale>
                                    <p:animScale>
                                      <p:cBhvr>
                                        <p:cTn id="63" dur="130">
                                          <p:stCondLst>
                                            <p:cond delay="6560"/>
                                          </p:stCondLst>
                                        </p:cTn>
                                        <p:tgtEl>
                                          <p:spTgt spid="3">
                                            <p:txEl>
                                              <p:pRg st="4" end="4"/>
                                            </p:txEl>
                                          </p:spTgt>
                                        </p:tgtEl>
                                      </p:cBhvr>
                                      <p:to x="100000" y="80000"/>
                                    </p:animScale>
                                    <p:animScale>
                                      <p:cBhvr>
                                        <p:cTn id="64" dur="830" decel="50000">
                                          <p:stCondLst>
                                            <p:cond delay="6690"/>
                                          </p:stCondLst>
                                        </p:cTn>
                                        <p:tgtEl>
                                          <p:spTgt spid="3">
                                            <p:txEl>
                                              <p:pRg st="4" end="4"/>
                                            </p:txEl>
                                          </p:spTgt>
                                        </p:tgtEl>
                                      </p:cBhvr>
                                      <p:to x="100000" y="100000"/>
                                    </p:animScale>
                                    <p:animScale>
                                      <p:cBhvr>
                                        <p:cTn id="65" dur="130">
                                          <p:stCondLst>
                                            <p:cond delay="8210"/>
                                          </p:stCondLst>
                                        </p:cTn>
                                        <p:tgtEl>
                                          <p:spTgt spid="3">
                                            <p:txEl>
                                              <p:pRg st="4" end="4"/>
                                            </p:txEl>
                                          </p:spTgt>
                                        </p:tgtEl>
                                      </p:cBhvr>
                                      <p:to x="100000" y="90000"/>
                                    </p:animScale>
                                    <p:animScale>
                                      <p:cBhvr>
                                        <p:cTn id="66" dur="830" decel="50000">
                                          <p:stCondLst>
                                            <p:cond delay="8340"/>
                                          </p:stCondLst>
                                        </p:cTn>
                                        <p:tgtEl>
                                          <p:spTgt spid="3">
                                            <p:txEl>
                                              <p:pRg st="4" end="4"/>
                                            </p:txEl>
                                          </p:spTgt>
                                        </p:tgtEl>
                                      </p:cBhvr>
                                      <p:to x="100000" y="100000"/>
                                    </p:animScale>
                                    <p:animScale>
                                      <p:cBhvr>
                                        <p:cTn id="67" dur="130">
                                          <p:stCondLst>
                                            <p:cond delay="9040"/>
                                          </p:stCondLst>
                                        </p:cTn>
                                        <p:tgtEl>
                                          <p:spTgt spid="3">
                                            <p:txEl>
                                              <p:pRg st="4" end="4"/>
                                            </p:txEl>
                                          </p:spTgt>
                                        </p:tgtEl>
                                      </p:cBhvr>
                                      <p:to x="100000" y="95000"/>
                                    </p:animScale>
                                    <p:animScale>
                                      <p:cBhvr>
                                        <p:cTn id="68" dur="830" decel="50000">
                                          <p:stCondLst>
                                            <p:cond delay="9170"/>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2900">
                                          <p:stCondLst>
                                            <p:cond delay="0"/>
                                          </p:stCondLst>
                                        </p:cTn>
                                        <p:tgtEl>
                                          <p:spTgt spid="3">
                                            <p:txEl>
                                              <p:pRg st="5" end="5"/>
                                            </p:txEl>
                                          </p:spTgt>
                                        </p:tgtEl>
                                      </p:cBhvr>
                                    </p:animEffect>
                                    <p:anim calcmode="lin" valueType="num">
                                      <p:cBhvr>
                                        <p:cTn id="72" dur="9110"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3320"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3320" tmFilter="0, 0; 0.125,0.2665; 0.25,0.4; 0.375,0.465; 0.5,0.5;  0.625,0.535; 0.75,0.6; 0.875,0.7335; 1,1">
                                          <p:stCondLst>
                                            <p:cond delay="3320"/>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1660" tmFilter="0, 0; 0.125,0.2665; 0.25,0.4; 0.375,0.465; 0.5,0.5;  0.625,0.535; 0.75,0.6; 0.875,0.7335; 1,1">
                                          <p:stCondLst>
                                            <p:cond delay="6620"/>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820" tmFilter="0, 0; 0.125,0.2665; 0.25,0.4; 0.375,0.465; 0.5,0.5;  0.625,0.535; 0.75,0.6; 0.875,0.7335; 1,1">
                                          <p:stCondLst>
                                            <p:cond delay="8280"/>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130">
                                          <p:stCondLst>
                                            <p:cond delay="3250"/>
                                          </p:stCondLst>
                                        </p:cTn>
                                        <p:tgtEl>
                                          <p:spTgt spid="3">
                                            <p:txEl>
                                              <p:pRg st="5" end="5"/>
                                            </p:txEl>
                                          </p:spTgt>
                                        </p:tgtEl>
                                      </p:cBhvr>
                                      <p:to x="100000" y="60000"/>
                                    </p:animScale>
                                    <p:animScale>
                                      <p:cBhvr>
                                        <p:cTn id="78" dur="830" decel="50000">
                                          <p:stCondLst>
                                            <p:cond delay="3380"/>
                                          </p:stCondLst>
                                        </p:cTn>
                                        <p:tgtEl>
                                          <p:spTgt spid="3">
                                            <p:txEl>
                                              <p:pRg st="5" end="5"/>
                                            </p:txEl>
                                          </p:spTgt>
                                        </p:tgtEl>
                                      </p:cBhvr>
                                      <p:to x="100000" y="100000"/>
                                    </p:animScale>
                                    <p:animScale>
                                      <p:cBhvr>
                                        <p:cTn id="79" dur="130">
                                          <p:stCondLst>
                                            <p:cond delay="6560"/>
                                          </p:stCondLst>
                                        </p:cTn>
                                        <p:tgtEl>
                                          <p:spTgt spid="3">
                                            <p:txEl>
                                              <p:pRg st="5" end="5"/>
                                            </p:txEl>
                                          </p:spTgt>
                                        </p:tgtEl>
                                      </p:cBhvr>
                                      <p:to x="100000" y="80000"/>
                                    </p:animScale>
                                    <p:animScale>
                                      <p:cBhvr>
                                        <p:cTn id="80" dur="830" decel="50000">
                                          <p:stCondLst>
                                            <p:cond delay="6690"/>
                                          </p:stCondLst>
                                        </p:cTn>
                                        <p:tgtEl>
                                          <p:spTgt spid="3">
                                            <p:txEl>
                                              <p:pRg st="5" end="5"/>
                                            </p:txEl>
                                          </p:spTgt>
                                        </p:tgtEl>
                                      </p:cBhvr>
                                      <p:to x="100000" y="100000"/>
                                    </p:animScale>
                                    <p:animScale>
                                      <p:cBhvr>
                                        <p:cTn id="81" dur="130">
                                          <p:stCondLst>
                                            <p:cond delay="8210"/>
                                          </p:stCondLst>
                                        </p:cTn>
                                        <p:tgtEl>
                                          <p:spTgt spid="3">
                                            <p:txEl>
                                              <p:pRg st="5" end="5"/>
                                            </p:txEl>
                                          </p:spTgt>
                                        </p:tgtEl>
                                      </p:cBhvr>
                                      <p:to x="100000" y="90000"/>
                                    </p:animScale>
                                    <p:animScale>
                                      <p:cBhvr>
                                        <p:cTn id="82" dur="830" decel="50000">
                                          <p:stCondLst>
                                            <p:cond delay="8340"/>
                                          </p:stCondLst>
                                        </p:cTn>
                                        <p:tgtEl>
                                          <p:spTgt spid="3">
                                            <p:txEl>
                                              <p:pRg st="5" end="5"/>
                                            </p:txEl>
                                          </p:spTgt>
                                        </p:tgtEl>
                                      </p:cBhvr>
                                      <p:to x="100000" y="100000"/>
                                    </p:animScale>
                                    <p:animScale>
                                      <p:cBhvr>
                                        <p:cTn id="83" dur="130">
                                          <p:stCondLst>
                                            <p:cond delay="9040"/>
                                          </p:stCondLst>
                                        </p:cTn>
                                        <p:tgtEl>
                                          <p:spTgt spid="3">
                                            <p:txEl>
                                              <p:pRg st="5" end="5"/>
                                            </p:txEl>
                                          </p:spTgt>
                                        </p:tgtEl>
                                      </p:cBhvr>
                                      <p:to x="100000" y="95000"/>
                                    </p:animScale>
                                    <p:animScale>
                                      <p:cBhvr>
                                        <p:cTn id="84" dur="830" decel="50000">
                                          <p:stCondLst>
                                            <p:cond delay="9170"/>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2900">
                                          <p:stCondLst>
                                            <p:cond delay="0"/>
                                          </p:stCondLst>
                                        </p:cTn>
                                        <p:tgtEl>
                                          <p:spTgt spid="3">
                                            <p:txEl>
                                              <p:pRg st="6" end="6"/>
                                            </p:txEl>
                                          </p:spTgt>
                                        </p:tgtEl>
                                      </p:cBhvr>
                                    </p:animEffect>
                                    <p:anim calcmode="lin" valueType="num">
                                      <p:cBhvr>
                                        <p:cTn id="88" dur="9110"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3320"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3320" tmFilter="0, 0; 0.125,0.2665; 0.25,0.4; 0.375,0.465; 0.5,0.5;  0.625,0.535; 0.75,0.6; 0.875,0.7335; 1,1">
                                          <p:stCondLst>
                                            <p:cond delay="3320"/>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1660" tmFilter="0, 0; 0.125,0.2665; 0.25,0.4; 0.375,0.465; 0.5,0.5;  0.625,0.535; 0.75,0.6; 0.875,0.7335; 1,1">
                                          <p:stCondLst>
                                            <p:cond delay="6620"/>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820" tmFilter="0, 0; 0.125,0.2665; 0.25,0.4; 0.375,0.465; 0.5,0.5;  0.625,0.535; 0.75,0.6; 0.875,0.7335; 1,1">
                                          <p:stCondLst>
                                            <p:cond delay="8280"/>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130">
                                          <p:stCondLst>
                                            <p:cond delay="3250"/>
                                          </p:stCondLst>
                                        </p:cTn>
                                        <p:tgtEl>
                                          <p:spTgt spid="3">
                                            <p:txEl>
                                              <p:pRg st="6" end="6"/>
                                            </p:txEl>
                                          </p:spTgt>
                                        </p:tgtEl>
                                      </p:cBhvr>
                                      <p:to x="100000" y="60000"/>
                                    </p:animScale>
                                    <p:animScale>
                                      <p:cBhvr>
                                        <p:cTn id="94" dur="830" decel="50000">
                                          <p:stCondLst>
                                            <p:cond delay="3380"/>
                                          </p:stCondLst>
                                        </p:cTn>
                                        <p:tgtEl>
                                          <p:spTgt spid="3">
                                            <p:txEl>
                                              <p:pRg st="6" end="6"/>
                                            </p:txEl>
                                          </p:spTgt>
                                        </p:tgtEl>
                                      </p:cBhvr>
                                      <p:to x="100000" y="100000"/>
                                    </p:animScale>
                                    <p:animScale>
                                      <p:cBhvr>
                                        <p:cTn id="95" dur="130">
                                          <p:stCondLst>
                                            <p:cond delay="6560"/>
                                          </p:stCondLst>
                                        </p:cTn>
                                        <p:tgtEl>
                                          <p:spTgt spid="3">
                                            <p:txEl>
                                              <p:pRg st="6" end="6"/>
                                            </p:txEl>
                                          </p:spTgt>
                                        </p:tgtEl>
                                      </p:cBhvr>
                                      <p:to x="100000" y="80000"/>
                                    </p:animScale>
                                    <p:animScale>
                                      <p:cBhvr>
                                        <p:cTn id="96" dur="830" decel="50000">
                                          <p:stCondLst>
                                            <p:cond delay="6690"/>
                                          </p:stCondLst>
                                        </p:cTn>
                                        <p:tgtEl>
                                          <p:spTgt spid="3">
                                            <p:txEl>
                                              <p:pRg st="6" end="6"/>
                                            </p:txEl>
                                          </p:spTgt>
                                        </p:tgtEl>
                                      </p:cBhvr>
                                      <p:to x="100000" y="100000"/>
                                    </p:animScale>
                                    <p:animScale>
                                      <p:cBhvr>
                                        <p:cTn id="97" dur="130">
                                          <p:stCondLst>
                                            <p:cond delay="8210"/>
                                          </p:stCondLst>
                                        </p:cTn>
                                        <p:tgtEl>
                                          <p:spTgt spid="3">
                                            <p:txEl>
                                              <p:pRg st="6" end="6"/>
                                            </p:txEl>
                                          </p:spTgt>
                                        </p:tgtEl>
                                      </p:cBhvr>
                                      <p:to x="100000" y="90000"/>
                                    </p:animScale>
                                    <p:animScale>
                                      <p:cBhvr>
                                        <p:cTn id="98" dur="830" decel="50000">
                                          <p:stCondLst>
                                            <p:cond delay="8340"/>
                                          </p:stCondLst>
                                        </p:cTn>
                                        <p:tgtEl>
                                          <p:spTgt spid="3">
                                            <p:txEl>
                                              <p:pRg st="6" end="6"/>
                                            </p:txEl>
                                          </p:spTgt>
                                        </p:tgtEl>
                                      </p:cBhvr>
                                      <p:to x="100000" y="100000"/>
                                    </p:animScale>
                                    <p:animScale>
                                      <p:cBhvr>
                                        <p:cTn id="99" dur="130">
                                          <p:stCondLst>
                                            <p:cond delay="9040"/>
                                          </p:stCondLst>
                                        </p:cTn>
                                        <p:tgtEl>
                                          <p:spTgt spid="3">
                                            <p:txEl>
                                              <p:pRg st="6" end="6"/>
                                            </p:txEl>
                                          </p:spTgt>
                                        </p:tgtEl>
                                      </p:cBhvr>
                                      <p:to x="100000" y="95000"/>
                                    </p:animScale>
                                    <p:animScale>
                                      <p:cBhvr>
                                        <p:cTn id="100" dur="830" decel="50000">
                                          <p:stCondLst>
                                            <p:cond delay="9170"/>
                                          </p:stCondLst>
                                        </p:cTn>
                                        <p:tgtEl>
                                          <p:spTgt spid="3">
                                            <p:txEl>
                                              <p:pRg st="6" end="6"/>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Effect transition="in" filter="wipe(down)">
                                      <p:cBhvr>
                                        <p:cTn id="103" dur="2900">
                                          <p:stCondLst>
                                            <p:cond delay="0"/>
                                          </p:stCondLst>
                                        </p:cTn>
                                        <p:tgtEl>
                                          <p:spTgt spid="3">
                                            <p:txEl>
                                              <p:pRg st="7" end="7"/>
                                            </p:txEl>
                                          </p:spTgt>
                                        </p:tgtEl>
                                      </p:cBhvr>
                                    </p:animEffect>
                                    <p:anim calcmode="lin" valueType="num">
                                      <p:cBhvr>
                                        <p:cTn id="104" dur="9110"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5" dur="3320"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6" dur="3320" tmFilter="0, 0; 0.125,0.2665; 0.25,0.4; 0.375,0.465; 0.5,0.5;  0.625,0.535; 0.75,0.6; 0.875,0.7335; 1,1">
                                          <p:stCondLst>
                                            <p:cond delay="3320"/>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7" dur="1660" tmFilter="0, 0; 0.125,0.2665; 0.25,0.4; 0.375,0.465; 0.5,0.5;  0.625,0.535; 0.75,0.6; 0.875,0.7335; 1,1">
                                          <p:stCondLst>
                                            <p:cond delay="6620"/>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8" dur="820" tmFilter="0, 0; 0.125,0.2665; 0.25,0.4; 0.375,0.465; 0.5,0.5;  0.625,0.535; 0.75,0.6; 0.875,0.7335; 1,1">
                                          <p:stCondLst>
                                            <p:cond delay="8280"/>
                                          </p:stCondLst>
                                        </p:cTn>
                                        <p:tgtEl>
                                          <p:spTgt spid="3">
                                            <p:txEl>
                                              <p:pRg st="7" end="7"/>
                                            </p:txEl>
                                          </p:spTgt>
                                        </p:tgtEl>
                                        <p:attrNameLst>
                                          <p:attrName>ppt_y</p:attrName>
                                        </p:attrNameLst>
                                      </p:cBhvr>
                                      <p:tavLst>
                                        <p:tav tm="0" fmla="#ppt_y-sin(pi*$)/81">
                                          <p:val>
                                            <p:fltVal val="0"/>
                                          </p:val>
                                        </p:tav>
                                        <p:tav tm="100000">
                                          <p:val>
                                            <p:fltVal val="1"/>
                                          </p:val>
                                        </p:tav>
                                      </p:tavLst>
                                    </p:anim>
                                    <p:animScale>
                                      <p:cBhvr>
                                        <p:cTn id="109" dur="130">
                                          <p:stCondLst>
                                            <p:cond delay="3250"/>
                                          </p:stCondLst>
                                        </p:cTn>
                                        <p:tgtEl>
                                          <p:spTgt spid="3">
                                            <p:txEl>
                                              <p:pRg st="7" end="7"/>
                                            </p:txEl>
                                          </p:spTgt>
                                        </p:tgtEl>
                                      </p:cBhvr>
                                      <p:to x="100000" y="60000"/>
                                    </p:animScale>
                                    <p:animScale>
                                      <p:cBhvr>
                                        <p:cTn id="110" dur="830" decel="50000">
                                          <p:stCondLst>
                                            <p:cond delay="3380"/>
                                          </p:stCondLst>
                                        </p:cTn>
                                        <p:tgtEl>
                                          <p:spTgt spid="3">
                                            <p:txEl>
                                              <p:pRg st="7" end="7"/>
                                            </p:txEl>
                                          </p:spTgt>
                                        </p:tgtEl>
                                      </p:cBhvr>
                                      <p:to x="100000" y="100000"/>
                                    </p:animScale>
                                    <p:animScale>
                                      <p:cBhvr>
                                        <p:cTn id="111" dur="130">
                                          <p:stCondLst>
                                            <p:cond delay="6560"/>
                                          </p:stCondLst>
                                        </p:cTn>
                                        <p:tgtEl>
                                          <p:spTgt spid="3">
                                            <p:txEl>
                                              <p:pRg st="7" end="7"/>
                                            </p:txEl>
                                          </p:spTgt>
                                        </p:tgtEl>
                                      </p:cBhvr>
                                      <p:to x="100000" y="80000"/>
                                    </p:animScale>
                                    <p:animScale>
                                      <p:cBhvr>
                                        <p:cTn id="112" dur="830" decel="50000">
                                          <p:stCondLst>
                                            <p:cond delay="6690"/>
                                          </p:stCondLst>
                                        </p:cTn>
                                        <p:tgtEl>
                                          <p:spTgt spid="3">
                                            <p:txEl>
                                              <p:pRg st="7" end="7"/>
                                            </p:txEl>
                                          </p:spTgt>
                                        </p:tgtEl>
                                      </p:cBhvr>
                                      <p:to x="100000" y="100000"/>
                                    </p:animScale>
                                    <p:animScale>
                                      <p:cBhvr>
                                        <p:cTn id="113" dur="130">
                                          <p:stCondLst>
                                            <p:cond delay="8210"/>
                                          </p:stCondLst>
                                        </p:cTn>
                                        <p:tgtEl>
                                          <p:spTgt spid="3">
                                            <p:txEl>
                                              <p:pRg st="7" end="7"/>
                                            </p:txEl>
                                          </p:spTgt>
                                        </p:tgtEl>
                                      </p:cBhvr>
                                      <p:to x="100000" y="90000"/>
                                    </p:animScale>
                                    <p:animScale>
                                      <p:cBhvr>
                                        <p:cTn id="114" dur="830" decel="50000">
                                          <p:stCondLst>
                                            <p:cond delay="8340"/>
                                          </p:stCondLst>
                                        </p:cTn>
                                        <p:tgtEl>
                                          <p:spTgt spid="3">
                                            <p:txEl>
                                              <p:pRg st="7" end="7"/>
                                            </p:txEl>
                                          </p:spTgt>
                                        </p:tgtEl>
                                      </p:cBhvr>
                                      <p:to x="100000" y="100000"/>
                                    </p:animScale>
                                    <p:animScale>
                                      <p:cBhvr>
                                        <p:cTn id="115" dur="130">
                                          <p:stCondLst>
                                            <p:cond delay="9040"/>
                                          </p:stCondLst>
                                        </p:cTn>
                                        <p:tgtEl>
                                          <p:spTgt spid="3">
                                            <p:txEl>
                                              <p:pRg st="7" end="7"/>
                                            </p:txEl>
                                          </p:spTgt>
                                        </p:tgtEl>
                                      </p:cBhvr>
                                      <p:to x="100000" y="95000"/>
                                    </p:animScale>
                                    <p:animScale>
                                      <p:cBhvr>
                                        <p:cTn id="116" dur="830" decel="50000">
                                          <p:stCondLst>
                                            <p:cond delay="9170"/>
                                          </p:stCondLst>
                                        </p:cTn>
                                        <p:tgtEl>
                                          <p:spTgt spid="3">
                                            <p:txEl>
                                              <p:pRg st="7" end="7"/>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
                                            <p:txEl>
                                              <p:pRg st="8" end="8"/>
                                            </p:txEl>
                                          </p:spTgt>
                                        </p:tgtEl>
                                        <p:attrNameLst>
                                          <p:attrName>style.visibility</p:attrName>
                                        </p:attrNameLst>
                                      </p:cBhvr>
                                      <p:to>
                                        <p:strVal val="visible"/>
                                      </p:to>
                                    </p:set>
                                    <p:animEffect transition="in" filter="wipe(down)">
                                      <p:cBhvr>
                                        <p:cTn id="119" dur="2900">
                                          <p:stCondLst>
                                            <p:cond delay="0"/>
                                          </p:stCondLst>
                                        </p:cTn>
                                        <p:tgtEl>
                                          <p:spTgt spid="3">
                                            <p:txEl>
                                              <p:pRg st="8" end="8"/>
                                            </p:txEl>
                                          </p:spTgt>
                                        </p:tgtEl>
                                      </p:cBhvr>
                                    </p:animEffect>
                                    <p:anim calcmode="lin" valueType="num">
                                      <p:cBhvr>
                                        <p:cTn id="120" dur="9110"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21" dur="3320"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22" dur="3320" tmFilter="0, 0; 0.125,0.2665; 0.25,0.4; 0.375,0.465; 0.5,0.5;  0.625,0.535; 0.75,0.6; 0.875,0.7335; 1,1">
                                          <p:stCondLst>
                                            <p:cond delay="3320"/>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23" dur="1660" tmFilter="0, 0; 0.125,0.2665; 0.25,0.4; 0.375,0.465; 0.5,0.5;  0.625,0.535; 0.75,0.6; 0.875,0.7335; 1,1">
                                          <p:stCondLst>
                                            <p:cond delay="6620"/>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24" dur="820" tmFilter="0, 0; 0.125,0.2665; 0.25,0.4; 0.375,0.465; 0.5,0.5;  0.625,0.535; 0.75,0.6; 0.875,0.7335; 1,1">
                                          <p:stCondLst>
                                            <p:cond delay="8280"/>
                                          </p:stCondLst>
                                        </p:cTn>
                                        <p:tgtEl>
                                          <p:spTgt spid="3">
                                            <p:txEl>
                                              <p:pRg st="8" end="8"/>
                                            </p:txEl>
                                          </p:spTgt>
                                        </p:tgtEl>
                                        <p:attrNameLst>
                                          <p:attrName>ppt_y</p:attrName>
                                        </p:attrNameLst>
                                      </p:cBhvr>
                                      <p:tavLst>
                                        <p:tav tm="0" fmla="#ppt_y-sin(pi*$)/81">
                                          <p:val>
                                            <p:fltVal val="0"/>
                                          </p:val>
                                        </p:tav>
                                        <p:tav tm="100000">
                                          <p:val>
                                            <p:fltVal val="1"/>
                                          </p:val>
                                        </p:tav>
                                      </p:tavLst>
                                    </p:anim>
                                    <p:animScale>
                                      <p:cBhvr>
                                        <p:cTn id="125" dur="130">
                                          <p:stCondLst>
                                            <p:cond delay="3250"/>
                                          </p:stCondLst>
                                        </p:cTn>
                                        <p:tgtEl>
                                          <p:spTgt spid="3">
                                            <p:txEl>
                                              <p:pRg st="8" end="8"/>
                                            </p:txEl>
                                          </p:spTgt>
                                        </p:tgtEl>
                                      </p:cBhvr>
                                      <p:to x="100000" y="60000"/>
                                    </p:animScale>
                                    <p:animScale>
                                      <p:cBhvr>
                                        <p:cTn id="126" dur="830" decel="50000">
                                          <p:stCondLst>
                                            <p:cond delay="3380"/>
                                          </p:stCondLst>
                                        </p:cTn>
                                        <p:tgtEl>
                                          <p:spTgt spid="3">
                                            <p:txEl>
                                              <p:pRg st="8" end="8"/>
                                            </p:txEl>
                                          </p:spTgt>
                                        </p:tgtEl>
                                      </p:cBhvr>
                                      <p:to x="100000" y="100000"/>
                                    </p:animScale>
                                    <p:animScale>
                                      <p:cBhvr>
                                        <p:cTn id="127" dur="130">
                                          <p:stCondLst>
                                            <p:cond delay="6560"/>
                                          </p:stCondLst>
                                        </p:cTn>
                                        <p:tgtEl>
                                          <p:spTgt spid="3">
                                            <p:txEl>
                                              <p:pRg st="8" end="8"/>
                                            </p:txEl>
                                          </p:spTgt>
                                        </p:tgtEl>
                                      </p:cBhvr>
                                      <p:to x="100000" y="80000"/>
                                    </p:animScale>
                                    <p:animScale>
                                      <p:cBhvr>
                                        <p:cTn id="128" dur="830" decel="50000">
                                          <p:stCondLst>
                                            <p:cond delay="6690"/>
                                          </p:stCondLst>
                                        </p:cTn>
                                        <p:tgtEl>
                                          <p:spTgt spid="3">
                                            <p:txEl>
                                              <p:pRg st="8" end="8"/>
                                            </p:txEl>
                                          </p:spTgt>
                                        </p:tgtEl>
                                      </p:cBhvr>
                                      <p:to x="100000" y="100000"/>
                                    </p:animScale>
                                    <p:animScale>
                                      <p:cBhvr>
                                        <p:cTn id="129" dur="130">
                                          <p:stCondLst>
                                            <p:cond delay="8210"/>
                                          </p:stCondLst>
                                        </p:cTn>
                                        <p:tgtEl>
                                          <p:spTgt spid="3">
                                            <p:txEl>
                                              <p:pRg st="8" end="8"/>
                                            </p:txEl>
                                          </p:spTgt>
                                        </p:tgtEl>
                                      </p:cBhvr>
                                      <p:to x="100000" y="90000"/>
                                    </p:animScale>
                                    <p:animScale>
                                      <p:cBhvr>
                                        <p:cTn id="130" dur="830" decel="50000">
                                          <p:stCondLst>
                                            <p:cond delay="8340"/>
                                          </p:stCondLst>
                                        </p:cTn>
                                        <p:tgtEl>
                                          <p:spTgt spid="3">
                                            <p:txEl>
                                              <p:pRg st="8" end="8"/>
                                            </p:txEl>
                                          </p:spTgt>
                                        </p:tgtEl>
                                      </p:cBhvr>
                                      <p:to x="100000" y="100000"/>
                                    </p:animScale>
                                    <p:animScale>
                                      <p:cBhvr>
                                        <p:cTn id="131" dur="130">
                                          <p:stCondLst>
                                            <p:cond delay="9040"/>
                                          </p:stCondLst>
                                        </p:cTn>
                                        <p:tgtEl>
                                          <p:spTgt spid="3">
                                            <p:txEl>
                                              <p:pRg st="8" end="8"/>
                                            </p:txEl>
                                          </p:spTgt>
                                        </p:tgtEl>
                                      </p:cBhvr>
                                      <p:to x="100000" y="95000"/>
                                    </p:animScale>
                                    <p:animScale>
                                      <p:cBhvr>
                                        <p:cTn id="132" dur="830" decel="50000">
                                          <p:stCondLst>
                                            <p:cond delay="9170"/>
                                          </p:stCondLst>
                                        </p:cTn>
                                        <p:tgtEl>
                                          <p:spTgt spid="3">
                                            <p:txEl>
                                              <p:pRg st="8" end="8"/>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3">
                                            <p:txEl>
                                              <p:pRg st="9" end="9"/>
                                            </p:txEl>
                                          </p:spTgt>
                                        </p:tgtEl>
                                        <p:attrNameLst>
                                          <p:attrName>style.visibility</p:attrName>
                                        </p:attrNameLst>
                                      </p:cBhvr>
                                      <p:to>
                                        <p:strVal val="visible"/>
                                      </p:to>
                                    </p:set>
                                    <p:animEffect transition="in" filter="wipe(down)">
                                      <p:cBhvr>
                                        <p:cTn id="135" dur="2900">
                                          <p:stCondLst>
                                            <p:cond delay="0"/>
                                          </p:stCondLst>
                                        </p:cTn>
                                        <p:tgtEl>
                                          <p:spTgt spid="3">
                                            <p:txEl>
                                              <p:pRg st="9" end="9"/>
                                            </p:txEl>
                                          </p:spTgt>
                                        </p:tgtEl>
                                      </p:cBhvr>
                                    </p:animEffect>
                                    <p:anim calcmode="lin" valueType="num">
                                      <p:cBhvr>
                                        <p:cTn id="136" dur="9110"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37" dur="3320"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38" dur="3320" tmFilter="0, 0; 0.125,0.2665; 0.25,0.4; 0.375,0.465; 0.5,0.5;  0.625,0.535; 0.75,0.6; 0.875,0.7335; 1,1">
                                          <p:stCondLst>
                                            <p:cond delay="3320"/>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39" dur="1660" tmFilter="0, 0; 0.125,0.2665; 0.25,0.4; 0.375,0.465; 0.5,0.5;  0.625,0.535; 0.75,0.6; 0.875,0.7335; 1,1">
                                          <p:stCondLst>
                                            <p:cond delay="6620"/>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40" dur="820" tmFilter="0, 0; 0.125,0.2665; 0.25,0.4; 0.375,0.465; 0.5,0.5;  0.625,0.535; 0.75,0.6; 0.875,0.7335; 1,1">
                                          <p:stCondLst>
                                            <p:cond delay="8280"/>
                                          </p:stCondLst>
                                        </p:cTn>
                                        <p:tgtEl>
                                          <p:spTgt spid="3">
                                            <p:txEl>
                                              <p:pRg st="9" end="9"/>
                                            </p:txEl>
                                          </p:spTgt>
                                        </p:tgtEl>
                                        <p:attrNameLst>
                                          <p:attrName>ppt_y</p:attrName>
                                        </p:attrNameLst>
                                      </p:cBhvr>
                                      <p:tavLst>
                                        <p:tav tm="0" fmla="#ppt_y-sin(pi*$)/81">
                                          <p:val>
                                            <p:fltVal val="0"/>
                                          </p:val>
                                        </p:tav>
                                        <p:tav tm="100000">
                                          <p:val>
                                            <p:fltVal val="1"/>
                                          </p:val>
                                        </p:tav>
                                      </p:tavLst>
                                    </p:anim>
                                    <p:animScale>
                                      <p:cBhvr>
                                        <p:cTn id="141" dur="130">
                                          <p:stCondLst>
                                            <p:cond delay="3250"/>
                                          </p:stCondLst>
                                        </p:cTn>
                                        <p:tgtEl>
                                          <p:spTgt spid="3">
                                            <p:txEl>
                                              <p:pRg st="9" end="9"/>
                                            </p:txEl>
                                          </p:spTgt>
                                        </p:tgtEl>
                                      </p:cBhvr>
                                      <p:to x="100000" y="60000"/>
                                    </p:animScale>
                                    <p:animScale>
                                      <p:cBhvr>
                                        <p:cTn id="142" dur="830" decel="50000">
                                          <p:stCondLst>
                                            <p:cond delay="3380"/>
                                          </p:stCondLst>
                                        </p:cTn>
                                        <p:tgtEl>
                                          <p:spTgt spid="3">
                                            <p:txEl>
                                              <p:pRg st="9" end="9"/>
                                            </p:txEl>
                                          </p:spTgt>
                                        </p:tgtEl>
                                      </p:cBhvr>
                                      <p:to x="100000" y="100000"/>
                                    </p:animScale>
                                    <p:animScale>
                                      <p:cBhvr>
                                        <p:cTn id="143" dur="130">
                                          <p:stCondLst>
                                            <p:cond delay="6560"/>
                                          </p:stCondLst>
                                        </p:cTn>
                                        <p:tgtEl>
                                          <p:spTgt spid="3">
                                            <p:txEl>
                                              <p:pRg st="9" end="9"/>
                                            </p:txEl>
                                          </p:spTgt>
                                        </p:tgtEl>
                                      </p:cBhvr>
                                      <p:to x="100000" y="80000"/>
                                    </p:animScale>
                                    <p:animScale>
                                      <p:cBhvr>
                                        <p:cTn id="144" dur="830" decel="50000">
                                          <p:stCondLst>
                                            <p:cond delay="6690"/>
                                          </p:stCondLst>
                                        </p:cTn>
                                        <p:tgtEl>
                                          <p:spTgt spid="3">
                                            <p:txEl>
                                              <p:pRg st="9" end="9"/>
                                            </p:txEl>
                                          </p:spTgt>
                                        </p:tgtEl>
                                      </p:cBhvr>
                                      <p:to x="100000" y="100000"/>
                                    </p:animScale>
                                    <p:animScale>
                                      <p:cBhvr>
                                        <p:cTn id="145" dur="130">
                                          <p:stCondLst>
                                            <p:cond delay="8210"/>
                                          </p:stCondLst>
                                        </p:cTn>
                                        <p:tgtEl>
                                          <p:spTgt spid="3">
                                            <p:txEl>
                                              <p:pRg st="9" end="9"/>
                                            </p:txEl>
                                          </p:spTgt>
                                        </p:tgtEl>
                                      </p:cBhvr>
                                      <p:to x="100000" y="90000"/>
                                    </p:animScale>
                                    <p:animScale>
                                      <p:cBhvr>
                                        <p:cTn id="146" dur="830" decel="50000">
                                          <p:stCondLst>
                                            <p:cond delay="8340"/>
                                          </p:stCondLst>
                                        </p:cTn>
                                        <p:tgtEl>
                                          <p:spTgt spid="3">
                                            <p:txEl>
                                              <p:pRg st="9" end="9"/>
                                            </p:txEl>
                                          </p:spTgt>
                                        </p:tgtEl>
                                      </p:cBhvr>
                                      <p:to x="100000" y="100000"/>
                                    </p:animScale>
                                    <p:animScale>
                                      <p:cBhvr>
                                        <p:cTn id="147" dur="130">
                                          <p:stCondLst>
                                            <p:cond delay="9040"/>
                                          </p:stCondLst>
                                        </p:cTn>
                                        <p:tgtEl>
                                          <p:spTgt spid="3">
                                            <p:txEl>
                                              <p:pRg st="9" end="9"/>
                                            </p:txEl>
                                          </p:spTgt>
                                        </p:tgtEl>
                                      </p:cBhvr>
                                      <p:to x="100000" y="95000"/>
                                    </p:animScale>
                                    <p:animScale>
                                      <p:cBhvr>
                                        <p:cTn id="148" dur="830" decel="50000">
                                          <p:stCondLst>
                                            <p:cond delay="9170"/>
                                          </p:stCondLst>
                                        </p:cTn>
                                        <p:tgtEl>
                                          <p:spTgt spid="3">
                                            <p:txEl>
                                              <p:pRg st="9" end="9"/>
                                            </p:txEl>
                                          </p:spTgt>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3">
                                            <p:txEl>
                                              <p:pRg st="10" end="10"/>
                                            </p:txEl>
                                          </p:spTgt>
                                        </p:tgtEl>
                                        <p:attrNameLst>
                                          <p:attrName>style.visibility</p:attrName>
                                        </p:attrNameLst>
                                      </p:cBhvr>
                                      <p:to>
                                        <p:strVal val="visible"/>
                                      </p:to>
                                    </p:set>
                                    <p:animEffect transition="in" filter="wipe(down)">
                                      <p:cBhvr>
                                        <p:cTn id="151" dur="2900">
                                          <p:stCondLst>
                                            <p:cond delay="0"/>
                                          </p:stCondLst>
                                        </p:cTn>
                                        <p:tgtEl>
                                          <p:spTgt spid="3">
                                            <p:txEl>
                                              <p:pRg st="10" end="10"/>
                                            </p:txEl>
                                          </p:spTgt>
                                        </p:tgtEl>
                                      </p:cBhvr>
                                    </p:animEffect>
                                    <p:anim calcmode="lin" valueType="num">
                                      <p:cBhvr>
                                        <p:cTn id="152" dur="9110"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53" dur="3320"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54" dur="3320" tmFilter="0, 0; 0.125,0.2665; 0.25,0.4; 0.375,0.465; 0.5,0.5;  0.625,0.535; 0.75,0.6; 0.875,0.7335; 1,1">
                                          <p:stCondLst>
                                            <p:cond delay="3320"/>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55" dur="1660" tmFilter="0, 0; 0.125,0.2665; 0.25,0.4; 0.375,0.465; 0.5,0.5;  0.625,0.535; 0.75,0.6; 0.875,0.7335; 1,1">
                                          <p:stCondLst>
                                            <p:cond delay="6620"/>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56" dur="820" tmFilter="0, 0; 0.125,0.2665; 0.25,0.4; 0.375,0.465; 0.5,0.5;  0.625,0.535; 0.75,0.6; 0.875,0.7335; 1,1">
                                          <p:stCondLst>
                                            <p:cond delay="8280"/>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57" dur="130">
                                          <p:stCondLst>
                                            <p:cond delay="3250"/>
                                          </p:stCondLst>
                                        </p:cTn>
                                        <p:tgtEl>
                                          <p:spTgt spid="3">
                                            <p:txEl>
                                              <p:pRg st="10" end="10"/>
                                            </p:txEl>
                                          </p:spTgt>
                                        </p:tgtEl>
                                      </p:cBhvr>
                                      <p:to x="100000" y="60000"/>
                                    </p:animScale>
                                    <p:animScale>
                                      <p:cBhvr>
                                        <p:cTn id="158" dur="830" decel="50000">
                                          <p:stCondLst>
                                            <p:cond delay="3380"/>
                                          </p:stCondLst>
                                        </p:cTn>
                                        <p:tgtEl>
                                          <p:spTgt spid="3">
                                            <p:txEl>
                                              <p:pRg st="10" end="10"/>
                                            </p:txEl>
                                          </p:spTgt>
                                        </p:tgtEl>
                                      </p:cBhvr>
                                      <p:to x="100000" y="100000"/>
                                    </p:animScale>
                                    <p:animScale>
                                      <p:cBhvr>
                                        <p:cTn id="159" dur="130">
                                          <p:stCondLst>
                                            <p:cond delay="6560"/>
                                          </p:stCondLst>
                                        </p:cTn>
                                        <p:tgtEl>
                                          <p:spTgt spid="3">
                                            <p:txEl>
                                              <p:pRg st="10" end="10"/>
                                            </p:txEl>
                                          </p:spTgt>
                                        </p:tgtEl>
                                      </p:cBhvr>
                                      <p:to x="100000" y="80000"/>
                                    </p:animScale>
                                    <p:animScale>
                                      <p:cBhvr>
                                        <p:cTn id="160" dur="830" decel="50000">
                                          <p:stCondLst>
                                            <p:cond delay="6690"/>
                                          </p:stCondLst>
                                        </p:cTn>
                                        <p:tgtEl>
                                          <p:spTgt spid="3">
                                            <p:txEl>
                                              <p:pRg st="10" end="10"/>
                                            </p:txEl>
                                          </p:spTgt>
                                        </p:tgtEl>
                                      </p:cBhvr>
                                      <p:to x="100000" y="100000"/>
                                    </p:animScale>
                                    <p:animScale>
                                      <p:cBhvr>
                                        <p:cTn id="161" dur="130">
                                          <p:stCondLst>
                                            <p:cond delay="8210"/>
                                          </p:stCondLst>
                                        </p:cTn>
                                        <p:tgtEl>
                                          <p:spTgt spid="3">
                                            <p:txEl>
                                              <p:pRg st="10" end="10"/>
                                            </p:txEl>
                                          </p:spTgt>
                                        </p:tgtEl>
                                      </p:cBhvr>
                                      <p:to x="100000" y="90000"/>
                                    </p:animScale>
                                    <p:animScale>
                                      <p:cBhvr>
                                        <p:cTn id="162" dur="830" decel="50000">
                                          <p:stCondLst>
                                            <p:cond delay="8340"/>
                                          </p:stCondLst>
                                        </p:cTn>
                                        <p:tgtEl>
                                          <p:spTgt spid="3">
                                            <p:txEl>
                                              <p:pRg st="10" end="10"/>
                                            </p:txEl>
                                          </p:spTgt>
                                        </p:tgtEl>
                                      </p:cBhvr>
                                      <p:to x="100000" y="100000"/>
                                    </p:animScale>
                                    <p:animScale>
                                      <p:cBhvr>
                                        <p:cTn id="163" dur="130">
                                          <p:stCondLst>
                                            <p:cond delay="9040"/>
                                          </p:stCondLst>
                                        </p:cTn>
                                        <p:tgtEl>
                                          <p:spTgt spid="3">
                                            <p:txEl>
                                              <p:pRg st="10" end="10"/>
                                            </p:txEl>
                                          </p:spTgt>
                                        </p:tgtEl>
                                      </p:cBhvr>
                                      <p:to x="100000" y="95000"/>
                                    </p:animScale>
                                    <p:animScale>
                                      <p:cBhvr>
                                        <p:cTn id="164" dur="830" decel="50000">
                                          <p:stCondLst>
                                            <p:cond delay="9170"/>
                                          </p:stCondLst>
                                        </p:cTn>
                                        <p:tgtEl>
                                          <p:spTgt spid="3">
                                            <p:txEl>
                                              <p:pRg st="10" end="10"/>
                                            </p:txEl>
                                          </p:spTgt>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3">
                                            <p:txEl>
                                              <p:pRg st="11" end="11"/>
                                            </p:txEl>
                                          </p:spTgt>
                                        </p:tgtEl>
                                        <p:attrNameLst>
                                          <p:attrName>style.visibility</p:attrName>
                                        </p:attrNameLst>
                                      </p:cBhvr>
                                      <p:to>
                                        <p:strVal val="visible"/>
                                      </p:to>
                                    </p:set>
                                    <p:animEffect transition="in" filter="wipe(down)">
                                      <p:cBhvr>
                                        <p:cTn id="167" dur="2900">
                                          <p:stCondLst>
                                            <p:cond delay="0"/>
                                          </p:stCondLst>
                                        </p:cTn>
                                        <p:tgtEl>
                                          <p:spTgt spid="3">
                                            <p:txEl>
                                              <p:pRg st="11" end="11"/>
                                            </p:txEl>
                                          </p:spTgt>
                                        </p:tgtEl>
                                      </p:cBhvr>
                                    </p:animEffect>
                                    <p:anim calcmode="lin" valueType="num">
                                      <p:cBhvr>
                                        <p:cTn id="168" dur="9110"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69" dur="3320"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70" dur="3320" tmFilter="0, 0; 0.125,0.2665; 0.25,0.4; 0.375,0.465; 0.5,0.5;  0.625,0.535; 0.75,0.6; 0.875,0.7335; 1,1">
                                          <p:stCondLst>
                                            <p:cond delay="3320"/>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71" dur="1660" tmFilter="0, 0; 0.125,0.2665; 0.25,0.4; 0.375,0.465; 0.5,0.5;  0.625,0.535; 0.75,0.6; 0.875,0.7335; 1,1">
                                          <p:stCondLst>
                                            <p:cond delay="6620"/>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72" dur="820" tmFilter="0, 0; 0.125,0.2665; 0.25,0.4; 0.375,0.465; 0.5,0.5;  0.625,0.535; 0.75,0.6; 0.875,0.7335; 1,1">
                                          <p:stCondLst>
                                            <p:cond delay="8280"/>
                                          </p:stCondLst>
                                        </p:cTn>
                                        <p:tgtEl>
                                          <p:spTgt spid="3">
                                            <p:txEl>
                                              <p:pRg st="11" end="11"/>
                                            </p:txEl>
                                          </p:spTgt>
                                        </p:tgtEl>
                                        <p:attrNameLst>
                                          <p:attrName>ppt_y</p:attrName>
                                        </p:attrNameLst>
                                      </p:cBhvr>
                                      <p:tavLst>
                                        <p:tav tm="0" fmla="#ppt_y-sin(pi*$)/81">
                                          <p:val>
                                            <p:fltVal val="0"/>
                                          </p:val>
                                        </p:tav>
                                        <p:tav tm="100000">
                                          <p:val>
                                            <p:fltVal val="1"/>
                                          </p:val>
                                        </p:tav>
                                      </p:tavLst>
                                    </p:anim>
                                    <p:animScale>
                                      <p:cBhvr>
                                        <p:cTn id="173" dur="130">
                                          <p:stCondLst>
                                            <p:cond delay="3250"/>
                                          </p:stCondLst>
                                        </p:cTn>
                                        <p:tgtEl>
                                          <p:spTgt spid="3">
                                            <p:txEl>
                                              <p:pRg st="11" end="11"/>
                                            </p:txEl>
                                          </p:spTgt>
                                        </p:tgtEl>
                                      </p:cBhvr>
                                      <p:to x="100000" y="60000"/>
                                    </p:animScale>
                                    <p:animScale>
                                      <p:cBhvr>
                                        <p:cTn id="174" dur="830" decel="50000">
                                          <p:stCondLst>
                                            <p:cond delay="3380"/>
                                          </p:stCondLst>
                                        </p:cTn>
                                        <p:tgtEl>
                                          <p:spTgt spid="3">
                                            <p:txEl>
                                              <p:pRg st="11" end="11"/>
                                            </p:txEl>
                                          </p:spTgt>
                                        </p:tgtEl>
                                      </p:cBhvr>
                                      <p:to x="100000" y="100000"/>
                                    </p:animScale>
                                    <p:animScale>
                                      <p:cBhvr>
                                        <p:cTn id="175" dur="130">
                                          <p:stCondLst>
                                            <p:cond delay="6560"/>
                                          </p:stCondLst>
                                        </p:cTn>
                                        <p:tgtEl>
                                          <p:spTgt spid="3">
                                            <p:txEl>
                                              <p:pRg st="11" end="11"/>
                                            </p:txEl>
                                          </p:spTgt>
                                        </p:tgtEl>
                                      </p:cBhvr>
                                      <p:to x="100000" y="80000"/>
                                    </p:animScale>
                                    <p:animScale>
                                      <p:cBhvr>
                                        <p:cTn id="176" dur="830" decel="50000">
                                          <p:stCondLst>
                                            <p:cond delay="6690"/>
                                          </p:stCondLst>
                                        </p:cTn>
                                        <p:tgtEl>
                                          <p:spTgt spid="3">
                                            <p:txEl>
                                              <p:pRg st="11" end="11"/>
                                            </p:txEl>
                                          </p:spTgt>
                                        </p:tgtEl>
                                      </p:cBhvr>
                                      <p:to x="100000" y="100000"/>
                                    </p:animScale>
                                    <p:animScale>
                                      <p:cBhvr>
                                        <p:cTn id="177" dur="130">
                                          <p:stCondLst>
                                            <p:cond delay="8210"/>
                                          </p:stCondLst>
                                        </p:cTn>
                                        <p:tgtEl>
                                          <p:spTgt spid="3">
                                            <p:txEl>
                                              <p:pRg st="11" end="11"/>
                                            </p:txEl>
                                          </p:spTgt>
                                        </p:tgtEl>
                                      </p:cBhvr>
                                      <p:to x="100000" y="90000"/>
                                    </p:animScale>
                                    <p:animScale>
                                      <p:cBhvr>
                                        <p:cTn id="178" dur="830" decel="50000">
                                          <p:stCondLst>
                                            <p:cond delay="8340"/>
                                          </p:stCondLst>
                                        </p:cTn>
                                        <p:tgtEl>
                                          <p:spTgt spid="3">
                                            <p:txEl>
                                              <p:pRg st="11" end="11"/>
                                            </p:txEl>
                                          </p:spTgt>
                                        </p:tgtEl>
                                      </p:cBhvr>
                                      <p:to x="100000" y="100000"/>
                                    </p:animScale>
                                    <p:animScale>
                                      <p:cBhvr>
                                        <p:cTn id="179" dur="130">
                                          <p:stCondLst>
                                            <p:cond delay="9040"/>
                                          </p:stCondLst>
                                        </p:cTn>
                                        <p:tgtEl>
                                          <p:spTgt spid="3">
                                            <p:txEl>
                                              <p:pRg st="11" end="11"/>
                                            </p:txEl>
                                          </p:spTgt>
                                        </p:tgtEl>
                                      </p:cBhvr>
                                      <p:to x="100000" y="95000"/>
                                    </p:animScale>
                                    <p:animScale>
                                      <p:cBhvr>
                                        <p:cTn id="180" dur="830" decel="50000">
                                          <p:stCondLst>
                                            <p:cond delay="9170"/>
                                          </p:stCondLst>
                                        </p:cTn>
                                        <p:tgtEl>
                                          <p:spTgt spid="3">
                                            <p:txEl>
                                              <p:pRg st="11" end="11"/>
                                            </p:txEl>
                                          </p:spTgt>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3">
                                            <p:txEl>
                                              <p:pRg st="12" end="12"/>
                                            </p:txEl>
                                          </p:spTgt>
                                        </p:tgtEl>
                                        <p:attrNameLst>
                                          <p:attrName>style.visibility</p:attrName>
                                        </p:attrNameLst>
                                      </p:cBhvr>
                                      <p:to>
                                        <p:strVal val="visible"/>
                                      </p:to>
                                    </p:set>
                                    <p:animEffect transition="in" filter="wipe(down)">
                                      <p:cBhvr>
                                        <p:cTn id="183" dur="2900">
                                          <p:stCondLst>
                                            <p:cond delay="0"/>
                                          </p:stCondLst>
                                        </p:cTn>
                                        <p:tgtEl>
                                          <p:spTgt spid="3">
                                            <p:txEl>
                                              <p:pRg st="12" end="12"/>
                                            </p:txEl>
                                          </p:spTgt>
                                        </p:tgtEl>
                                      </p:cBhvr>
                                    </p:animEffect>
                                    <p:anim calcmode="lin" valueType="num">
                                      <p:cBhvr>
                                        <p:cTn id="184" dur="9110"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185" dur="3320"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186" dur="3320" tmFilter="0, 0; 0.125,0.2665; 0.25,0.4; 0.375,0.465; 0.5,0.5;  0.625,0.535; 0.75,0.6; 0.875,0.7335; 1,1">
                                          <p:stCondLst>
                                            <p:cond delay="3320"/>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187" dur="1660" tmFilter="0, 0; 0.125,0.2665; 0.25,0.4; 0.375,0.465; 0.5,0.5;  0.625,0.535; 0.75,0.6; 0.875,0.7335; 1,1">
                                          <p:stCondLst>
                                            <p:cond delay="6620"/>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188" dur="820" tmFilter="0, 0; 0.125,0.2665; 0.25,0.4; 0.375,0.465; 0.5,0.5;  0.625,0.535; 0.75,0.6; 0.875,0.7335; 1,1">
                                          <p:stCondLst>
                                            <p:cond delay="8280"/>
                                          </p:stCondLst>
                                        </p:cTn>
                                        <p:tgtEl>
                                          <p:spTgt spid="3">
                                            <p:txEl>
                                              <p:pRg st="12" end="12"/>
                                            </p:txEl>
                                          </p:spTgt>
                                        </p:tgtEl>
                                        <p:attrNameLst>
                                          <p:attrName>ppt_y</p:attrName>
                                        </p:attrNameLst>
                                      </p:cBhvr>
                                      <p:tavLst>
                                        <p:tav tm="0" fmla="#ppt_y-sin(pi*$)/81">
                                          <p:val>
                                            <p:fltVal val="0"/>
                                          </p:val>
                                        </p:tav>
                                        <p:tav tm="100000">
                                          <p:val>
                                            <p:fltVal val="1"/>
                                          </p:val>
                                        </p:tav>
                                      </p:tavLst>
                                    </p:anim>
                                    <p:animScale>
                                      <p:cBhvr>
                                        <p:cTn id="189" dur="130">
                                          <p:stCondLst>
                                            <p:cond delay="3250"/>
                                          </p:stCondLst>
                                        </p:cTn>
                                        <p:tgtEl>
                                          <p:spTgt spid="3">
                                            <p:txEl>
                                              <p:pRg st="12" end="12"/>
                                            </p:txEl>
                                          </p:spTgt>
                                        </p:tgtEl>
                                      </p:cBhvr>
                                      <p:to x="100000" y="60000"/>
                                    </p:animScale>
                                    <p:animScale>
                                      <p:cBhvr>
                                        <p:cTn id="190" dur="830" decel="50000">
                                          <p:stCondLst>
                                            <p:cond delay="3380"/>
                                          </p:stCondLst>
                                        </p:cTn>
                                        <p:tgtEl>
                                          <p:spTgt spid="3">
                                            <p:txEl>
                                              <p:pRg st="12" end="12"/>
                                            </p:txEl>
                                          </p:spTgt>
                                        </p:tgtEl>
                                      </p:cBhvr>
                                      <p:to x="100000" y="100000"/>
                                    </p:animScale>
                                    <p:animScale>
                                      <p:cBhvr>
                                        <p:cTn id="191" dur="130">
                                          <p:stCondLst>
                                            <p:cond delay="6560"/>
                                          </p:stCondLst>
                                        </p:cTn>
                                        <p:tgtEl>
                                          <p:spTgt spid="3">
                                            <p:txEl>
                                              <p:pRg st="12" end="12"/>
                                            </p:txEl>
                                          </p:spTgt>
                                        </p:tgtEl>
                                      </p:cBhvr>
                                      <p:to x="100000" y="80000"/>
                                    </p:animScale>
                                    <p:animScale>
                                      <p:cBhvr>
                                        <p:cTn id="192" dur="830" decel="50000">
                                          <p:stCondLst>
                                            <p:cond delay="6690"/>
                                          </p:stCondLst>
                                        </p:cTn>
                                        <p:tgtEl>
                                          <p:spTgt spid="3">
                                            <p:txEl>
                                              <p:pRg st="12" end="12"/>
                                            </p:txEl>
                                          </p:spTgt>
                                        </p:tgtEl>
                                      </p:cBhvr>
                                      <p:to x="100000" y="100000"/>
                                    </p:animScale>
                                    <p:animScale>
                                      <p:cBhvr>
                                        <p:cTn id="193" dur="130">
                                          <p:stCondLst>
                                            <p:cond delay="8210"/>
                                          </p:stCondLst>
                                        </p:cTn>
                                        <p:tgtEl>
                                          <p:spTgt spid="3">
                                            <p:txEl>
                                              <p:pRg st="12" end="12"/>
                                            </p:txEl>
                                          </p:spTgt>
                                        </p:tgtEl>
                                      </p:cBhvr>
                                      <p:to x="100000" y="90000"/>
                                    </p:animScale>
                                    <p:animScale>
                                      <p:cBhvr>
                                        <p:cTn id="194" dur="830" decel="50000">
                                          <p:stCondLst>
                                            <p:cond delay="8340"/>
                                          </p:stCondLst>
                                        </p:cTn>
                                        <p:tgtEl>
                                          <p:spTgt spid="3">
                                            <p:txEl>
                                              <p:pRg st="12" end="12"/>
                                            </p:txEl>
                                          </p:spTgt>
                                        </p:tgtEl>
                                      </p:cBhvr>
                                      <p:to x="100000" y="100000"/>
                                    </p:animScale>
                                    <p:animScale>
                                      <p:cBhvr>
                                        <p:cTn id="195" dur="130">
                                          <p:stCondLst>
                                            <p:cond delay="9040"/>
                                          </p:stCondLst>
                                        </p:cTn>
                                        <p:tgtEl>
                                          <p:spTgt spid="3">
                                            <p:txEl>
                                              <p:pRg st="12" end="12"/>
                                            </p:txEl>
                                          </p:spTgt>
                                        </p:tgtEl>
                                      </p:cBhvr>
                                      <p:to x="100000" y="95000"/>
                                    </p:animScale>
                                    <p:animScale>
                                      <p:cBhvr>
                                        <p:cTn id="196" dur="830" decel="50000">
                                          <p:stCondLst>
                                            <p:cond delay="9170"/>
                                          </p:stCondLst>
                                        </p:cTn>
                                        <p:tgtEl>
                                          <p:spTgt spid="3">
                                            <p:txEl>
                                              <p:pRg st="12" end="12"/>
                                            </p:txEl>
                                          </p:spTgt>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3">
                                            <p:txEl>
                                              <p:pRg st="13" end="13"/>
                                            </p:txEl>
                                          </p:spTgt>
                                        </p:tgtEl>
                                        <p:attrNameLst>
                                          <p:attrName>style.visibility</p:attrName>
                                        </p:attrNameLst>
                                      </p:cBhvr>
                                      <p:to>
                                        <p:strVal val="visible"/>
                                      </p:to>
                                    </p:set>
                                    <p:animEffect transition="in" filter="wipe(down)">
                                      <p:cBhvr>
                                        <p:cTn id="199" dur="2900">
                                          <p:stCondLst>
                                            <p:cond delay="0"/>
                                          </p:stCondLst>
                                        </p:cTn>
                                        <p:tgtEl>
                                          <p:spTgt spid="3">
                                            <p:txEl>
                                              <p:pRg st="13" end="13"/>
                                            </p:txEl>
                                          </p:spTgt>
                                        </p:tgtEl>
                                      </p:cBhvr>
                                    </p:animEffect>
                                    <p:anim calcmode="lin" valueType="num">
                                      <p:cBhvr>
                                        <p:cTn id="200" dur="9110"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201" dur="3320"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202" dur="3320" tmFilter="0, 0; 0.125,0.2665; 0.25,0.4; 0.375,0.465; 0.5,0.5;  0.625,0.535; 0.75,0.6; 0.875,0.7335; 1,1">
                                          <p:stCondLst>
                                            <p:cond delay="3320"/>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203" dur="1660" tmFilter="0, 0; 0.125,0.2665; 0.25,0.4; 0.375,0.465; 0.5,0.5;  0.625,0.535; 0.75,0.6; 0.875,0.7335; 1,1">
                                          <p:stCondLst>
                                            <p:cond delay="6620"/>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204" dur="820" tmFilter="0, 0; 0.125,0.2665; 0.25,0.4; 0.375,0.465; 0.5,0.5;  0.625,0.535; 0.75,0.6; 0.875,0.7335; 1,1">
                                          <p:stCondLst>
                                            <p:cond delay="8280"/>
                                          </p:stCondLst>
                                        </p:cTn>
                                        <p:tgtEl>
                                          <p:spTgt spid="3">
                                            <p:txEl>
                                              <p:pRg st="13" end="13"/>
                                            </p:txEl>
                                          </p:spTgt>
                                        </p:tgtEl>
                                        <p:attrNameLst>
                                          <p:attrName>ppt_y</p:attrName>
                                        </p:attrNameLst>
                                      </p:cBhvr>
                                      <p:tavLst>
                                        <p:tav tm="0" fmla="#ppt_y-sin(pi*$)/81">
                                          <p:val>
                                            <p:fltVal val="0"/>
                                          </p:val>
                                        </p:tav>
                                        <p:tav tm="100000">
                                          <p:val>
                                            <p:fltVal val="1"/>
                                          </p:val>
                                        </p:tav>
                                      </p:tavLst>
                                    </p:anim>
                                    <p:animScale>
                                      <p:cBhvr>
                                        <p:cTn id="205" dur="130">
                                          <p:stCondLst>
                                            <p:cond delay="3250"/>
                                          </p:stCondLst>
                                        </p:cTn>
                                        <p:tgtEl>
                                          <p:spTgt spid="3">
                                            <p:txEl>
                                              <p:pRg st="13" end="13"/>
                                            </p:txEl>
                                          </p:spTgt>
                                        </p:tgtEl>
                                      </p:cBhvr>
                                      <p:to x="100000" y="60000"/>
                                    </p:animScale>
                                    <p:animScale>
                                      <p:cBhvr>
                                        <p:cTn id="206" dur="830" decel="50000">
                                          <p:stCondLst>
                                            <p:cond delay="3380"/>
                                          </p:stCondLst>
                                        </p:cTn>
                                        <p:tgtEl>
                                          <p:spTgt spid="3">
                                            <p:txEl>
                                              <p:pRg st="13" end="13"/>
                                            </p:txEl>
                                          </p:spTgt>
                                        </p:tgtEl>
                                      </p:cBhvr>
                                      <p:to x="100000" y="100000"/>
                                    </p:animScale>
                                    <p:animScale>
                                      <p:cBhvr>
                                        <p:cTn id="207" dur="130">
                                          <p:stCondLst>
                                            <p:cond delay="6560"/>
                                          </p:stCondLst>
                                        </p:cTn>
                                        <p:tgtEl>
                                          <p:spTgt spid="3">
                                            <p:txEl>
                                              <p:pRg st="13" end="13"/>
                                            </p:txEl>
                                          </p:spTgt>
                                        </p:tgtEl>
                                      </p:cBhvr>
                                      <p:to x="100000" y="80000"/>
                                    </p:animScale>
                                    <p:animScale>
                                      <p:cBhvr>
                                        <p:cTn id="208" dur="830" decel="50000">
                                          <p:stCondLst>
                                            <p:cond delay="6690"/>
                                          </p:stCondLst>
                                        </p:cTn>
                                        <p:tgtEl>
                                          <p:spTgt spid="3">
                                            <p:txEl>
                                              <p:pRg st="13" end="13"/>
                                            </p:txEl>
                                          </p:spTgt>
                                        </p:tgtEl>
                                      </p:cBhvr>
                                      <p:to x="100000" y="100000"/>
                                    </p:animScale>
                                    <p:animScale>
                                      <p:cBhvr>
                                        <p:cTn id="209" dur="130">
                                          <p:stCondLst>
                                            <p:cond delay="8210"/>
                                          </p:stCondLst>
                                        </p:cTn>
                                        <p:tgtEl>
                                          <p:spTgt spid="3">
                                            <p:txEl>
                                              <p:pRg st="13" end="13"/>
                                            </p:txEl>
                                          </p:spTgt>
                                        </p:tgtEl>
                                      </p:cBhvr>
                                      <p:to x="100000" y="90000"/>
                                    </p:animScale>
                                    <p:animScale>
                                      <p:cBhvr>
                                        <p:cTn id="210" dur="830" decel="50000">
                                          <p:stCondLst>
                                            <p:cond delay="8340"/>
                                          </p:stCondLst>
                                        </p:cTn>
                                        <p:tgtEl>
                                          <p:spTgt spid="3">
                                            <p:txEl>
                                              <p:pRg st="13" end="13"/>
                                            </p:txEl>
                                          </p:spTgt>
                                        </p:tgtEl>
                                      </p:cBhvr>
                                      <p:to x="100000" y="100000"/>
                                    </p:animScale>
                                    <p:animScale>
                                      <p:cBhvr>
                                        <p:cTn id="211" dur="130">
                                          <p:stCondLst>
                                            <p:cond delay="9040"/>
                                          </p:stCondLst>
                                        </p:cTn>
                                        <p:tgtEl>
                                          <p:spTgt spid="3">
                                            <p:txEl>
                                              <p:pRg st="13" end="13"/>
                                            </p:txEl>
                                          </p:spTgt>
                                        </p:tgtEl>
                                      </p:cBhvr>
                                      <p:to x="100000" y="95000"/>
                                    </p:animScale>
                                    <p:animScale>
                                      <p:cBhvr>
                                        <p:cTn id="212" dur="830" decel="50000">
                                          <p:stCondLst>
                                            <p:cond delay="9170"/>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marL="1965960" lvl="7" indent="0">
              <a:buNone/>
            </a:pPr>
            <a:endParaRPr lang="en-US" sz="2400" dirty="0" smtClean="0"/>
          </a:p>
          <a:p>
            <a:pPr marL="1965960" lvl="7" indent="0">
              <a:buNone/>
            </a:pPr>
            <a:r>
              <a:rPr lang="en-US" sz="2400" dirty="0" smtClean="0"/>
              <a:t>if(m_n+1</a:t>
            </a:r>
            <a:r>
              <a:rPr lang="en-US" sz="2400" dirty="0"/>
              <a:t>==2)</a:t>
            </a:r>
          </a:p>
          <a:p>
            <a:pPr marL="1965960" lvl="7" indent="0">
              <a:buNone/>
            </a:pPr>
            <a:r>
              <a:rPr lang="en-US" sz="2400" dirty="0"/>
              <a:t>    {</a:t>
            </a:r>
          </a:p>
          <a:p>
            <a:pPr marL="1965960" lvl="7" indent="0">
              <a:buNone/>
            </a:pPr>
            <a:r>
              <a:rPr lang="en-US" sz="2400" dirty="0"/>
              <a:t>    if(y%4==0)</a:t>
            </a:r>
          </a:p>
          <a:p>
            <a:pPr marL="1965960" lvl="7" indent="0">
              <a:buNone/>
            </a:pPr>
            <a:r>
              <a:rPr lang="en-US" sz="2400" dirty="0"/>
              <a:t>      d=29;</a:t>
            </a:r>
          </a:p>
          <a:p>
            <a:pPr marL="1965960" lvl="7" indent="0">
              <a:buNone/>
            </a:pPr>
            <a:r>
              <a:rPr lang="en-US" sz="2400" dirty="0"/>
              <a:t>    else if(y%400==0)</a:t>
            </a:r>
          </a:p>
          <a:p>
            <a:pPr marL="1965960" lvl="7" indent="0">
              <a:buNone/>
            </a:pPr>
            <a:r>
              <a:rPr lang="en-US" sz="2400" dirty="0"/>
              <a:t>      d=29;</a:t>
            </a:r>
          </a:p>
          <a:p>
            <a:pPr marL="1965960" lvl="7" indent="0">
              <a:buNone/>
            </a:pPr>
            <a:r>
              <a:rPr lang="en-US" sz="2400" dirty="0"/>
              <a:t>    else if(y%100!=0)</a:t>
            </a:r>
          </a:p>
          <a:p>
            <a:pPr marL="1965960" lvl="7" indent="0">
              <a:buNone/>
            </a:pPr>
            <a:r>
              <a:rPr lang="en-US" sz="2400" dirty="0"/>
              <a:t>      d=28;</a:t>
            </a:r>
          </a:p>
          <a:p>
            <a:pPr marL="1965960" lvl="7" indent="0">
              <a:buNone/>
            </a:pPr>
            <a:r>
              <a:rPr lang="en-US" sz="2400" dirty="0"/>
              <a:t>    else</a:t>
            </a:r>
          </a:p>
          <a:p>
            <a:pPr marL="1965960" lvl="7" indent="0">
              <a:buNone/>
            </a:pPr>
            <a:r>
              <a:rPr lang="en-US" sz="2400" dirty="0"/>
              <a:t>      d=28;</a:t>
            </a:r>
          </a:p>
          <a:p>
            <a:pPr marL="1965960" lvl="7" indent="0">
              <a:buNone/>
            </a:pPr>
            <a:r>
              <a:rPr lang="en-US" sz="2400" dirty="0"/>
              <a:t>    }</a:t>
            </a:r>
          </a:p>
          <a:p>
            <a:pPr marL="1965960" lvl="7" indent="0">
              <a:buNone/>
            </a:pPr>
            <a:r>
              <a:rPr lang="en-US" sz="2400" dirty="0"/>
              <a:t>  </a:t>
            </a:r>
            <a:r>
              <a:rPr lang="en-US" sz="2400" dirty="0" err="1"/>
              <a:t>pm_unit</a:t>
            </a:r>
            <a:r>
              <a:rPr lang="en-US" sz="2400" dirty="0"/>
              <a:t>=s*d;</a:t>
            </a:r>
          </a:p>
          <a:p>
            <a:pPr marL="1965960" lvl="7" indent="0">
              <a:buNone/>
            </a:pPr>
            <a:r>
              <a:rPr lang="en-US" sz="2400" dirty="0"/>
              <a:t>  </a:t>
            </a:r>
            <a:r>
              <a:rPr lang="en-US" sz="2400" dirty="0" err="1"/>
              <a:t>printf</a:t>
            </a:r>
            <a:r>
              <a:rPr lang="en-US" sz="2400" dirty="0"/>
              <a:t>("\n\</a:t>
            </a:r>
            <a:r>
              <a:rPr lang="en-US" sz="2400" dirty="0" err="1"/>
              <a:t>nTotal</a:t>
            </a:r>
            <a:r>
              <a:rPr lang="en-US" sz="2400" dirty="0"/>
              <a:t> Unit per month=%.2f",pm_unit);</a:t>
            </a:r>
          </a:p>
          <a:p>
            <a:pPr marL="2103120" lvl="8" indent="0">
              <a:buNone/>
            </a:pPr>
            <a:endParaRPr lang="en-US" sz="2400" dirty="0"/>
          </a:p>
        </p:txBody>
      </p:sp>
    </p:spTree>
    <p:extLst>
      <p:ext uri="{BB962C8B-B14F-4D97-AF65-F5344CB8AC3E}">
        <p14:creationId xmlns:p14="http://schemas.microsoft.com/office/powerpoint/2010/main" val="3990137992"/>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2900">
                                          <p:stCondLst>
                                            <p:cond delay="0"/>
                                          </p:stCondLst>
                                        </p:cTn>
                                        <p:tgtEl>
                                          <p:spTgt spid="3">
                                            <p:txEl>
                                              <p:pRg st="1" end="1"/>
                                            </p:txEl>
                                          </p:spTgt>
                                        </p:tgtEl>
                                      </p:cBhvr>
                                    </p:animEffect>
                                    <p:anim calcmode="lin" valueType="num">
                                      <p:cBhvr>
                                        <p:cTn id="8" dur="9110"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3320"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3320" tmFilter="0, 0; 0.125,0.2665; 0.25,0.4; 0.375,0.465; 0.5,0.5;  0.625,0.535; 0.75,0.6; 0.875,0.7335; 1,1">
                                          <p:stCondLst>
                                            <p:cond delay="3320"/>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1660" tmFilter="0, 0; 0.125,0.2665; 0.25,0.4; 0.375,0.465; 0.5,0.5;  0.625,0.535; 0.75,0.6; 0.875,0.7335; 1,1">
                                          <p:stCondLst>
                                            <p:cond delay="6620"/>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820" tmFilter="0, 0; 0.125,0.2665; 0.25,0.4; 0.375,0.465; 0.5,0.5;  0.625,0.535; 0.75,0.6; 0.875,0.7335; 1,1">
                                          <p:stCondLst>
                                            <p:cond delay="8280"/>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130">
                                          <p:stCondLst>
                                            <p:cond delay="3250"/>
                                          </p:stCondLst>
                                        </p:cTn>
                                        <p:tgtEl>
                                          <p:spTgt spid="3">
                                            <p:txEl>
                                              <p:pRg st="1" end="1"/>
                                            </p:txEl>
                                          </p:spTgt>
                                        </p:tgtEl>
                                      </p:cBhvr>
                                      <p:to x="100000" y="60000"/>
                                    </p:animScale>
                                    <p:animScale>
                                      <p:cBhvr>
                                        <p:cTn id="14" dur="830" decel="50000">
                                          <p:stCondLst>
                                            <p:cond delay="3380"/>
                                          </p:stCondLst>
                                        </p:cTn>
                                        <p:tgtEl>
                                          <p:spTgt spid="3">
                                            <p:txEl>
                                              <p:pRg st="1" end="1"/>
                                            </p:txEl>
                                          </p:spTgt>
                                        </p:tgtEl>
                                      </p:cBhvr>
                                      <p:to x="100000" y="100000"/>
                                    </p:animScale>
                                    <p:animScale>
                                      <p:cBhvr>
                                        <p:cTn id="15" dur="130">
                                          <p:stCondLst>
                                            <p:cond delay="6560"/>
                                          </p:stCondLst>
                                        </p:cTn>
                                        <p:tgtEl>
                                          <p:spTgt spid="3">
                                            <p:txEl>
                                              <p:pRg st="1" end="1"/>
                                            </p:txEl>
                                          </p:spTgt>
                                        </p:tgtEl>
                                      </p:cBhvr>
                                      <p:to x="100000" y="80000"/>
                                    </p:animScale>
                                    <p:animScale>
                                      <p:cBhvr>
                                        <p:cTn id="16" dur="830" decel="50000">
                                          <p:stCondLst>
                                            <p:cond delay="6690"/>
                                          </p:stCondLst>
                                        </p:cTn>
                                        <p:tgtEl>
                                          <p:spTgt spid="3">
                                            <p:txEl>
                                              <p:pRg st="1" end="1"/>
                                            </p:txEl>
                                          </p:spTgt>
                                        </p:tgtEl>
                                      </p:cBhvr>
                                      <p:to x="100000" y="100000"/>
                                    </p:animScale>
                                    <p:animScale>
                                      <p:cBhvr>
                                        <p:cTn id="17" dur="130">
                                          <p:stCondLst>
                                            <p:cond delay="8210"/>
                                          </p:stCondLst>
                                        </p:cTn>
                                        <p:tgtEl>
                                          <p:spTgt spid="3">
                                            <p:txEl>
                                              <p:pRg st="1" end="1"/>
                                            </p:txEl>
                                          </p:spTgt>
                                        </p:tgtEl>
                                      </p:cBhvr>
                                      <p:to x="100000" y="90000"/>
                                    </p:animScale>
                                    <p:animScale>
                                      <p:cBhvr>
                                        <p:cTn id="18" dur="830" decel="50000">
                                          <p:stCondLst>
                                            <p:cond delay="8340"/>
                                          </p:stCondLst>
                                        </p:cTn>
                                        <p:tgtEl>
                                          <p:spTgt spid="3">
                                            <p:txEl>
                                              <p:pRg st="1" end="1"/>
                                            </p:txEl>
                                          </p:spTgt>
                                        </p:tgtEl>
                                      </p:cBhvr>
                                      <p:to x="100000" y="100000"/>
                                    </p:animScale>
                                    <p:animScale>
                                      <p:cBhvr>
                                        <p:cTn id="19" dur="130">
                                          <p:stCondLst>
                                            <p:cond delay="9040"/>
                                          </p:stCondLst>
                                        </p:cTn>
                                        <p:tgtEl>
                                          <p:spTgt spid="3">
                                            <p:txEl>
                                              <p:pRg st="1" end="1"/>
                                            </p:txEl>
                                          </p:spTgt>
                                        </p:tgtEl>
                                      </p:cBhvr>
                                      <p:to x="100000" y="95000"/>
                                    </p:animScale>
                                    <p:animScale>
                                      <p:cBhvr>
                                        <p:cTn id="20" dur="830" decel="50000">
                                          <p:stCondLst>
                                            <p:cond delay="9170"/>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2900">
                                          <p:stCondLst>
                                            <p:cond delay="0"/>
                                          </p:stCondLst>
                                        </p:cTn>
                                        <p:tgtEl>
                                          <p:spTgt spid="3">
                                            <p:txEl>
                                              <p:pRg st="2" end="2"/>
                                            </p:txEl>
                                          </p:spTgt>
                                        </p:tgtEl>
                                      </p:cBhvr>
                                    </p:animEffect>
                                    <p:anim calcmode="lin" valueType="num">
                                      <p:cBhvr>
                                        <p:cTn id="24" dur="9110"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3320"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3320" tmFilter="0, 0; 0.125,0.2665; 0.25,0.4; 0.375,0.465; 0.5,0.5;  0.625,0.535; 0.75,0.6; 0.875,0.7335; 1,1">
                                          <p:stCondLst>
                                            <p:cond delay="3320"/>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1660" tmFilter="0, 0; 0.125,0.2665; 0.25,0.4; 0.375,0.465; 0.5,0.5;  0.625,0.535; 0.75,0.6; 0.875,0.7335; 1,1">
                                          <p:stCondLst>
                                            <p:cond delay="6620"/>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820" tmFilter="0, 0; 0.125,0.2665; 0.25,0.4; 0.375,0.465; 0.5,0.5;  0.625,0.535; 0.75,0.6; 0.875,0.7335; 1,1">
                                          <p:stCondLst>
                                            <p:cond delay="8280"/>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130">
                                          <p:stCondLst>
                                            <p:cond delay="3250"/>
                                          </p:stCondLst>
                                        </p:cTn>
                                        <p:tgtEl>
                                          <p:spTgt spid="3">
                                            <p:txEl>
                                              <p:pRg st="2" end="2"/>
                                            </p:txEl>
                                          </p:spTgt>
                                        </p:tgtEl>
                                      </p:cBhvr>
                                      <p:to x="100000" y="60000"/>
                                    </p:animScale>
                                    <p:animScale>
                                      <p:cBhvr>
                                        <p:cTn id="30" dur="830" decel="50000">
                                          <p:stCondLst>
                                            <p:cond delay="3380"/>
                                          </p:stCondLst>
                                        </p:cTn>
                                        <p:tgtEl>
                                          <p:spTgt spid="3">
                                            <p:txEl>
                                              <p:pRg st="2" end="2"/>
                                            </p:txEl>
                                          </p:spTgt>
                                        </p:tgtEl>
                                      </p:cBhvr>
                                      <p:to x="100000" y="100000"/>
                                    </p:animScale>
                                    <p:animScale>
                                      <p:cBhvr>
                                        <p:cTn id="31" dur="130">
                                          <p:stCondLst>
                                            <p:cond delay="6560"/>
                                          </p:stCondLst>
                                        </p:cTn>
                                        <p:tgtEl>
                                          <p:spTgt spid="3">
                                            <p:txEl>
                                              <p:pRg st="2" end="2"/>
                                            </p:txEl>
                                          </p:spTgt>
                                        </p:tgtEl>
                                      </p:cBhvr>
                                      <p:to x="100000" y="80000"/>
                                    </p:animScale>
                                    <p:animScale>
                                      <p:cBhvr>
                                        <p:cTn id="32" dur="830" decel="50000">
                                          <p:stCondLst>
                                            <p:cond delay="6690"/>
                                          </p:stCondLst>
                                        </p:cTn>
                                        <p:tgtEl>
                                          <p:spTgt spid="3">
                                            <p:txEl>
                                              <p:pRg st="2" end="2"/>
                                            </p:txEl>
                                          </p:spTgt>
                                        </p:tgtEl>
                                      </p:cBhvr>
                                      <p:to x="100000" y="100000"/>
                                    </p:animScale>
                                    <p:animScale>
                                      <p:cBhvr>
                                        <p:cTn id="33" dur="130">
                                          <p:stCondLst>
                                            <p:cond delay="8210"/>
                                          </p:stCondLst>
                                        </p:cTn>
                                        <p:tgtEl>
                                          <p:spTgt spid="3">
                                            <p:txEl>
                                              <p:pRg st="2" end="2"/>
                                            </p:txEl>
                                          </p:spTgt>
                                        </p:tgtEl>
                                      </p:cBhvr>
                                      <p:to x="100000" y="90000"/>
                                    </p:animScale>
                                    <p:animScale>
                                      <p:cBhvr>
                                        <p:cTn id="34" dur="830" decel="50000">
                                          <p:stCondLst>
                                            <p:cond delay="8340"/>
                                          </p:stCondLst>
                                        </p:cTn>
                                        <p:tgtEl>
                                          <p:spTgt spid="3">
                                            <p:txEl>
                                              <p:pRg st="2" end="2"/>
                                            </p:txEl>
                                          </p:spTgt>
                                        </p:tgtEl>
                                      </p:cBhvr>
                                      <p:to x="100000" y="100000"/>
                                    </p:animScale>
                                    <p:animScale>
                                      <p:cBhvr>
                                        <p:cTn id="35" dur="130">
                                          <p:stCondLst>
                                            <p:cond delay="9040"/>
                                          </p:stCondLst>
                                        </p:cTn>
                                        <p:tgtEl>
                                          <p:spTgt spid="3">
                                            <p:txEl>
                                              <p:pRg st="2" end="2"/>
                                            </p:txEl>
                                          </p:spTgt>
                                        </p:tgtEl>
                                      </p:cBhvr>
                                      <p:to x="100000" y="95000"/>
                                    </p:animScale>
                                    <p:animScale>
                                      <p:cBhvr>
                                        <p:cTn id="36" dur="830" decel="50000">
                                          <p:stCondLst>
                                            <p:cond delay="9170"/>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2900">
                                          <p:stCondLst>
                                            <p:cond delay="0"/>
                                          </p:stCondLst>
                                        </p:cTn>
                                        <p:tgtEl>
                                          <p:spTgt spid="3">
                                            <p:txEl>
                                              <p:pRg st="3" end="3"/>
                                            </p:txEl>
                                          </p:spTgt>
                                        </p:tgtEl>
                                      </p:cBhvr>
                                    </p:animEffect>
                                    <p:anim calcmode="lin" valueType="num">
                                      <p:cBhvr>
                                        <p:cTn id="40" dur="9110"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3320"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3320" tmFilter="0, 0; 0.125,0.2665; 0.25,0.4; 0.375,0.465; 0.5,0.5;  0.625,0.535; 0.75,0.6; 0.875,0.7335; 1,1">
                                          <p:stCondLst>
                                            <p:cond delay="3320"/>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1660" tmFilter="0, 0; 0.125,0.2665; 0.25,0.4; 0.375,0.465; 0.5,0.5;  0.625,0.535; 0.75,0.6; 0.875,0.7335; 1,1">
                                          <p:stCondLst>
                                            <p:cond delay="6620"/>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820" tmFilter="0, 0; 0.125,0.2665; 0.25,0.4; 0.375,0.465; 0.5,0.5;  0.625,0.535; 0.75,0.6; 0.875,0.7335; 1,1">
                                          <p:stCondLst>
                                            <p:cond delay="8280"/>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130">
                                          <p:stCondLst>
                                            <p:cond delay="3250"/>
                                          </p:stCondLst>
                                        </p:cTn>
                                        <p:tgtEl>
                                          <p:spTgt spid="3">
                                            <p:txEl>
                                              <p:pRg st="3" end="3"/>
                                            </p:txEl>
                                          </p:spTgt>
                                        </p:tgtEl>
                                      </p:cBhvr>
                                      <p:to x="100000" y="60000"/>
                                    </p:animScale>
                                    <p:animScale>
                                      <p:cBhvr>
                                        <p:cTn id="46" dur="830" decel="50000">
                                          <p:stCondLst>
                                            <p:cond delay="3380"/>
                                          </p:stCondLst>
                                        </p:cTn>
                                        <p:tgtEl>
                                          <p:spTgt spid="3">
                                            <p:txEl>
                                              <p:pRg st="3" end="3"/>
                                            </p:txEl>
                                          </p:spTgt>
                                        </p:tgtEl>
                                      </p:cBhvr>
                                      <p:to x="100000" y="100000"/>
                                    </p:animScale>
                                    <p:animScale>
                                      <p:cBhvr>
                                        <p:cTn id="47" dur="130">
                                          <p:stCondLst>
                                            <p:cond delay="6560"/>
                                          </p:stCondLst>
                                        </p:cTn>
                                        <p:tgtEl>
                                          <p:spTgt spid="3">
                                            <p:txEl>
                                              <p:pRg st="3" end="3"/>
                                            </p:txEl>
                                          </p:spTgt>
                                        </p:tgtEl>
                                      </p:cBhvr>
                                      <p:to x="100000" y="80000"/>
                                    </p:animScale>
                                    <p:animScale>
                                      <p:cBhvr>
                                        <p:cTn id="48" dur="830" decel="50000">
                                          <p:stCondLst>
                                            <p:cond delay="6690"/>
                                          </p:stCondLst>
                                        </p:cTn>
                                        <p:tgtEl>
                                          <p:spTgt spid="3">
                                            <p:txEl>
                                              <p:pRg st="3" end="3"/>
                                            </p:txEl>
                                          </p:spTgt>
                                        </p:tgtEl>
                                      </p:cBhvr>
                                      <p:to x="100000" y="100000"/>
                                    </p:animScale>
                                    <p:animScale>
                                      <p:cBhvr>
                                        <p:cTn id="49" dur="130">
                                          <p:stCondLst>
                                            <p:cond delay="8210"/>
                                          </p:stCondLst>
                                        </p:cTn>
                                        <p:tgtEl>
                                          <p:spTgt spid="3">
                                            <p:txEl>
                                              <p:pRg st="3" end="3"/>
                                            </p:txEl>
                                          </p:spTgt>
                                        </p:tgtEl>
                                      </p:cBhvr>
                                      <p:to x="100000" y="90000"/>
                                    </p:animScale>
                                    <p:animScale>
                                      <p:cBhvr>
                                        <p:cTn id="50" dur="830" decel="50000">
                                          <p:stCondLst>
                                            <p:cond delay="8340"/>
                                          </p:stCondLst>
                                        </p:cTn>
                                        <p:tgtEl>
                                          <p:spTgt spid="3">
                                            <p:txEl>
                                              <p:pRg st="3" end="3"/>
                                            </p:txEl>
                                          </p:spTgt>
                                        </p:tgtEl>
                                      </p:cBhvr>
                                      <p:to x="100000" y="100000"/>
                                    </p:animScale>
                                    <p:animScale>
                                      <p:cBhvr>
                                        <p:cTn id="51" dur="130">
                                          <p:stCondLst>
                                            <p:cond delay="9040"/>
                                          </p:stCondLst>
                                        </p:cTn>
                                        <p:tgtEl>
                                          <p:spTgt spid="3">
                                            <p:txEl>
                                              <p:pRg st="3" end="3"/>
                                            </p:txEl>
                                          </p:spTgt>
                                        </p:tgtEl>
                                      </p:cBhvr>
                                      <p:to x="100000" y="95000"/>
                                    </p:animScale>
                                    <p:animScale>
                                      <p:cBhvr>
                                        <p:cTn id="52" dur="830" decel="50000">
                                          <p:stCondLst>
                                            <p:cond delay="9170"/>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2900">
                                          <p:stCondLst>
                                            <p:cond delay="0"/>
                                          </p:stCondLst>
                                        </p:cTn>
                                        <p:tgtEl>
                                          <p:spTgt spid="3">
                                            <p:txEl>
                                              <p:pRg st="4" end="4"/>
                                            </p:txEl>
                                          </p:spTgt>
                                        </p:tgtEl>
                                      </p:cBhvr>
                                    </p:animEffect>
                                    <p:anim calcmode="lin" valueType="num">
                                      <p:cBhvr>
                                        <p:cTn id="56" dur="9110"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3320"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3320" tmFilter="0, 0; 0.125,0.2665; 0.25,0.4; 0.375,0.465; 0.5,0.5;  0.625,0.535; 0.75,0.6; 0.875,0.7335; 1,1">
                                          <p:stCondLst>
                                            <p:cond delay="3320"/>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1660" tmFilter="0, 0; 0.125,0.2665; 0.25,0.4; 0.375,0.465; 0.5,0.5;  0.625,0.535; 0.75,0.6; 0.875,0.7335; 1,1">
                                          <p:stCondLst>
                                            <p:cond delay="6620"/>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820" tmFilter="0, 0; 0.125,0.2665; 0.25,0.4; 0.375,0.465; 0.5,0.5;  0.625,0.535; 0.75,0.6; 0.875,0.7335; 1,1">
                                          <p:stCondLst>
                                            <p:cond delay="8280"/>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130">
                                          <p:stCondLst>
                                            <p:cond delay="3250"/>
                                          </p:stCondLst>
                                        </p:cTn>
                                        <p:tgtEl>
                                          <p:spTgt spid="3">
                                            <p:txEl>
                                              <p:pRg st="4" end="4"/>
                                            </p:txEl>
                                          </p:spTgt>
                                        </p:tgtEl>
                                      </p:cBhvr>
                                      <p:to x="100000" y="60000"/>
                                    </p:animScale>
                                    <p:animScale>
                                      <p:cBhvr>
                                        <p:cTn id="62" dur="830" decel="50000">
                                          <p:stCondLst>
                                            <p:cond delay="3380"/>
                                          </p:stCondLst>
                                        </p:cTn>
                                        <p:tgtEl>
                                          <p:spTgt spid="3">
                                            <p:txEl>
                                              <p:pRg st="4" end="4"/>
                                            </p:txEl>
                                          </p:spTgt>
                                        </p:tgtEl>
                                      </p:cBhvr>
                                      <p:to x="100000" y="100000"/>
                                    </p:animScale>
                                    <p:animScale>
                                      <p:cBhvr>
                                        <p:cTn id="63" dur="130">
                                          <p:stCondLst>
                                            <p:cond delay="6560"/>
                                          </p:stCondLst>
                                        </p:cTn>
                                        <p:tgtEl>
                                          <p:spTgt spid="3">
                                            <p:txEl>
                                              <p:pRg st="4" end="4"/>
                                            </p:txEl>
                                          </p:spTgt>
                                        </p:tgtEl>
                                      </p:cBhvr>
                                      <p:to x="100000" y="80000"/>
                                    </p:animScale>
                                    <p:animScale>
                                      <p:cBhvr>
                                        <p:cTn id="64" dur="830" decel="50000">
                                          <p:stCondLst>
                                            <p:cond delay="6690"/>
                                          </p:stCondLst>
                                        </p:cTn>
                                        <p:tgtEl>
                                          <p:spTgt spid="3">
                                            <p:txEl>
                                              <p:pRg st="4" end="4"/>
                                            </p:txEl>
                                          </p:spTgt>
                                        </p:tgtEl>
                                      </p:cBhvr>
                                      <p:to x="100000" y="100000"/>
                                    </p:animScale>
                                    <p:animScale>
                                      <p:cBhvr>
                                        <p:cTn id="65" dur="130">
                                          <p:stCondLst>
                                            <p:cond delay="8210"/>
                                          </p:stCondLst>
                                        </p:cTn>
                                        <p:tgtEl>
                                          <p:spTgt spid="3">
                                            <p:txEl>
                                              <p:pRg st="4" end="4"/>
                                            </p:txEl>
                                          </p:spTgt>
                                        </p:tgtEl>
                                      </p:cBhvr>
                                      <p:to x="100000" y="90000"/>
                                    </p:animScale>
                                    <p:animScale>
                                      <p:cBhvr>
                                        <p:cTn id="66" dur="830" decel="50000">
                                          <p:stCondLst>
                                            <p:cond delay="8340"/>
                                          </p:stCondLst>
                                        </p:cTn>
                                        <p:tgtEl>
                                          <p:spTgt spid="3">
                                            <p:txEl>
                                              <p:pRg st="4" end="4"/>
                                            </p:txEl>
                                          </p:spTgt>
                                        </p:tgtEl>
                                      </p:cBhvr>
                                      <p:to x="100000" y="100000"/>
                                    </p:animScale>
                                    <p:animScale>
                                      <p:cBhvr>
                                        <p:cTn id="67" dur="130">
                                          <p:stCondLst>
                                            <p:cond delay="9040"/>
                                          </p:stCondLst>
                                        </p:cTn>
                                        <p:tgtEl>
                                          <p:spTgt spid="3">
                                            <p:txEl>
                                              <p:pRg st="4" end="4"/>
                                            </p:txEl>
                                          </p:spTgt>
                                        </p:tgtEl>
                                      </p:cBhvr>
                                      <p:to x="100000" y="95000"/>
                                    </p:animScale>
                                    <p:animScale>
                                      <p:cBhvr>
                                        <p:cTn id="68" dur="830" decel="50000">
                                          <p:stCondLst>
                                            <p:cond delay="9170"/>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2900">
                                          <p:stCondLst>
                                            <p:cond delay="0"/>
                                          </p:stCondLst>
                                        </p:cTn>
                                        <p:tgtEl>
                                          <p:spTgt spid="3">
                                            <p:txEl>
                                              <p:pRg st="5" end="5"/>
                                            </p:txEl>
                                          </p:spTgt>
                                        </p:tgtEl>
                                      </p:cBhvr>
                                    </p:animEffect>
                                    <p:anim calcmode="lin" valueType="num">
                                      <p:cBhvr>
                                        <p:cTn id="72" dur="9110"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3320"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3320" tmFilter="0, 0; 0.125,0.2665; 0.25,0.4; 0.375,0.465; 0.5,0.5;  0.625,0.535; 0.75,0.6; 0.875,0.7335; 1,1">
                                          <p:stCondLst>
                                            <p:cond delay="3320"/>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1660" tmFilter="0, 0; 0.125,0.2665; 0.25,0.4; 0.375,0.465; 0.5,0.5;  0.625,0.535; 0.75,0.6; 0.875,0.7335; 1,1">
                                          <p:stCondLst>
                                            <p:cond delay="6620"/>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820" tmFilter="0, 0; 0.125,0.2665; 0.25,0.4; 0.375,0.465; 0.5,0.5;  0.625,0.535; 0.75,0.6; 0.875,0.7335; 1,1">
                                          <p:stCondLst>
                                            <p:cond delay="8280"/>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130">
                                          <p:stCondLst>
                                            <p:cond delay="3250"/>
                                          </p:stCondLst>
                                        </p:cTn>
                                        <p:tgtEl>
                                          <p:spTgt spid="3">
                                            <p:txEl>
                                              <p:pRg st="5" end="5"/>
                                            </p:txEl>
                                          </p:spTgt>
                                        </p:tgtEl>
                                      </p:cBhvr>
                                      <p:to x="100000" y="60000"/>
                                    </p:animScale>
                                    <p:animScale>
                                      <p:cBhvr>
                                        <p:cTn id="78" dur="830" decel="50000">
                                          <p:stCondLst>
                                            <p:cond delay="3380"/>
                                          </p:stCondLst>
                                        </p:cTn>
                                        <p:tgtEl>
                                          <p:spTgt spid="3">
                                            <p:txEl>
                                              <p:pRg st="5" end="5"/>
                                            </p:txEl>
                                          </p:spTgt>
                                        </p:tgtEl>
                                      </p:cBhvr>
                                      <p:to x="100000" y="100000"/>
                                    </p:animScale>
                                    <p:animScale>
                                      <p:cBhvr>
                                        <p:cTn id="79" dur="130">
                                          <p:stCondLst>
                                            <p:cond delay="6560"/>
                                          </p:stCondLst>
                                        </p:cTn>
                                        <p:tgtEl>
                                          <p:spTgt spid="3">
                                            <p:txEl>
                                              <p:pRg st="5" end="5"/>
                                            </p:txEl>
                                          </p:spTgt>
                                        </p:tgtEl>
                                      </p:cBhvr>
                                      <p:to x="100000" y="80000"/>
                                    </p:animScale>
                                    <p:animScale>
                                      <p:cBhvr>
                                        <p:cTn id="80" dur="830" decel="50000">
                                          <p:stCondLst>
                                            <p:cond delay="6690"/>
                                          </p:stCondLst>
                                        </p:cTn>
                                        <p:tgtEl>
                                          <p:spTgt spid="3">
                                            <p:txEl>
                                              <p:pRg st="5" end="5"/>
                                            </p:txEl>
                                          </p:spTgt>
                                        </p:tgtEl>
                                      </p:cBhvr>
                                      <p:to x="100000" y="100000"/>
                                    </p:animScale>
                                    <p:animScale>
                                      <p:cBhvr>
                                        <p:cTn id="81" dur="130">
                                          <p:stCondLst>
                                            <p:cond delay="8210"/>
                                          </p:stCondLst>
                                        </p:cTn>
                                        <p:tgtEl>
                                          <p:spTgt spid="3">
                                            <p:txEl>
                                              <p:pRg st="5" end="5"/>
                                            </p:txEl>
                                          </p:spTgt>
                                        </p:tgtEl>
                                      </p:cBhvr>
                                      <p:to x="100000" y="90000"/>
                                    </p:animScale>
                                    <p:animScale>
                                      <p:cBhvr>
                                        <p:cTn id="82" dur="830" decel="50000">
                                          <p:stCondLst>
                                            <p:cond delay="8340"/>
                                          </p:stCondLst>
                                        </p:cTn>
                                        <p:tgtEl>
                                          <p:spTgt spid="3">
                                            <p:txEl>
                                              <p:pRg st="5" end="5"/>
                                            </p:txEl>
                                          </p:spTgt>
                                        </p:tgtEl>
                                      </p:cBhvr>
                                      <p:to x="100000" y="100000"/>
                                    </p:animScale>
                                    <p:animScale>
                                      <p:cBhvr>
                                        <p:cTn id="83" dur="130">
                                          <p:stCondLst>
                                            <p:cond delay="9040"/>
                                          </p:stCondLst>
                                        </p:cTn>
                                        <p:tgtEl>
                                          <p:spTgt spid="3">
                                            <p:txEl>
                                              <p:pRg st="5" end="5"/>
                                            </p:txEl>
                                          </p:spTgt>
                                        </p:tgtEl>
                                      </p:cBhvr>
                                      <p:to x="100000" y="95000"/>
                                    </p:animScale>
                                    <p:animScale>
                                      <p:cBhvr>
                                        <p:cTn id="84" dur="830" decel="50000">
                                          <p:stCondLst>
                                            <p:cond delay="9170"/>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2900">
                                          <p:stCondLst>
                                            <p:cond delay="0"/>
                                          </p:stCondLst>
                                        </p:cTn>
                                        <p:tgtEl>
                                          <p:spTgt spid="3">
                                            <p:txEl>
                                              <p:pRg st="6" end="6"/>
                                            </p:txEl>
                                          </p:spTgt>
                                        </p:tgtEl>
                                      </p:cBhvr>
                                    </p:animEffect>
                                    <p:anim calcmode="lin" valueType="num">
                                      <p:cBhvr>
                                        <p:cTn id="88" dur="9110"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3320"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3320" tmFilter="0, 0; 0.125,0.2665; 0.25,0.4; 0.375,0.465; 0.5,0.5;  0.625,0.535; 0.75,0.6; 0.875,0.7335; 1,1">
                                          <p:stCondLst>
                                            <p:cond delay="3320"/>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1660" tmFilter="0, 0; 0.125,0.2665; 0.25,0.4; 0.375,0.465; 0.5,0.5;  0.625,0.535; 0.75,0.6; 0.875,0.7335; 1,1">
                                          <p:stCondLst>
                                            <p:cond delay="6620"/>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820" tmFilter="0, 0; 0.125,0.2665; 0.25,0.4; 0.375,0.465; 0.5,0.5;  0.625,0.535; 0.75,0.6; 0.875,0.7335; 1,1">
                                          <p:stCondLst>
                                            <p:cond delay="8280"/>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130">
                                          <p:stCondLst>
                                            <p:cond delay="3250"/>
                                          </p:stCondLst>
                                        </p:cTn>
                                        <p:tgtEl>
                                          <p:spTgt spid="3">
                                            <p:txEl>
                                              <p:pRg st="6" end="6"/>
                                            </p:txEl>
                                          </p:spTgt>
                                        </p:tgtEl>
                                      </p:cBhvr>
                                      <p:to x="100000" y="60000"/>
                                    </p:animScale>
                                    <p:animScale>
                                      <p:cBhvr>
                                        <p:cTn id="94" dur="830" decel="50000">
                                          <p:stCondLst>
                                            <p:cond delay="3380"/>
                                          </p:stCondLst>
                                        </p:cTn>
                                        <p:tgtEl>
                                          <p:spTgt spid="3">
                                            <p:txEl>
                                              <p:pRg st="6" end="6"/>
                                            </p:txEl>
                                          </p:spTgt>
                                        </p:tgtEl>
                                      </p:cBhvr>
                                      <p:to x="100000" y="100000"/>
                                    </p:animScale>
                                    <p:animScale>
                                      <p:cBhvr>
                                        <p:cTn id="95" dur="130">
                                          <p:stCondLst>
                                            <p:cond delay="6560"/>
                                          </p:stCondLst>
                                        </p:cTn>
                                        <p:tgtEl>
                                          <p:spTgt spid="3">
                                            <p:txEl>
                                              <p:pRg st="6" end="6"/>
                                            </p:txEl>
                                          </p:spTgt>
                                        </p:tgtEl>
                                      </p:cBhvr>
                                      <p:to x="100000" y="80000"/>
                                    </p:animScale>
                                    <p:animScale>
                                      <p:cBhvr>
                                        <p:cTn id="96" dur="830" decel="50000">
                                          <p:stCondLst>
                                            <p:cond delay="6690"/>
                                          </p:stCondLst>
                                        </p:cTn>
                                        <p:tgtEl>
                                          <p:spTgt spid="3">
                                            <p:txEl>
                                              <p:pRg st="6" end="6"/>
                                            </p:txEl>
                                          </p:spTgt>
                                        </p:tgtEl>
                                      </p:cBhvr>
                                      <p:to x="100000" y="100000"/>
                                    </p:animScale>
                                    <p:animScale>
                                      <p:cBhvr>
                                        <p:cTn id="97" dur="130">
                                          <p:stCondLst>
                                            <p:cond delay="8210"/>
                                          </p:stCondLst>
                                        </p:cTn>
                                        <p:tgtEl>
                                          <p:spTgt spid="3">
                                            <p:txEl>
                                              <p:pRg st="6" end="6"/>
                                            </p:txEl>
                                          </p:spTgt>
                                        </p:tgtEl>
                                      </p:cBhvr>
                                      <p:to x="100000" y="90000"/>
                                    </p:animScale>
                                    <p:animScale>
                                      <p:cBhvr>
                                        <p:cTn id="98" dur="830" decel="50000">
                                          <p:stCondLst>
                                            <p:cond delay="8340"/>
                                          </p:stCondLst>
                                        </p:cTn>
                                        <p:tgtEl>
                                          <p:spTgt spid="3">
                                            <p:txEl>
                                              <p:pRg st="6" end="6"/>
                                            </p:txEl>
                                          </p:spTgt>
                                        </p:tgtEl>
                                      </p:cBhvr>
                                      <p:to x="100000" y="100000"/>
                                    </p:animScale>
                                    <p:animScale>
                                      <p:cBhvr>
                                        <p:cTn id="99" dur="130">
                                          <p:stCondLst>
                                            <p:cond delay="9040"/>
                                          </p:stCondLst>
                                        </p:cTn>
                                        <p:tgtEl>
                                          <p:spTgt spid="3">
                                            <p:txEl>
                                              <p:pRg st="6" end="6"/>
                                            </p:txEl>
                                          </p:spTgt>
                                        </p:tgtEl>
                                      </p:cBhvr>
                                      <p:to x="100000" y="95000"/>
                                    </p:animScale>
                                    <p:animScale>
                                      <p:cBhvr>
                                        <p:cTn id="100" dur="830" decel="50000">
                                          <p:stCondLst>
                                            <p:cond delay="9170"/>
                                          </p:stCondLst>
                                        </p:cTn>
                                        <p:tgtEl>
                                          <p:spTgt spid="3">
                                            <p:txEl>
                                              <p:pRg st="6" end="6"/>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Effect transition="in" filter="wipe(down)">
                                      <p:cBhvr>
                                        <p:cTn id="103" dur="2900">
                                          <p:stCondLst>
                                            <p:cond delay="0"/>
                                          </p:stCondLst>
                                        </p:cTn>
                                        <p:tgtEl>
                                          <p:spTgt spid="3">
                                            <p:txEl>
                                              <p:pRg st="7" end="7"/>
                                            </p:txEl>
                                          </p:spTgt>
                                        </p:tgtEl>
                                      </p:cBhvr>
                                    </p:animEffect>
                                    <p:anim calcmode="lin" valueType="num">
                                      <p:cBhvr>
                                        <p:cTn id="104" dur="9110"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5" dur="3320"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6" dur="3320" tmFilter="0, 0; 0.125,0.2665; 0.25,0.4; 0.375,0.465; 0.5,0.5;  0.625,0.535; 0.75,0.6; 0.875,0.7335; 1,1">
                                          <p:stCondLst>
                                            <p:cond delay="3320"/>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7" dur="1660" tmFilter="0, 0; 0.125,0.2665; 0.25,0.4; 0.375,0.465; 0.5,0.5;  0.625,0.535; 0.75,0.6; 0.875,0.7335; 1,1">
                                          <p:stCondLst>
                                            <p:cond delay="6620"/>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8" dur="820" tmFilter="0, 0; 0.125,0.2665; 0.25,0.4; 0.375,0.465; 0.5,0.5;  0.625,0.535; 0.75,0.6; 0.875,0.7335; 1,1">
                                          <p:stCondLst>
                                            <p:cond delay="8280"/>
                                          </p:stCondLst>
                                        </p:cTn>
                                        <p:tgtEl>
                                          <p:spTgt spid="3">
                                            <p:txEl>
                                              <p:pRg st="7" end="7"/>
                                            </p:txEl>
                                          </p:spTgt>
                                        </p:tgtEl>
                                        <p:attrNameLst>
                                          <p:attrName>ppt_y</p:attrName>
                                        </p:attrNameLst>
                                      </p:cBhvr>
                                      <p:tavLst>
                                        <p:tav tm="0" fmla="#ppt_y-sin(pi*$)/81">
                                          <p:val>
                                            <p:fltVal val="0"/>
                                          </p:val>
                                        </p:tav>
                                        <p:tav tm="100000">
                                          <p:val>
                                            <p:fltVal val="1"/>
                                          </p:val>
                                        </p:tav>
                                      </p:tavLst>
                                    </p:anim>
                                    <p:animScale>
                                      <p:cBhvr>
                                        <p:cTn id="109" dur="130">
                                          <p:stCondLst>
                                            <p:cond delay="3250"/>
                                          </p:stCondLst>
                                        </p:cTn>
                                        <p:tgtEl>
                                          <p:spTgt spid="3">
                                            <p:txEl>
                                              <p:pRg st="7" end="7"/>
                                            </p:txEl>
                                          </p:spTgt>
                                        </p:tgtEl>
                                      </p:cBhvr>
                                      <p:to x="100000" y="60000"/>
                                    </p:animScale>
                                    <p:animScale>
                                      <p:cBhvr>
                                        <p:cTn id="110" dur="830" decel="50000">
                                          <p:stCondLst>
                                            <p:cond delay="3380"/>
                                          </p:stCondLst>
                                        </p:cTn>
                                        <p:tgtEl>
                                          <p:spTgt spid="3">
                                            <p:txEl>
                                              <p:pRg st="7" end="7"/>
                                            </p:txEl>
                                          </p:spTgt>
                                        </p:tgtEl>
                                      </p:cBhvr>
                                      <p:to x="100000" y="100000"/>
                                    </p:animScale>
                                    <p:animScale>
                                      <p:cBhvr>
                                        <p:cTn id="111" dur="130">
                                          <p:stCondLst>
                                            <p:cond delay="6560"/>
                                          </p:stCondLst>
                                        </p:cTn>
                                        <p:tgtEl>
                                          <p:spTgt spid="3">
                                            <p:txEl>
                                              <p:pRg st="7" end="7"/>
                                            </p:txEl>
                                          </p:spTgt>
                                        </p:tgtEl>
                                      </p:cBhvr>
                                      <p:to x="100000" y="80000"/>
                                    </p:animScale>
                                    <p:animScale>
                                      <p:cBhvr>
                                        <p:cTn id="112" dur="830" decel="50000">
                                          <p:stCondLst>
                                            <p:cond delay="6690"/>
                                          </p:stCondLst>
                                        </p:cTn>
                                        <p:tgtEl>
                                          <p:spTgt spid="3">
                                            <p:txEl>
                                              <p:pRg st="7" end="7"/>
                                            </p:txEl>
                                          </p:spTgt>
                                        </p:tgtEl>
                                      </p:cBhvr>
                                      <p:to x="100000" y="100000"/>
                                    </p:animScale>
                                    <p:animScale>
                                      <p:cBhvr>
                                        <p:cTn id="113" dur="130">
                                          <p:stCondLst>
                                            <p:cond delay="8210"/>
                                          </p:stCondLst>
                                        </p:cTn>
                                        <p:tgtEl>
                                          <p:spTgt spid="3">
                                            <p:txEl>
                                              <p:pRg st="7" end="7"/>
                                            </p:txEl>
                                          </p:spTgt>
                                        </p:tgtEl>
                                      </p:cBhvr>
                                      <p:to x="100000" y="90000"/>
                                    </p:animScale>
                                    <p:animScale>
                                      <p:cBhvr>
                                        <p:cTn id="114" dur="830" decel="50000">
                                          <p:stCondLst>
                                            <p:cond delay="8340"/>
                                          </p:stCondLst>
                                        </p:cTn>
                                        <p:tgtEl>
                                          <p:spTgt spid="3">
                                            <p:txEl>
                                              <p:pRg st="7" end="7"/>
                                            </p:txEl>
                                          </p:spTgt>
                                        </p:tgtEl>
                                      </p:cBhvr>
                                      <p:to x="100000" y="100000"/>
                                    </p:animScale>
                                    <p:animScale>
                                      <p:cBhvr>
                                        <p:cTn id="115" dur="130">
                                          <p:stCondLst>
                                            <p:cond delay="9040"/>
                                          </p:stCondLst>
                                        </p:cTn>
                                        <p:tgtEl>
                                          <p:spTgt spid="3">
                                            <p:txEl>
                                              <p:pRg st="7" end="7"/>
                                            </p:txEl>
                                          </p:spTgt>
                                        </p:tgtEl>
                                      </p:cBhvr>
                                      <p:to x="100000" y="95000"/>
                                    </p:animScale>
                                    <p:animScale>
                                      <p:cBhvr>
                                        <p:cTn id="116" dur="830" decel="50000">
                                          <p:stCondLst>
                                            <p:cond delay="9170"/>
                                          </p:stCondLst>
                                        </p:cTn>
                                        <p:tgtEl>
                                          <p:spTgt spid="3">
                                            <p:txEl>
                                              <p:pRg st="7" end="7"/>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
                                            <p:txEl>
                                              <p:pRg st="8" end="8"/>
                                            </p:txEl>
                                          </p:spTgt>
                                        </p:tgtEl>
                                        <p:attrNameLst>
                                          <p:attrName>style.visibility</p:attrName>
                                        </p:attrNameLst>
                                      </p:cBhvr>
                                      <p:to>
                                        <p:strVal val="visible"/>
                                      </p:to>
                                    </p:set>
                                    <p:animEffect transition="in" filter="wipe(down)">
                                      <p:cBhvr>
                                        <p:cTn id="119" dur="2900">
                                          <p:stCondLst>
                                            <p:cond delay="0"/>
                                          </p:stCondLst>
                                        </p:cTn>
                                        <p:tgtEl>
                                          <p:spTgt spid="3">
                                            <p:txEl>
                                              <p:pRg st="8" end="8"/>
                                            </p:txEl>
                                          </p:spTgt>
                                        </p:tgtEl>
                                      </p:cBhvr>
                                    </p:animEffect>
                                    <p:anim calcmode="lin" valueType="num">
                                      <p:cBhvr>
                                        <p:cTn id="120" dur="9110"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21" dur="3320"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22" dur="3320" tmFilter="0, 0; 0.125,0.2665; 0.25,0.4; 0.375,0.465; 0.5,0.5;  0.625,0.535; 0.75,0.6; 0.875,0.7335; 1,1">
                                          <p:stCondLst>
                                            <p:cond delay="3320"/>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23" dur="1660" tmFilter="0, 0; 0.125,0.2665; 0.25,0.4; 0.375,0.465; 0.5,0.5;  0.625,0.535; 0.75,0.6; 0.875,0.7335; 1,1">
                                          <p:stCondLst>
                                            <p:cond delay="6620"/>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24" dur="820" tmFilter="0, 0; 0.125,0.2665; 0.25,0.4; 0.375,0.465; 0.5,0.5;  0.625,0.535; 0.75,0.6; 0.875,0.7335; 1,1">
                                          <p:stCondLst>
                                            <p:cond delay="8280"/>
                                          </p:stCondLst>
                                        </p:cTn>
                                        <p:tgtEl>
                                          <p:spTgt spid="3">
                                            <p:txEl>
                                              <p:pRg st="8" end="8"/>
                                            </p:txEl>
                                          </p:spTgt>
                                        </p:tgtEl>
                                        <p:attrNameLst>
                                          <p:attrName>ppt_y</p:attrName>
                                        </p:attrNameLst>
                                      </p:cBhvr>
                                      <p:tavLst>
                                        <p:tav tm="0" fmla="#ppt_y-sin(pi*$)/81">
                                          <p:val>
                                            <p:fltVal val="0"/>
                                          </p:val>
                                        </p:tav>
                                        <p:tav tm="100000">
                                          <p:val>
                                            <p:fltVal val="1"/>
                                          </p:val>
                                        </p:tav>
                                      </p:tavLst>
                                    </p:anim>
                                    <p:animScale>
                                      <p:cBhvr>
                                        <p:cTn id="125" dur="130">
                                          <p:stCondLst>
                                            <p:cond delay="3250"/>
                                          </p:stCondLst>
                                        </p:cTn>
                                        <p:tgtEl>
                                          <p:spTgt spid="3">
                                            <p:txEl>
                                              <p:pRg st="8" end="8"/>
                                            </p:txEl>
                                          </p:spTgt>
                                        </p:tgtEl>
                                      </p:cBhvr>
                                      <p:to x="100000" y="60000"/>
                                    </p:animScale>
                                    <p:animScale>
                                      <p:cBhvr>
                                        <p:cTn id="126" dur="830" decel="50000">
                                          <p:stCondLst>
                                            <p:cond delay="3380"/>
                                          </p:stCondLst>
                                        </p:cTn>
                                        <p:tgtEl>
                                          <p:spTgt spid="3">
                                            <p:txEl>
                                              <p:pRg st="8" end="8"/>
                                            </p:txEl>
                                          </p:spTgt>
                                        </p:tgtEl>
                                      </p:cBhvr>
                                      <p:to x="100000" y="100000"/>
                                    </p:animScale>
                                    <p:animScale>
                                      <p:cBhvr>
                                        <p:cTn id="127" dur="130">
                                          <p:stCondLst>
                                            <p:cond delay="6560"/>
                                          </p:stCondLst>
                                        </p:cTn>
                                        <p:tgtEl>
                                          <p:spTgt spid="3">
                                            <p:txEl>
                                              <p:pRg st="8" end="8"/>
                                            </p:txEl>
                                          </p:spTgt>
                                        </p:tgtEl>
                                      </p:cBhvr>
                                      <p:to x="100000" y="80000"/>
                                    </p:animScale>
                                    <p:animScale>
                                      <p:cBhvr>
                                        <p:cTn id="128" dur="830" decel="50000">
                                          <p:stCondLst>
                                            <p:cond delay="6690"/>
                                          </p:stCondLst>
                                        </p:cTn>
                                        <p:tgtEl>
                                          <p:spTgt spid="3">
                                            <p:txEl>
                                              <p:pRg st="8" end="8"/>
                                            </p:txEl>
                                          </p:spTgt>
                                        </p:tgtEl>
                                      </p:cBhvr>
                                      <p:to x="100000" y="100000"/>
                                    </p:animScale>
                                    <p:animScale>
                                      <p:cBhvr>
                                        <p:cTn id="129" dur="130">
                                          <p:stCondLst>
                                            <p:cond delay="8210"/>
                                          </p:stCondLst>
                                        </p:cTn>
                                        <p:tgtEl>
                                          <p:spTgt spid="3">
                                            <p:txEl>
                                              <p:pRg st="8" end="8"/>
                                            </p:txEl>
                                          </p:spTgt>
                                        </p:tgtEl>
                                      </p:cBhvr>
                                      <p:to x="100000" y="90000"/>
                                    </p:animScale>
                                    <p:animScale>
                                      <p:cBhvr>
                                        <p:cTn id="130" dur="830" decel="50000">
                                          <p:stCondLst>
                                            <p:cond delay="8340"/>
                                          </p:stCondLst>
                                        </p:cTn>
                                        <p:tgtEl>
                                          <p:spTgt spid="3">
                                            <p:txEl>
                                              <p:pRg st="8" end="8"/>
                                            </p:txEl>
                                          </p:spTgt>
                                        </p:tgtEl>
                                      </p:cBhvr>
                                      <p:to x="100000" y="100000"/>
                                    </p:animScale>
                                    <p:animScale>
                                      <p:cBhvr>
                                        <p:cTn id="131" dur="130">
                                          <p:stCondLst>
                                            <p:cond delay="9040"/>
                                          </p:stCondLst>
                                        </p:cTn>
                                        <p:tgtEl>
                                          <p:spTgt spid="3">
                                            <p:txEl>
                                              <p:pRg st="8" end="8"/>
                                            </p:txEl>
                                          </p:spTgt>
                                        </p:tgtEl>
                                      </p:cBhvr>
                                      <p:to x="100000" y="95000"/>
                                    </p:animScale>
                                    <p:animScale>
                                      <p:cBhvr>
                                        <p:cTn id="132" dur="830" decel="50000">
                                          <p:stCondLst>
                                            <p:cond delay="9170"/>
                                          </p:stCondLst>
                                        </p:cTn>
                                        <p:tgtEl>
                                          <p:spTgt spid="3">
                                            <p:txEl>
                                              <p:pRg st="8" end="8"/>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3">
                                            <p:txEl>
                                              <p:pRg st="9" end="9"/>
                                            </p:txEl>
                                          </p:spTgt>
                                        </p:tgtEl>
                                        <p:attrNameLst>
                                          <p:attrName>style.visibility</p:attrName>
                                        </p:attrNameLst>
                                      </p:cBhvr>
                                      <p:to>
                                        <p:strVal val="visible"/>
                                      </p:to>
                                    </p:set>
                                    <p:animEffect transition="in" filter="wipe(down)">
                                      <p:cBhvr>
                                        <p:cTn id="135" dur="2900">
                                          <p:stCondLst>
                                            <p:cond delay="0"/>
                                          </p:stCondLst>
                                        </p:cTn>
                                        <p:tgtEl>
                                          <p:spTgt spid="3">
                                            <p:txEl>
                                              <p:pRg st="9" end="9"/>
                                            </p:txEl>
                                          </p:spTgt>
                                        </p:tgtEl>
                                      </p:cBhvr>
                                    </p:animEffect>
                                    <p:anim calcmode="lin" valueType="num">
                                      <p:cBhvr>
                                        <p:cTn id="136" dur="9110"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37" dur="3320"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38" dur="3320" tmFilter="0, 0; 0.125,0.2665; 0.25,0.4; 0.375,0.465; 0.5,0.5;  0.625,0.535; 0.75,0.6; 0.875,0.7335; 1,1">
                                          <p:stCondLst>
                                            <p:cond delay="3320"/>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39" dur="1660" tmFilter="0, 0; 0.125,0.2665; 0.25,0.4; 0.375,0.465; 0.5,0.5;  0.625,0.535; 0.75,0.6; 0.875,0.7335; 1,1">
                                          <p:stCondLst>
                                            <p:cond delay="6620"/>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40" dur="820" tmFilter="0, 0; 0.125,0.2665; 0.25,0.4; 0.375,0.465; 0.5,0.5;  0.625,0.535; 0.75,0.6; 0.875,0.7335; 1,1">
                                          <p:stCondLst>
                                            <p:cond delay="8280"/>
                                          </p:stCondLst>
                                        </p:cTn>
                                        <p:tgtEl>
                                          <p:spTgt spid="3">
                                            <p:txEl>
                                              <p:pRg st="9" end="9"/>
                                            </p:txEl>
                                          </p:spTgt>
                                        </p:tgtEl>
                                        <p:attrNameLst>
                                          <p:attrName>ppt_y</p:attrName>
                                        </p:attrNameLst>
                                      </p:cBhvr>
                                      <p:tavLst>
                                        <p:tav tm="0" fmla="#ppt_y-sin(pi*$)/81">
                                          <p:val>
                                            <p:fltVal val="0"/>
                                          </p:val>
                                        </p:tav>
                                        <p:tav tm="100000">
                                          <p:val>
                                            <p:fltVal val="1"/>
                                          </p:val>
                                        </p:tav>
                                      </p:tavLst>
                                    </p:anim>
                                    <p:animScale>
                                      <p:cBhvr>
                                        <p:cTn id="141" dur="130">
                                          <p:stCondLst>
                                            <p:cond delay="3250"/>
                                          </p:stCondLst>
                                        </p:cTn>
                                        <p:tgtEl>
                                          <p:spTgt spid="3">
                                            <p:txEl>
                                              <p:pRg st="9" end="9"/>
                                            </p:txEl>
                                          </p:spTgt>
                                        </p:tgtEl>
                                      </p:cBhvr>
                                      <p:to x="100000" y="60000"/>
                                    </p:animScale>
                                    <p:animScale>
                                      <p:cBhvr>
                                        <p:cTn id="142" dur="830" decel="50000">
                                          <p:stCondLst>
                                            <p:cond delay="3380"/>
                                          </p:stCondLst>
                                        </p:cTn>
                                        <p:tgtEl>
                                          <p:spTgt spid="3">
                                            <p:txEl>
                                              <p:pRg st="9" end="9"/>
                                            </p:txEl>
                                          </p:spTgt>
                                        </p:tgtEl>
                                      </p:cBhvr>
                                      <p:to x="100000" y="100000"/>
                                    </p:animScale>
                                    <p:animScale>
                                      <p:cBhvr>
                                        <p:cTn id="143" dur="130">
                                          <p:stCondLst>
                                            <p:cond delay="6560"/>
                                          </p:stCondLst>
                                        </p:cTn>
                                        <p:tgtEl>
                                          <p:spTgt spid="3">
                                            <p:txEl>
                                              <p:pRg st="9" end="9"/>
                                            </p:txEl>
                                          </p:spTgt>
                                        </p:tgtEl>
                                      </p:cBhvr>
                                      <p:to x="100000" y="80000"/>
                                    </p:animScale>
                                    <p:animScale>
                                      <p:cBhvr>
                                        <p:cTn id="144" dur="830" decel="50000">
                                          <p:stCondLst>
                                            <p:cond delay="6690"/>
                                          </p:stCondLst>
                                        </p:cTn>
                                        <p:tgtEl>
                                          <p:spTgt spid="3">
                                            <p:txEl>
                                              <p:pRg st="9" end="9"/>
                                            </p:txEl>
                                          </p:spTgt>
                                        </p:tgtEl>
                                      </p:cBhvr>
                                      <p:to x="100000" y="100000"/>
                                    </p:animScale>
                                    <p:animScale>
                                      <p:cBhvr>
                                        <p:cTn id="145" dur="130">
                                          <p:stCondLst>
                                            <p:cond delay="8210"/>
                                          </p:stCondLst>
                                        </p:cTn>
                                        <p:tgtEl>
                                          <p:spTgt spid="3">
                                            <p:txEl>
                                              <p:pRg st="9" end="9"/>
                                            </p:txEl>
                                          </p:spTgt>
                                        </p:tgtEl>
                                      </p:cBhvr>
                                      <p:to x="100000" y="90000"/>
                                    </p:animScale>
                                    <p:animScale>
                                      <p:cBhvr>
                                        <p:cTn id="146" dur="830" decel="50000">
                                          <p:stCondLst>
                                            <p:cond delay="8340"/>
                                          </p:stCondLst>
                                        </p:cTn>
                                        <p:tgtEl>
                                          <p:spTgt spid="3">
                                            <p:txEl>
                                              <p:pRg st="9" end="9"/>
                                            </p:txEl>
                                          </p:spTgt>
                                        </p:tgtEl>
                                      </p:cBhvr>
                                      <p:to x="100000" y="100000"/>
                                    </p:animScale>
                                    <p:animScale>
                                      <p:cBhvr>
                                        <p:cTn id="147" dur="130">
                                          <p:stCondLst>
                                            <p:cond delay="9040"/>
                                          </p:stCondLst>
                                        </p:cTn>
                                        <p:tgtEl>
                                          <p:spTgt spid="3">
                                            <p:txEl>
                                              <p:pRg st="9" end="9"/>
                                            </p:txEl>
                                          </p:spTgt>
                                        </p:tgtEl>
                                      </p:cBhvr>
                                      <p:to x="100000" y="95000"/>
                                    </p:animScale>
                                    <p:animScale>
                                      <p:cBhvr>
                                        <p:cTn id="148" dur="830" decel="50000">
                                          <p:stCondLst>
                                            <p:cond delay="9170"/>
                                          </p:stCondLst>
                                        </p:cTn>
                                        <p:tgtEl>
                                          <p:spTgt spid="3">
                                            <p:txEl>
                                              <p:pRg st="9" end="9"/>
                                            </p:txEl>
                                          </p:spTgt>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3">
                                            <p:txEl>
                                              <p:pRg st="10" end="10"/>
                                            </p:txEl>
                                          </p:spTgt>
                                        </p:tgtEl>
                                        <p:attrNameLst>
                                          <p:attrName>style.visibility</p:attrName>
                                        </p:attrNameLst>
                                      </p:cBhvr>
                                      <p:to>
                                        <p:strVal val="visible"/>
                                      </p:to>
                                    </p:set>
                                    <p:animEffect transition="in" filter="wipe(down)">
                                      <p:cBhvr>
                                        <p:cTn id="151" dur="2900">
                                          <p:stCondLst>
                                            <p:cond delay="0"/>
                                          </p:stCondLst>
                                        </p:cTn>
                                        <p:tgtEl>
                                          <p:spTgt spid="3">
                                            <p:txEl>
                                              <p:pRg st="10" end="10"/>
                                            </p:txEl>
                                          </p:spTgt>
                                        </p:tgtEl>
                                      </p:cBhvr>
                                    </p:animEffect>
                                    <p:anim calcmode="lin" valueType="num">
                                      <p:cBhvr>
                                        <p:cTn id="152" dur="9110"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53" dur="3320"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54" dur="3320" tmFilter="0, 0; 0.125,0.2665; 0.25,0.4; 0.375,0.465; 0.5,0.5;  0.625,0.535; 0.75,0.6; 0.875,0.7335; 1,1">
                                          <p:stCondLst>
                                            <p:cond delay="3320"/>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55" dur="1660" tmFilter="0, 0; 0.125,0.2665; 0.25,0.4; 0.375,0.465; 0.5,0.5;  0.625,0.535; 0.75,0.6; 0.875,0.7335; 1,1">
                                          <p:stCondLst>
                                            <p:cond delay="6620"/>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56" dur="820" tmFilter="0, 0; 0.125,0.2665; 0.25,0.4; 0.375,0.465; 0.5,0.5;  0.625,0.535; 0.75,0.6; 0.875,0.7335; 1,1">
                                          <p:stCondLst>
                                            <p:cond delay="8280"/>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57" dur="130">
                                          <p:stCondLst>
                                            <p:cond delay="3250"/>
                                          </p:stCondLst>
                                        </p:cTn>
                                        <p:tgtEl>
                                          <p:spTgt spid="3">
                                            <p:txEl>
                                              <p:pRg st="10" end="10"/>
                                            </p:txEl>
                                          </p:spTgt>
                                        </p:tgtEl>
                                      </p:cBhvr>
                                      <p:to x="100000" y="60000"/>
                                    </p:animScale>
                                    <p:animScale>
                                      <p:cBhvr>
                                        <p:cTn id="158" dur="830" decel="50000">
                                          <p:stCondLst>
                                            <p:cond delay="3380"/>
                                          </p:stCondLst>
                                        </p:cTn>
                                        <p:tgtEl>
                                          <p:spTgt spid="3">
                                            <p:txEl>
                                              <p:pRg st="10" end="10"/>
                                            </p:txEl>
                                          </p:spTgt>
                                        </p:tgtEl>
                                      </p:cBhvr>
                                      <p:to x="100000" y="100000"/>
                                    </p:animScale>
                                    <p:animScale>
                                      <p:cBhvr>
                                        <p:cTn id="159" dur="130">
                                          <p:stCondLst>
                                            <p:cond delay="6560"/>
                                          </p:stCondLst>
                                        </p:cTn>
                                        <p:tgtEl>
                                          <p:spTgt spid="3">
                                            <p:txEl>
                                              <p:pRg st="10" end="10"/>
                                            </p:txEl>
                                          </p:spTgt>
                                        </p:tgtEl>
                                      </p:cBhvr>
                                      <p:to x="100000" y="80000"/>
                                    </p:animScale>
                                    <p:animScale>
                                      <p:cBhvr>
                                        <p:cTn id="160" dur="830" decel="50000">
                                          <p:stCondLst>
                                            <p:cond delay="6690"/>
                                          </p:stCondLst>
                                        </p:cTn>
                                        <p:tgtEl>
                                          <p:spTgt spid="3">
                                            <p:txEl>
                                              <p:pRg st="10" end="10"/>
                                            </p:txEl>
                                          </p:spTgt>
                                        </p:tgtEl>
                                      </p:cBhvr>
                                      <p:to x="100000" y="100000"/>
                                    </p:animScale>
                                    <p:animScale>
                                      <p:cBhvr>
                                        <p:cTn id="161" dur="130">
                                          <p:stCondLst>
                                            <p:cond delay="8210"/>
                                          </p:stCondLst>
                                        </p:cTn>
                                        <p:tgtEl>
                                          <p:spTgt spid="3">
                                            <p:txEl>
                                              <p:pRg st="10" end="10"/>
                                            </p:txEl>
                                          </p:spTgt>
                                        </p:tgtEl>
                                      </p:cBhvr>
                                      <p:to x="100000" y="90000"/>
                                    </p:animScale>
                                    <p:animScale>
                                      <p:cBhvr>
                                        <p:cTn id="162" dur="830" decel="50000">
                                          <p:stCondLst>
                                            <p:cond delay="8340"/>
                                          </p:stCondLst>
                                        </p:cTn>
                                        <p:tgtEl>
                                          <p:spTgt spid="3">
                                            <p:txEl>
                                              <p:pRg st="10" end="10"/>
                                            </p:txEl>
                                          </p:spTgt>
                                        </p:tgtEl>
                                      </p:cBhvr>
                                      <p:to x="100000" y="100000"/>
                                    </p:animScale>
                                    <p:animScale>
                                      <p:cBhvr>
                                        <p:cTn id="163" dur="130">
                                          <p:stCondLst>
                                            <p:cond delay="9040"/>
                                          </p:stCondLst>
                                        </p:cTn>
                                        <p:tgtEl>
                                          <p:spTgt spid="3">
                                            <p:txEl>
                                              <p:pRg st="10" end="10"/>
                                            </p:txEl>
                                          </p:spTgt>
                                        </p:tgtEl>
                                      </p:cBhvr>
                                      <p:to x="100000" y="95000"/>
                                    </p:animScale>
                                    <p:animScale>
                                      <p:cBhvr>
                                        <p:cTn id="164" dur="830" decel="50000">
                                          <p:stCondLst>
                                            <p:cond delay="9170"/>
                                          </p:stCondLst>
                                        </p:cTn>
                                        <p:tgtEl>
                                          <p:spTgt spid="3">
                                            <p:txEl>
                                              <p:pRg st="10" end="10"/>
                                            </p:txEl>
                                          </p:spTgt>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3">
                                            <p:txEl>
                                              <p:pRg st="11" end="11"/>
                                            </p:txEl>
                                          </p:spTgt>
                                        </p:tgtEl>
                                        <p:attrNameLst>
                                          <p:attrName>style.visibility</p:attrName>
                                        </p:attrNameLst>
                                      </p:cBhvr>
                                      <p:to>
                                        <p:strVal val="visible"/>
                                      </p:to>
                                    </p:set>
                                    <p:animEffect transition="in" filter="wipe(down)">
                                      <p:cBhvr>
                                        <p:cTn id="167" dur="2900">
                                          <p:stCondLst>
                                            <p:cond delay="0"/>
                                          </p:stCondLst>
                                        </p:cTn>
                                        <p:tgtEl>
                                          <p:spTgt spid="3">
                                            <p:txEl>
                                              <p:pRg st="11" end="11"/>
                                            </p:txEl>
                                          </p:spTgt>
                                        </p:tgtEl>
                                      </p:cBhvr>
                                    </p:animEffect>
                                    <p:anim calcmode="lin" valueType="num">
                                      <p:cBhvr>
                                        <p:cTn id="168" dur="9110"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69" dur="3320"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70" dur="3320" tmFilter="0, 0; 0.125,0.2665; 0.25,0.4; 0.375,0.465; 0.5,0.5;  0.625,0.535; 0.75,0.6; 0.875,0.7335; 1,1">
                                          <p:stCondLst>
                                            <p:cond delay="3320"/>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71" dur="1660" tmFilter="0, 0; 0.125,0.2665; 0.25,0.4; 0.375,0.465; 0.5,0.5;  0.625,0.535; 0.75,0.6; 0.875,0.7335; 1,1">
                                          <p:stCondLst>
                                            <p:cond delay="6620"/>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72" dur="820" tmFilter="0, 0; 0.125,0.2665; 0.25,0.4; 0.375,0.465; 0.5,0.5;  0.625,0.535; 0.75,0.6; 0.875,0.7335; 1,1">
                                          <p:stCondLst>
                                            <p:cond delay="8280"/>
                                          </p:stCondLst>
                                        </p:cTn>
                                        <p:tgtEl>
                                          <p:spTgt spid="3">
                                            <p:txEl>
                                              <p:pRg st="11" end="11"/>
                                            </p:txEl>
                                          </p:spTgt>
                                        </p:tgtEl>
                                        <p:attrNameLst>
                                          <p:attrName>ppt_y</p:attrName>
                                        </p:attrNameLst>
                                      </p:cBhvr>
                                      <p:tavLst>
                                        <p:tav tm="0" fmla="#ppt_y-sin(pi*$)/81">
                                          <p:val>
                                            <p:fltVal val="0"/>
                                          </p:val>
                                        </p:tav>
                                        <p:tav tm="100000">
                                          <p:val>
                                            <p:fltVal val="1"/>
                                          </p:val>
                                        </p:tav>
                                      </p:tavLst>
                                    </p:anim>
                                    <p:animScale>
                                      <p:cBhvr>
                                        <p:cTn id="173" dur="130">
                                          <p:stCondLst>
                                            <p:cond delay="3250"/>
                                          </p:stCondLst>
                                        </p:cTn>
                                        <p:tgtEl>
                                          <p:spTgt spid="3">
                                            <p:txEl>
                                              <p:pRg st="11" end="11"/>
                                            </p:txEl>
                                          </p:spTgt>
                                        </p:tgtEl>
                                      </p:cBhvr>
                                      <p:to x="100000" y="60000"/>
                                    </p:animScale>
                                    <p:animScale>
                                      <p:cBhvr>
                                        <p:cTn id="174" dur="830" decel="50000">
                                          <p:stCondLst>
                                            <p:cond delay="3380"/>
                                          </p:stCondLst>
                                        </p:cTn>
                                        <p:tgtEl>
                                          <p:spTgt spid="3">
                                            <p:txEl>
                                              <p:pRg st="11" end="11"/>
                                            </p:txEl>
                                          </p:spTgt>
                                        </p:tgtEl>
                                      </p:cBhvr>
                                      <p:to x="100000" y="100000"/>
                                    </p:animScale>
                                    <p:animScale>
                                      <p:cBhvr>
                                        <p:cTn id="175" dur="130">
                                          <p:stCondLst>
                                            <p:cond delay="6560"/>
                                          </p:stCondLst>
                                        </p:cTn>
                                        <p:tgtEl>
                                          <p:spTgt spid="3">
                                            <p:txEl>
                                              <p:pRg st="11" end="11"/>
                                            </p:txEl>
                                          </p:spTgt>
                                        </p:tgtEl>
                                      </p:cBhvr>
                                      <p:to x="100000" y="80000"/>
                                    </p:animScale>
                                    <p:animScale>
                                      <p:cBhvr>
                                        <p:cTn id="176" dur="830" decel="50000">
                                          <p:stCondLst>
                                            <p:cond delay="6690"/>
                                          </p:stCondLst>
                                        </p:cTn>
                                        <p:tgtEl>
                                          <p:spTgt spid="3">
                                            <p:txEl>
                                              <p:pRg st="11" end="11"/>
                                            </p:txEl>
                                          </p:spTgt>
                                        </p:tgtEl>
                                      </p:cBhvr>
                                      <p:to x="100000" y="100000"/>
                                    </p:animScale>
                                    <p:animScale>
                                      <p:cBhvr>
                                        <p:cTn id="177" dur="130">
                                          <p:stCondLst>
                                            <p:cond delay="8210"/>
                                          </p:stCondLst>
                                        </p:cTn>
                                        <p:tgtEl>
                                          <p:spTgt spid="3">
                                            <p:txEl>
                                              <p:pRg st="11" end="11"/>
                                            </p:txEl>
                                          </p:spTgt>
                                        </p:tgtEl>
                                      </p:cBhvr>
                                      <p:to x="100000" y="90000"/>
                                    </p:animScale>
                                    <p:animScale>
                                      <p:cBhvr>
                                        <p:cTn id="178" dur="830" decel="50000">
                                          <p:stCondLst>
                                            <p:cond delay="8340"/>
                                          </p:stCondLst>
                                        </p:cTn>
                                        <p:tgtEl>
                                          <p:spTgt spid="3">
                                            <p:txEl>
                                              <p:pRg st="11" end="11"/>
                                            </p:txEl>
                                          </p:spTgt>
                                        </p:tgtEl>
                                      </p:cBhvr>
                                      <p:to x="100000" y="100000"/>
                                    </p:animScale>
                                    <p:animScale>
                                      <p:cBhvr>
                                        <p:cTn id="179" dur="130">
                                          <p:stCondLst>
                                            <p:cond delay="9040"/>
                                          </p:stCondLst>
                                        </p:cTn>
                                        <p:tgtEl>
                                          <p:spTgt spid="3">
                                            <p:txEl>
                                              <p:pRg st="11" end="11"/>
                                            </p:txEl>
                                          </p:spTgt>
                                        </p:tgtEl>
                                      </p:cBhvr>
                                      <p:to x="100000" y="95000"/>
                                    </p:animScale>
                                    <p:animScale>
                                      <p:cBhvr>
                                        <p:cTn id="180" dur="830" decel="50000">
                                          <p:stCondLst>
                                            <p:cond delay="9170"/>
                                          </p:stCondLst>
                                        </p:cTn>
                                        <p:tgtEl>
                                          <p:spTgt spid="3">
                                            <p:txEl>
                                              <p:pRg st="11" end="11"/>
                                            </p:txEl>
                                          </p:spTgt>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3">
                                            <p:txEl>
                                              <p:pRg st="12" end="12"/>
                                            </p:txEl>
                                          </p:spTgt>
                                        </p:tgtEl>
                                        <p:attrNameLst>
                                          <p:attrName>style.visibility</p:attrName>
                                        </p:attrNameLst>
                                      </p:cBhvr>
                                      <p:to>
                                        <p:strVal val="visible"/>
                                      </p:to>
                                    </p:set>
                                    <p:animEffect transition="in" filter="wipe(down)">
                                      <p:cBhvr>
                                        <p:cTn id="183" dur="2900">
                                          <p:stCondLst>
                                            <p:cond delay="0"/>
                                          </p:stCondLst>
                                        </p:cTn>
                                        <p:tgtEl>
                                          <p:spTgt spid="3">
                                            <p:txEl>
                                              <p:pRg st="12" end="12"/>
                                            </p:txEl>
                                          </p:spTgt>
                                        </p:tgtEl>
                                      </p:cBhvr>
                                    </p:animEffect>
                                    <p:anim calcmode="lin" valueType="num">
                                      <p:cBhvr>
                                        <p:cTn id="184" dur="9110"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185" dur="3320"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186" dur="3320" tmFilter="0, 0; 0.125,0.2665; 0.25,0.4; 0.375,0.465; 0.5,0.5;  0.625,0.535; 0.75,0.6; 0.875,0.7335; 1,1">
                                          <p:stCondLst>
                                            <p:cond delay="3320"/>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187" dur="1660" tmFilter="0, 0; 0.125,0.2665; 0.25,0.4; 0.375,0.465; 0.5,0.5;  0.625,0.535; 0.75,0.6; 0.875,0.7335; 1,1">
                                          <p:stCondLst>
                                            <p:cond delay="6620"/>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188" dur="820" tmFilter="0, 0; 0.125,0.2665; 0.25,0.4; 0.375,0.465; 0.5,0.5;  0.625,0.535; 0.75,0.6; 0.875,0.7335; 1,1">
                                          <p:stCondLst>
                                            <p:cond delay="8280"/>
                                          </p:stCondLst>
                                        </p:cTn>
                                        <p:tgtEl>
                                          <p:spTgt spid="3">
                                            <p:txEl>
                                              <p:pRg st="12" end="12"/>
                                            </p:txEl>
                                          </p:spTgt>
                                        </p:tgtEl>
                                        <p:attrNameLst>
                                          <p:attrName>ppt_y</p:attrName>
                                        </p:attrNameLst>
                                      </p:cBhvr>
                                      <p:tavLst>
                                        <p:tav tm="0" fmla="#ppt_y-sin(pi*$)/81">
                                          <p:val>
                                            <p:fltVal val="0"/>
                                          </p:val>
                                        </p:tav>
                                        <p:tav tm="100000">
                                          <p:val>
                                            <p:fltVal val="1"/>
                                          </p:val>
                                        </p:tav>
                                      </p:tavLst>
                                    </p:anim>
                                    <p:animScale>
                                      <p:cBhvr>
                                        <p:cTn id="189" dur="130">
                                          <p:stCondLst>
                                            <p:cond delay="3250"/>
                                          </p:stCondLst>
                                        </p:cTn>
                                        <p:tgtEl>
                                          <p:spTgt spid="3">
                                            <p:txEl>
                                              <p:pRg st="12" end="12"/>
                                            </p:txEl>
                                          </p:spTgt>
                                        </p:tgtEl>
                                      </p:cBhvr>
                                      <p:to x="100000" y="60000"/>
                                    </p:animScale>
                                    <p:animScale>
                                      <p:cBhvr>
                                        <p:cTn id="190" dur="830" decel="50000">
                                          <p:stCondLst>
                                            <p:cond delay="3380"/>
                                          </p:stCondLst>
                                        </p:cTn>
                                        <p:tgtEl>
                                          <p:spTgt spid="3">
                                            <p:txEl>
                                              <p:pRg st="12" end="12"/>
                                            </p:txEl>
                                          </p:spTgt>
                                        </p:tgtEl>
                                      </p:cBhvr>
                                      <p:to x="100000" y="100000"/>
                                    </p:animScale>
                                    <p:animScale>
                                      <p:cBhvr>
                                        <p:cTn id="191" dur="130">
                                          <p:stCondLst>
                                            <p:cond delay="6560"/>
                                          </p:stCondLst>
                                        </p:cTn>
                                        <p:tgtEl>
                                          <p:spTgt spid="3">
                                            <p:txEl>
                                              <p:pRg st="12" end="12"/>
                                            </p:txEl>
                                          </p:spTgt>
                                        </p:tgtEl>
                                      </p:cBhvr>
                                      <p:to x="100000" y="80000"/>
                                    </p:animScale>
                                    <p:animScale>
                                      <p:cBhvr>
                                        <p:cTn id="192" dur="830" decel="50000">
                                          <p:stCondLst>
                                            <p:cond delay="6690"/>
                                          </p:stCondLst>
                                        </p:cTn>
                                        <p:tgtEl>
                                          <p:spTgt spid="3">
                                            <p:txEl>
                                              <p:pRg st="12" end="12"/>
                                            </p:txEl>
                                          </p:spTgt>
                                        </p:tgtEl>
                                      </p:cBhvr>
                                      <p:to x="100000" y="100000"/>
                                    </p:animScale>
                                    <p:animScale>
                                      <p:cBhvr>
                                        <p:cTn id="193" dur="130">
                                          <p:stCondLst>
                                            <p:cond delay="8210"/>
                                          </p:stCondLst>
                                        </p:cTn>
                                        <p:tgtEl>
                                          <p:spTgt spid="3">
                                            <p:txEl>
                                              <p:pRg st="12" end="12"/>
                                            </p:txEl>
                                          </p:spTgt>
                                        </p:tgtEl>
                                      </p:cBhvr>
                                      <p:to x="100000" y="90000"/>
                                    </p:animScale>
                                    <p:animScale>
                                      <p:cBhvr>
                                        <p:cTn id="194" dur="830" decel="50000">
                                          <p:stCondLst>
                                            <p:cond delay="8340"/>
                                          </p:stCondLst>
                                        </p:cTn>
                                        <p:tgtEl>
                                          <p:spTgt spid="3">
                                            <p:txEl>
                                              <p:pRg st="12" end="12"/>
                                            </p:txEl>
                                          </p:spTgt>
                                        </p:tgtEl>
                                      </p:cBhvr>
                                      <p:to x="100000" y="100000"/>
                                    </p:animScale>
                                    <p:animScale>
                                      <p:cBhvr>
                                        <p:cTn id="195" dur="130">
                                          <p:stCondLst>
                                            <p:cond delay="9040"/>
                                          </p:stCondLst>
                                        </p:cTn>
                                        <p:tgtEl>
                                          <p:spTgt spid="3">
                                            <p:txEl>
                                              <p:pRg st="12" end="12"/>
                                            </p:txEl>
                                          </p:spTgt>
                                        </p:tgtEl>
                                      </p:cBhvr>
                                      <p:to x="100000" y="95000"/>
                                    </p:animScale>
                                    <p:animScale>
                                      <p:cBhvr>
                                        <p:cTn id="196" dur="830" decel="50000">
                                          <p:stCondLst>
                                            <p:cond delay="9170"/>
                                          </p:stCondLst>
                                        </p:cTn>
                                        <p:tgtEl>
                                          <p:spTgt spid="3">
                                            <p:txEl>
                                              <p:pRg st="12" end="12"/>
                                            </p:txEl>
                                          </p:spTgt>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3">
                                            <p:txEl>
                                              <p:pRg st="13" end="13"/>
                                            </p:txEl>
                                          </p:spTgt>
                                        </p:tgtEl>
                                        <p:attrNameLst>
                                          <p:attrName>style.visibility</p:attrName>
                                        </p:attrNameLst>
                                      </p:cBhvr>
                                      <p:to>
                                        <p:strVal val="visible"/>
                                      </p:to>
                                    </p:set>
                                    <p:animEffect transition="in" filter="wipe(down)">
                                      <p:cBhvr>
                                        <p:cTn id="199" dur="2900">
                                          <p:stCondLst>
                                            <p:cond delay="0"/>
                                          </p:stCondLst>
                                        </p:cTn>
                                        <p:tgtEl>
                                          <p:spTgt spid="3">
                                            <p:txEl>
                                              <p:pRg st="13" end="13"/>
                                            </p:txEl>
                                          </p:spTgt>
                                        </p:tgtEl>
                                      </p:cBhvr>
                                    </p:animEffect>
                                    <p:anim calcmode="lin" valueType="num">
                                      <p:cBhvr>
                                        <p:cTn id="200" dur="9110"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201" dur="3320"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202" dur="3320" tmFilter="0, 0; 0.125,0.2665; 0.25,0.4; 0.375,0.465; 0.5,0.5;  0.625,0.535; 0.75,0.6; 0.875,0.7335; 1,1">
                                          <p:stCondLst>
                                            <p:cond delay="3320"/>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203" dur="1660" tmFilter="0, 0; 0.125,0.2665; 0.25,0.4; 0.375,0.465; 0.5,0.5;  0.625,0.535; 0.75,0.6; 0.875,0.7335; 1,1">
                                          <p:stCondLst>
                                            <p:cond delay="6620"/>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204" dur="820" tmFilter="0, 0; 0.125,0.2665; 0.25,0.4; 0.375,0.465; 0.5,0.5;  0.625,0.535; 0.75,0.6; 0.875,0.7335; 1,1">
                                          <p:stCondLst>
                                            <p:cond delay="8280"/>
                                          </p:stCondLst>
                                        </p:cTn>
                                        <p:tgtEl>
                                          <p:spTgt spid="3">
                                            <p:txEl>
                                              <p:pRg st="13" end="13"/>
                                            </p:txEl>
                                          </p:spTgt>
                                        </p:tgtEl>
                                        <p:attrNameLst>
                                          <p:attrName>ppt_y</p:attrName>
                                        </p:attrNameLst>
                                      </p:cBhvr>
                                      <p:tavLst>
                                        <p:tav tm="0" fmla="#ppt_y-sin(pi*$)/81">
                                          <p:val>
                                            <p:fltVal val="0"/>
                                          </p:val>
                                        </p:tav>
                                        <p:tav tm="100000">
                                          <p:val>
                                            <p:fltVal val="1"/>
                                          </p:val>
                                        </p:tav>
                                      </p:tavLst>
                                    </p:anim>
                                    <p:animScale>
                                      <p:cBhvr>
                                        <p:cTn id="205" dur="130">
                                          <p:stCondLst>
                                            <p:cond delay="3250"/>
                                          </p:stCondLst>
                                        </p:cTn>
                                        <p:tgtEl>
                                          <p:spTgt spid="3">
                                            <p:txEl>
                                              <p:pRg st="13" end="13"/>
                                            </p:txEl>
                                          </p:spTgt>
                                        </p:tgtEl>
                                      </p:cBhvr>
                                      <p:to x="100000" y="60000"/>
                                    </p:animScale>
                                    <p:animScale>
                                      <p:cBhvr>
                                        <p:cTn id="206" dur="830" decel="50000">
                                          <p:stCondLst>
                                            <p:cond delay="3380"/>
                                          </p:stCondLst>
                                        </p:cTn>
                                        <p:tgtEl>
                                          <p:spTgt spid="3">
                                            <p:txEl>
                                              <p:pRg st="13" end="13"/>
                                            </p:txEl>
                                          </p:spTgt>
                                        </p:tgtEl>
                                      </p:cBhvr>
                                      <p:to x="100000" y="100000"/>
                                    </p:animScale>
                                    <p:animScale>
                                      <p:cBhvr>
                                        <p:cTn id="207" dur="130">
                                          <p:stCondLst>
                                            <p:cond delay="6560"/>
                                          </p:stCondLst>
                                        </p:cTn>
                                        <p:tgtEl>
                                          <p:spTgt spid="3">
                                            <p:txEl>
                                              <p:pRg st="13" end="13"/>
                                            </p:txEl>
                                          </p:spTgt>
                                        </p:tgtEl>
                                      </p:cBhvr>
                                      <p:to x="100000" y="80000"/>
                                    </p:animScale>
                                    <p:animScale>
                                      <p:cBhvr>
                                        <p:cTn id="208" dur="830" decel="50000">
                                          <p:stCondLst>
                                            <p:cond delay="6690"/>
                                          </p:stCondLst>
                                        </p:cTn>
                                        <p:tgtEl>
                                          <p:spTgt spid="3">
                                            <p:txEl>
                                              <p:pRg st="13" end="13"/>
                                            </p:txEl>
                                          </p:spTgt>
                                        </p:tgtEl>
                                      </p:cBhvr>
                                      <p:to x="100000" y="100000"/>
                                    </p:animScale>
                                    <p:animScale>
                                      <p:cBhvr>
                                        <p:cTn id="209" dur="130">
                                          <p:stCondLst>
                                            <p:cond delay="8210"/>
                                          </p:stCondLst>
                                        </p:cTn>
                                        <p:tgtEl>
                                          <p:spTgt spid="3">
                                            <p:txEl>
                                              <p:pRg st="13" end="13"/>
                                            </p:txEl>
                                          </p:spTgt>
                                        </p:tgtEl>
                                      </p:cBhvr>
                                      <p:to x="100000" y="90000"/>
                                    </p:animScale>
                                    <p:animScale>
                                      <p:cBhvr>
                                        <p:cTn id="210" dur="830" decel="50000">
                                          <p:stCondLst>
                                            <p:cond delay="8340"/>
                                          </p:stCondLst>
                                        </p:cTn>
                                        <p:tgtEl>
                                          <p:spTgt spid="3">
                                            <p:txEl>
                                              <p:pRg st="13" end="13"/>
                                            </p:txEl>
                                          </p:spTgt>
                                        </p:tgtEl>
                                      </p:cBhvr>
                                      <p:to x="100000" y="100000"/>
                                    </p:animScale>
                                    <p:animScale>
                                      <p:cBhvr>
                                        <p:cTn id="211" dur="130">
                                          <p:stCondLst>
                                            <p:cond delay="9040"/>
                                          </p:stCondLst>
                                        </p:cTn>
                                        <p:tgtEl>
                                          <p:spTgt spid="3">
                                            <p:txEl>
                                              <p:pRg st="13" end="13"/>
                                            </p:txEl>
                                          </p:spTgt>
                                        </p:tgtEl>
                                      </p:cBhvr>
                                      <p:to x="100000" y="95000"/>
                                    </p:animScale>
                                    <p:animScale>
                                      <p:cBhvr>
                                        <p:cTn id="212" dur="830" decel="50000">
                                          <p:stCondLst>
                                            <p:cond delay="9170"/>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Autofit/>
          </a:bodyPr>
          <a:lstStyle/>
          <a:p>
            <a:pPr marL="2103120" lvl="8" indent="0">
              <a:buNone/>
            </a:pPr>
            <a:endParaRPr lang="en-US" sz="2400" dirty="0" smtClean="0"/>
          </a:p>
          <a:p>
            <a:pPr marL="2103120" lvl="8" indent="0">
              <a:buNone/>
            </a:pPr>
            <a:r>
              <a:rPr lang="en-US" sz="2400" dirty="0" smtClean="0"/>
              <a:t>if(</a:t>
            </a:r>
            <a:r>
              <a:rPr lang="en-US" sz="2400" dirty="0" err="1" smtClean="0"/>
              <a:t>pm_unit</a:t>
            </a:r>
            <a:r>
              <a:rPr lang="en-US" sz="2400" dirty="0"/>
              <a:t>&lt;=75)</a:t>
            </a:r>
          </a:p>
          <a:p>
            <a:pPr marL="2103120" lvl="8" indent="0">
              <a:buNone/>
            </a:pPr>
            <a:r>
              <a:rPr lang="en-US" sz="2400" dirty="0"/>
              <a:t>  {</a:t>
            </a:r>
          </a:p>
          <a:p>
            <a:pPr marL="2103120" lvl="8" indent="0">
              <a:buNone/>
            </a:pPr>
            <a:r>
              <a:rPr lang="en-US" sz="2400" dirty="0"/>
              <a:t>    </a:t>
            </a:r>
            <a:r>
              <a:rPr lang="en-US" sz="2400" dirty="0" err="1"/>
              <a:t>total_cost</a:t>
            </a:r>
            <a:r>
              <a:rPr lang="en-US" sz="2400" dirty="0"/>
              <a:t>=(</a:t>
            </a:r>
            <a:r>
              <a:rPr lang="en-US" sz="2400" dirty="0" err="1"/>
              <a:t>pm_unit</a:t>
            </a:r>
            <a:r>
              <a:rPr lang="en-US" sz="2400" dirty="0"/>
              <a:t>*4.072);</a:t>
            </a:r>
          </a:p>
          <a:p>
            <a:pPr marL="2103120" lvl="8" indent="0">
              <a:buNone/>
            </a:pPr>
            <a:r>
              <a:rPr lang="en-US" sz="2400" dirty="0"/>
              <a:t>  }</a:t>
            </a:r>
          </a:p>
          <a:p>
            <a:pPr marL="2103120" lvl="8" indent="0">
              <a:buNone/>
            </a:pPr>
            <a:r>
              <a:rPr lang="en-US" sz="2400" dirty="0"/>
              <a:t>  else if(</a:t>
            </a:r>
            <a:r>
              <a:rPr lang="en-US" sz="2400" dirty="0" err="1"/>
              <a:t>pm_unit</a:t>
            </a:r>
            <a:r>
              <a:rPr lang="en-US" sz="2400" dirty="0"/>
              <a:t>&gt;75 &amp;&amp; </a:t>
            </a:r>
            <a:r>
              <a:rPr lang="en-US" sz="2400" dirty="0" err="1"/>
              <a:t>pm_unit</a:t>
            </a:r>
            <a:r>
              <a:rPr lang="en-US" sz="2400" dirty="0"/>
              <a:t>&lt;=200)</a:t>
            </a:r>
          </a:p>
          <a:p>
            <a:pPr marL="2103120" lvl="8" indent="0">
              <a:buNone/>
            </a:pPr>
            <a:r>
              <a:rPr lang="en-US" sz="2400" dirty="0"/>
              <a:t>  {</a:t>
            </a:r>
          </a:p>
          <a:p>
            <a:pPr marL="2103120" lvl="8" indent="0">
              <a:buNone/>
            </a:pPr>
            <a:r>
              <a:rPr lang="en-US" sz="2400" dirty="0"/>
              <a:t>    </a:t>
            </a:r>
            <a:r>
              <a:rPr lang="en-US" sz="2400" dirty="0" err="1"/>
              <a:t>total_cost</a:t>
            </a:r>
            <a:r>
              <a:rPr lang="en-US" sz="2400" dirty="0"/>
              <a:t>=(pm_unit-75)*5.19+(75*4.072);</a:t>
            </a:r>
          </a:p>
          <a:p>
            <a:pPr marL="2103120" lvl="8" indent="0">
              <a:buNone/>
            </a:pPr>
            <a:r>
              <a:rPr lang="en-US" sz="2400" dirty="0"/>
              <a:t>  }</a:t>
            </a:r>
          </a:p>
          <a:p>
            <a:pPr marL="2103120" lvl="8" indent="0">
              <a:buNone/>
            </a:pPr>
            <a:r>
              <a:rPr lang="en-US" sz="2400" dirty="0"/>
              <a:t>  else if(</a:t>
            </a:r>
            <a:r>
              <a:rPr lang="en-US" sz="2400" dirty="0" err="1"/>
              <a:t>pm_unit</a:t>
            </a:r>
            <a:r>
              <a:rPr lang="en-US" sz="2400" dirty="0"/>
              <a:t>&gt;200 &amp;&amp; </a:t>
            </a:r>
            <a:r>
              <a:rPr lang="en-US" sz="2400" dirty="0" err="1"/>
              <a:t>pm_unit</a:t>
            </a:r>
            <a:r>
              <a:rPr lang="en-US" sz="2400" dirty="0"/>
              <a:t>&lt;=300)</a:t>
            </a:r>
          </a:p>
          <a:p>
            <a:pPr marL="2103120" lvl="8" indent="0">
              <a:buNone/>
            </a:pPr>
            <a:r>
              <a:rPr lang="en-US" sz="2400" dirty="0"/>
              <a:t>  {</a:t>
            </a:r>
          </a:p>
          <a:p>
            <a:pPr marL="2103120" lvl="8" indent="0">
              <a:buNone/>
            </a:pPr>
            <a:r>
              <a:rPr lang="en-US" sz="2400" dirty="0"/>
              <a:t>    </a:t>
            </a:r>
            <a:r>
              <a:rPr lang="en-US" sz="2400" dirty="0" err="1"/>
              <a:t>total_cost</a:t>
            </a:r>
            <a:r>
              <a:rPr lang="en-US" sz="2400" dirty="0"/>
              <a:t>=(pm_unit-200)*5.36+(200*5.19)+(75*4.072);</a:t>
            </a:r>
          </a:p>
          <a:p>
            <a:pPr marL="2103120" lvl="8" indent="0">
              <a:buNone/>
            </a:pPr>
            <a:r>
              <a:rPr lang="en-US" sz="2400" dirty="0"/>
              <a:t>  }</a:t>
            </a:r>
          </a:p>
          <a:p>
            <a:pPr marL="2103120" lvl="8" indent="0">
              <a:buNone/>
            </a:pPr>
            <a:r>
              <a:rPr lang="en-US" sz="2400" dirty="0"/>
              <a:t> </a:t>
            </a:r>
          </a:p>
        </p:txBody>
      </p:sp>
    </p:spTree>
    <p:extLst>
      <p:ext uri="{BB962C8B-B14F-4D97-AF65-F5344CB8AC3E}">
        <p14:creationId xmlns:p14="http://schemas.microsoft.com/office/powerpoint/2010/main" val="414396585"/>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2900">
                                          <p:stCondLst>
                                            <p:cond delay="0"/>
                                          </p:stCondLst>
                                        </p:cTn>
                                        <p:tgtEl>
                                          <p:spTgt spid="3">
                                            <p:txEl>
                                              <p:pRg st="1" end="1"/>
                                            </p:txEl>
                                          </p:spTgt>
                                        </p:tgtEl>
                                      </p:cBhvr>
                                    </p:animEffect>
                                    <p:anim calcmode="lin" valueType="num">
                                      <p:cBhvr>
                                        <p:cTn id="8" dur="9110"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3320"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3320" tmFilter="0, 0; 0.125,0.2665; 0.25,0.4; 0.375,0.465; 0.5,0.5;  0.625,0.535; 0.75,0.6; 0.875,0.7335; 1,1">
                                          <p:stCondLst>
                                            <p:cond delay="3320"/>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1660" tmFilter="0, 0; 0.125,0.2665; 0.25,0.4; 0.375,0.465; 0.5,0.5;  0.625,0.535; 0.75,0.6; 0.875,0.7335; 1,1">
                                          <p:stCondLst>
                                            <p:cond delay="6620"/>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820" tmFilter="0, 0; 0.125,0.2665; 0.25,0.4; 0.375,0.465; 0.5,0.5;  0.625,0.535; 0.75,0.6; 0.875,0.7335; 1,1">
                                          <p:stCondLst>
                                            <p:cond delay="8280"/>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130">
                                          <p:stCondLst>
                                            <p:cond delay="3250"/>
                                          </p:stCondLst>
                                        </p:cTn>
                                        <p:tgtEl>
                                          <p:spTgt spid="3">
                                            <p:txEl>
                                              <p:pRg st="1" end="1"/>
                                            </p:txEl>
                                          </p:spTgt>
                                        </p:tgtEl>
                                      </p:cBhvr>
                                      <p:to x="100000" y="60000"/>
                                    </p:animScale>
                                    <p:animScale>
                                      <p:cBhvr>
                                        <p:cTn id="14" dur="830" decel="50000">
                                          <p:stCondLst>
                                            <p:cond delay="3380"/>
                                          </p:stCondLst>
                                        </p:cTn>
                                        <p:tgtEl>
                                          <p:spTgt spid="3">
                                            <p:txEl>
                                              <p:pRg st="1" end="1"/>
                                            </p:txEl>
                                          </p:spTgt>
                                        </p:tgtEl>
                                      </p:cBhvr>
                                      <p:to x="100000" y="100000"/>
                                    </p:animScale>
                                    <p:animScale>
                                      <p:cBhvr>
                                        <p:cTn id="15" dur="130">
                                          <p:stCondLst>
                                            <p:cond delay="6560"/>
                                          </p:stCondLst>
                                        </p:cTn>
                                        <p:tgtEl>
                                          <p:spTgt spid="3">
                                            <p:txEl>
                                              <p:pRg st="1" end="1"/>
                                            </p:txEl>
                                          </p:spTgt>
                                        </p:tgtEl>
                                      </p:cBhvr>
                                      <p:to x="100000" y="80000"/>
                                    </p:animScale>
                                    <p:animScale>
                                      <p:cBhvr>
                                        <p:cTn id="16" dur="830" decel="50000">
                                          <p:stCondLst>
                                            <p:cond delay="6690"/>
                                          </p:stCondLst>
                                        </p:cTn>
                                        <p:tgtEl>
                                          <p:spTgt spid="3">
                                            <p:txEl>
                                              <p:pRg st="1" end="1"/>
                                            </p:txEl>
                                          </p:spTgt>
                                        </p:tgtEl>
                                      </p:cBhvr>
                                      <p:to x="100000" y="100000"/>
                                    </p:animScale>
                                    <p:animScale>
                                      <p:cBhvr>
                                        <p:cTn id="17" dur="130">
                                          <p:stCondLst>
                                            <p:cond delay="8210"/>
                                          </p:stCondLst>
                                        </p:cTn>
                                        <p:tgtEl>
                                          <p:spTgt spid="3">
                                            <p:txEl>
                                              <p:pRg st="1" end="1"/>
                                            </p:txEl>
                                          </p:spTgt>
                                        </p:tgtEl>
                                      </p:cBhvr>
                                      <p:to x="100000" y="90000"/>
                                    </p:animScale>
                                    <p:animScale>
                                      <p:cBhvr>
                                        <p:cTn id="18" dur="830" decel="50000">
                                          <p:stCondLst>
                                            <p:cond delay="8340"/>
                                          </p:stCondLst>
                                        </p:cTn>
                                        <p:tgtEl>
                                          <p:spTgt spid="3">
                                            <p:txEl>
                                              <p:pRg st="1" end="1"/>
                                            </p:txEl>
                                          </p:spTgt>
                                        </p:tgtEl>
                                      </p:cBhvr>
                                      <p:to x="100000" y="100000"/>
                                    </p:animScale>
                                    <p:animScale>
                                      <p:cBhvr>
                                        <p:cTn id="19" dur="130">
                                          <p:stCondLst>
                                            <p:cond delay="9040"/>
                                          </p:stCondLst>
                                        </p:cTn>
                                        <p:tgtEl>
                                          <p:spTgt spid="3">
                                            <p:txEl>
                                              <p:pRg st="1" end="1"/>
                                            </p:txEl>
                                          </p:spTgt>
                                        </p:tgtEl>
                                      </p:cBhvr>
                                      <p:to x="100000" y="95000"/>
                                    </p:animScale>
                                    <p:animScale>
                                      <p:cBhvr>
                                        <p:cTn id="20" dur="830" decel="50000">
                                          <p:stCondLst>
                                            <p:cond delay="9170"/>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2900">
                                          <p:stCondLst>
                                            <p:cond delay="0"/>
                                          </p:stCondLst>
                                        </p:cTn>
                                        <p:tgtEl>
                                          <p:spTgt spid="3">
                                            <p:txEl>
                                              <p:pRg st="2" end="2"/>
                                            </p:txEl>
                                          </p:spTgt>
                                        </p:tgtEl>
                                      </p:cBhvr>
                                    </p:animEffect>
                                    <p:anim calcmode="lin" valueType="num">
                                      <p:cBhvr>
                                        <p:cTn id="24" dur="9110"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3320"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3320" tmFilter="0, 0; 0.125,0.2665; 0.25,0.4; 0.375,0.465; 0.5,0.5;  0.625,0.535; 0.75,0.6; 0.875,0.7335; 1,1">
                                          <p:stCondLst>
                                            <p:cond delay="3320"/>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1660" tmFilter="0, 0; 0.125,0.2665; 0.25,0.4; 0.375,0.465; 0.5,0.5;  0.625,0.535; 0.75,0.6; 0.875,0.7335; 1,1">
                                          <p:stCondLst>
                                            <p:cond delay="6620"/>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820" tmFilter="0, 0; 0.125,0.2665; 0.25,0.4; 0.375,0.465; 0.5,0.5;  0.625,0.535; 0.75,0.6; 0.875,0.7335; 1,1">
                                          <p:stCondLst>
                                            <p:cond delay="8280"/>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130">
                                          <p:stCondLst>
                                            <p:cond delay="3250"/>
                                          </p:stCondLst>
                                        </p:cTn>
                                        <p:tgtEl>
                                          <p:spTgt spid="3">
                                            <p:txEl>
                                              <p:pRg st="2" end="2"/>
                                            </p:txEl>
                                          </p:spTgt>
                                        </p:tgtEl>
                                      </p:cBhvr>
                                      <p:to x="100000" y="60000"/>
                                    </p:animScale>
                                    <p:animScale>
                                      <p:cBhvr>
                                        <p:cTn id="30" dur="830" decel="50000">
                                          <p:stCondLst>
                                            <p:cond delay="3380"/>
                                          </p:stCondLst>
                                        </p:cTn>
                                        <p:tgtEl>
                                          <p:spTgt spid="3">
                                            <p:txEl>
                                              <p:pRg st="2" end="2"/>
                                            </p:txEl>
                                          </p:spTgt>
                                        </p:tgtEl>
                                      </p:cBhvr>
                                      <p:to x="100000" y="100000"/>
                                    </p:animScale>
                                    <p:animScale>
                                      <p:cBhvr>
                                        <p:cTn id="31" dur="130">
                                          <p:stCondLst>
                                            <p:cond delay="6560"/>
                                          </p:stCondLst>
                                        </p:cTn>
                                        <p:tgtEl>
                                          <p:spTgt spid="3">
                                            <p:txEl>
                                              <p:pRg st="2" end="2"/>
                                            </p:txEl>
                                          </p:spTgt>
                                        </p:tgtEl>
                                      </p:cBhvr>
                                      <p:to x="100000" y="80000"/>
                                    </p:animScale>
                                    <p:animScale>
                                      <p:cBhvr>
                                        <p:cTn id="32" dur="830" decel="50000">
                                          <p:stCondLst>
                                            <p:cond delay="6690"/>
                                          </p:stCondLst>
                                        </p:cTn>
                                        <p:tgtEl>
                                          <p:spTgt spid="3">
                                            <p:txEl>
                                              <p:pRg st="2" end="2"/>
                                            </p:txEl>
                                          </p:spTgt>
                                        </p:tgtEl>
                                      </p:cBhvr>
                                      <p:to x="100000" y="100000"/>
                                    </p:animScale>
                                    <p:animScale>
                                      <p:cBhvr>
                                        <p:cTn id="33" dur="130">
                                          <p:stCondLst>
                                            <p:cond delay="8210"/>
                                          </p:stCondLst>
                                        </p:cTn>
                                        <p:tgtEl>
                                          <p:spTgt spid="3">
                                            <p:txEl>
                                              <p:pRg st="2" end="2"/>
                                            </p:txEl>
                                          </p:spTgt>
                                        </p:tgtEl>
                                      </p:cBhvr>
                                      <p:to x="100000" y="90000"/>
                                    </p:animScale>
                                    <p:animScale>
                                      <p:cBhvr>
                                        <p:cTn id="34" dur="830" decel="50000">
                                          <p:stCondLst>
                                            <p:cond delay="8340"/>
                                          </p:stCondLst>
                                        </p:cTn>
                                        <p:tgtEl>
                                          <p:spTgt spid="3">
                                            <p:txEl>
                                              <p:pRg st="2" end="2"/>
                                            </p:txEl>
                                          </p:spTgt>
                                        </p:tgtEl>
                                      </p:cBhvr>
                                      <p:to x="100000" y="100000"/>
                                    </p:animScale>
                                    <p:animScale>
                                      <p:cBhvr>
                                        <p:cTn id="35" dur="130">
                                          <p:stCondLst>
                                            <p:cond delay="9040"/>
                                          </p:stCondLst>
                                        </p:cTn>
                                        <p:tgtEl>
                                          <p:spTgt spid="3">
                                            <p:txEl>
                                              <p:pRg st="2" end="2"/>
                                            </p:txEl>
                                          </p:spTgt>
                                        </p:tgtEl>
                                      </p:cBhvr>
                                      <p:to x="100000" y="95000"/>
                                    </p:animScale>
                                    <p:animScale>
                                      <p:cBhvr>
                                        <p:cTn id="36" dur="830" decel="50000">
                                          <p:stCondLst>
                                            <p:cond delay="9170"/>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2900">
                                          <p:stCondLst>
                                            <p:cond delay="0"/>
                                          </p:stCondLst>
                                        </p:cTn>
                                        <p:tgtEl>
                                          <p:spTgt spid="3">
                                            <p:txEl>
                                              <p:pRg st="3" end="3"/>
                                            </p:txEl>
                                          </p:spTgt>
                                        </p:tgtEl>
                                      </p:cBhvr>
                                    </p:animEffect>
                                    <p:anim calcmode="lin" valueType="num">
                                      <p:cBhvr>
                                        <p:cTn id="40" dur="9110"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3320"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3320" tmFilter="0, 0; 0.125,0.2665; 0.25,0.4; 0.375,0.465; 0.5,0.5;  0.625,0.535; 0.75,0.6; 0.875,0.7335; 1,1">
                                          <p:stCondLst>
                                            <p:cond delay="3320"/>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1660" tmFilter="0, 0; 0.125,0.2665; 0.25,0.4; 0.375,0.465; 0.5,0.5;  0.625,0.535; 0.75,0.6; 0.875,0.7335; 1,1">
                                          <p:stCondLst>
                                            <p:cond delay="6620"/>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820" tmFilter="0, 0; 0.125,0.2665; 0.25,0.4; 0.375,0.465; 0.5,0.5;  0.625,0.535; 0.75,0.6; 0.875,0.7335; 1,1">
                                          <p:stCondLst>
                                            <p:cond delay="8280"/>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130">
                                          <p:stCondLst>
                                            <p:cond delay="3250"/>
                                          </p:stCondLst>
                                        </p:cTn>
                                        <p:tgtEl>
                                          <p:spTgt spid="3">
                                            <p:txEl>
                                              <p:pRg st="3" end="3"/>
                                            </p:txEl>
                                          </p:spTgt>
                                        </p:tgtEl>
                                      </p:cBhvr>
                                      <p:to x="100000" y="60000"/>
                                    </p:animScale>
                                    <p:animScale>
                                      <p:cBhvr>
                                        <p:cTn id="46" dur="830" decel="50000">
                                          <p:stCondLst>
                                            <p:cond delay="3380"/>
                                          </p:stCondLst>
                                        </p:cTn>
                                        <p:tgtEl>
                                          <p:spTgt spid="3">
                                            <p:txEl>
                                              <p:pRg st="3" end="3"/>
                                            </p:txEl>
                                          </p:spTgt>
                                        </p:tgtEl>
                                      </p:cBhvr>
                                      <p:to x="100000" y="100000"/>
                                    </p:animScale>
                                    <p:animScale>
                                      <p:cBhvr>
                                        <p:cTn id="47" dur="130">
                                          <p:stCondLst>
                                            <p:cond delay="6560"/>
                                          </p:stCondLst>
                                        </p:cTn>
                                        <p:tgtEl>
                                          <p:spTgt spid="3">
                                            <p:txEl>
                                              <p:pRg st="3" end="3"/>
                                            </p:txEl>
                                          </p:spTgt>
                                        </p:tgtEl>
                                      </p:cBhvr>
                                      <p:to x="100000" y="80000"/>
                                    </p:animScale>
                                    <p:animScale>
                                      <p:cBhvr>
                                        <p:cTn id="48" dur="830" decel="50000">
                                          <p:stCondLst>
                                            <p:cond delay="6690"/>
                                          </p:stCondLst>
                                        </p:cTn>
                                        <p:tgtEl>
                                          <p:spTgt spid="3">
                                            <p:txEl>
                                              <p:pRg st="3" end="3"/>
                                            </p:txEl>
                                          </p:spTgt>
                                        </p:tgtEl>
                                      </p:cBhvr>
                                      <p:to x="100000" y="100000"/>
                                    </p:animScale>
                                    <p:animScale>
                                      <p:cBhvr>
                                        <p:cTn id="49" dur="130">
                                          <p:stCondLst>
                                            <p:cond delay="8210"/>
                                          </p:stCondLst>
                                        </p:cTn>
                                        <p:tgtEl>
                                          <p:spTgt spid="3">
                                            <p:txEl>
                                              <p:pRg st="3" end="3"/>
                                            </p:txEl>
                                          </p:spTgt>
                                        </p:tgtEl>
                                      </p:cBhvr>
                                      <p:to x="100000" y="90000"/>
                                    </p:animScale>
                                    <p:animScale>
                                      <p:cBhvr>
                                        <p:cTn id="50" dur="830" decel="50000">
                                          <p:stCondLst>
                                            <p:cond delay="8340"/>
                                          </p:stCondLst>
                                        </p:cTn>
                                        <p:tgtEl>
                                          <p:spTgt spid="3">
                                            <p:txEl>
                                              <p:pRg st="3" end="3"/>
                                            </p:txEl>
                                          </p:spTgt>
                                        </p:tgtEl>
                                      </p:cBhvr>
                                      <p:to x="100000" y="100000"/>
                                    </p:animScale>
                                    <p:animScale>
                                      <p:cBhvr>
                                        <p:cTn id="51" dur="130">
                                          <p:stCondLst>
                                            <p:cond delay="9040"/>
                                          </p:stCondLst>
                                        </p:cTn>
                                        <p:tgtEl>
                                          <p:spTgt spid="3">
                                            <p:txEl>
                                              <p:pRg st="3" end="3"/>
                                            </p:txEl>
                                          </p:spTgt>
                                        </p:tgtEl>
                                      </p:cBhvr>
                                      <p:to x="100000" y="95000"/>
                                    </p:animScale>
                                    <p:animScale>
                                      <p:cBhvr>
                                        <p:cTn id="52" dur="830" decel="50000">
                                          <p:stCondLst>
                                            <p:cond delay="9170"/>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2900">
                                          <p:stCondLst>
                                            <p:cond delay="0"/>
                                          </p:stCondLst>
                                        </p:cTn>
                                        <p:tgtEl>
                                          <p:spTgt spid="3">
                                            <p:txEl>
                                              <p:pRg st="4" end="4"/>
                                            </p:txEl>
                                          </p:spTgt>
                                        </p:tgtEl>
                                      </p:cBhvr>
                                    </p:animEffect>
                                    <p:anim calcmode="lin" valueType="num">
                                      <p:cBhvr>
                                        <p:cTn id="56" dur="9110"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3320"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3320" tmFilter="0, 0; 0.125,0.2665; 0.25,0.4; 0.375,0.465; 0.5,0.5;  0.625,0.535; 0.75,0.6; 0.875,0.7335; 1,1">
                                          <p:stCondLst>
                                            <p:cond delay="3320"/>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1660" tmFilter="0, 0; 0.125,0.2665; 0.25,0.4; 0.375,0.465; 0.5,0.5;  0.625,0.535; 0.75,0.6; 0.875,0.7335; 1,1">
                                          <p:stCondLst>
                                            <p:cond delay="6620"/>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820" tmFilter="0, 0; 0.125,0.2665; 0.25,0.4; 0.375,0.465; 0.5,0.5;  0.625,0.535; 0.75,0.6; 0.875,0.7335; 1,1">
                                          <p:stCondLst>
                                            <p:cond delay="8280"/>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130">
                                          <p:stCondLst>
                                            <p:cond delay="3250"/>
                                          </p:stCondLst>
                                        </p:cTn>
                                        <p:tgtEl>
                                          <p:spTgt spid="3">
                                            <p:txEl>
                                              <p:pRg st="4" end="4"/>
                                            </p:txEl>
                                          </p:spTgt>
                                        </p:tgtEl>
                                      </p:cBhvr>
                                      <p:to x="100000" y="60000"/>
                                    </p:animScale>
                                    <p:animScale>
                                      <p:cBhvr>
                                        <p:cTn id="62" dur="830" decel="50000">
                                          <p:stCondLst>
                                            <p:cond delay="3380"/>
                                          </p:stCondLst>
                                        </p:cTn>
                                        <p:tgtEl>
                                          <p:spTgt spid="3">
                                            <p:txEl>
                                              <p:pRg st="4" end="4"/>
                                            </p:txEl>
                                          </p:spTgt>
                                        </p:tgtEl>
                                      </p:cBhvr>
                                      <p:to x="100000" y="100000"/>
                                    </p:animScale>
                                    <p:animScale>
                                      <p:cBhvr>
                                        <p:cTn id="63" dur="130">
                                          <p:stCondLst>
                                            <p:cond delay="6560"/>
                                          </p:stCondLst>
                                        </p:cTn>
                                        <p:tgtEl>
                                          <p:spTgt spid="3">
                                            <p:txEl>
                                              <p:pRg st="4" end="4"/>
                                            </p:txEl>
                                          </p:spTgt>
                                        </p:tgtEl>
                                      </p:cBhvr>
                                      <p:to x="100000" y="80000"/>
                                    </p:animScale>
                                    <p:animScale>
                                      <p:cBhvr>
                                        <p:cTn id="64" dur="830" decel="50000">
                                          <p:stCondLst>
                                            <p:cond delay="6690"/>
                                          </p:stCondLst>
                                        </p:cTn>
                                        <p:tgtEl>
                                          <p:spTgt spid="3">
                                            <p:txEl>
                                              <p:pRg st="4" end="4"/>
                                            </p:txEl>
                                          </p:spTgt>
                                        </p:tgtEl>
                                      </p:cBhvr>
                                      <p:to x="100000" y="100000"/>
                                    </p:animScale>
                                    <p:animScale>
                                      <p:cBhvr>
                                        <p:cTn id="65" dur="130">
                                          <p:stCondLst>
                                            <p:cond delay="8210"/>
                                          </p:stCondLst>
                                        </p:cTn>
                                        <p:tgtEl>
                                          <p:spTgt spid="3">
                                            <p:txEl>
                                              <p:pRg st="4" end="4"/>
                                            </p:txEl>
                                          </p:spTgt>
                                        </p:tgtEl>
                                      </p:cBhvr>
                                      <p:to x="100000" y="90000"/>
                                    </p:animScale>
                                    <p:animScale>
                                      <p:cBhvr>
                                        <p:cTn id="66" dur="830" decel="50000">
                                          <p:stCondLst>
                                            <p:cond delay="8340"/>
                                          </p:stCondLst>
                                        </p:cTn>
                                        <p:tgtEl>
                                          <p:spTgt spid="3">
                                            <p:txEl>
                                              <p:pRg st="4" end="4"/>
                                            </p:txEl>
                                          </p:spTgt>
                                        </p:tgtEl>
                                      </p:cBhvr>
                                      <p:to x="100000" y="100000"/>
                                    </p:animScale>
                                    <p:animScale>
                                      <p:cBhvr>
                                        <p:cTn id="67" dur="130">
                                          <p:stCondLst>
                                            <p:cond delay="9040"/>
                                          </p:stCondLst>
                                        </p:cTn>
                                        <p:tgtEl>
                                          <p:spTgt spid="3">
                                            <p:txEl>
                                              <p:pRg st="4" end="4"/>
                                            </p:txEl>
                                          </p:spTgt>
                                        </p:tgtEl>
                                      </p:cBhvr>
                                      <p:to x="100000" y="95000"/>
                                    </p:animScale>
                                    <p:animScale>
                                      <p:cBhvr>
                                        <p:cTn id="68" dur="830" decel="50000">
                                          <p:stCondLst>
                                            <p:cond delay="9170"/>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2900">
                                          <p:stCondLst>
                                            <p:cond delay="0"/>
                                          </p:stCondLst>
                                        </p:cTn>
                                        <p:tgtEl>
                                          <p:spTgt spid="3">
                                            <p:txEl>
                                              <p:pRg st="5" end="5"/>
                                            </p:txEl>
                                          </p:spTgt>
                                        </p:tgtEl>
                                      </p:cBhvr>
                                    </p:animEffect>
                                    <p:anim calcmode="lin" valueType="num">
                                      <p:cBhvr>
                                        <p:cTn id="72" dur="9110"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3320"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3320" tmFilter="0, 0; 0.125,0.2665; 0.25,0.4; 0.375,0.465; 0.5,0.5;  0.625,0.535; 0.75,0.6; 0.875,0.7335; 1,1">
                                          <p:stCondLst>
                                            <p:cond delay="3320"/>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1660" tmFilter="0, 0; 0.125,0.2665; 0.25,0.4; 0.375,0.465; 0.5,0.5;  0.625,0.535; 0.75,0.6; 0.875,0.7335; 1,1">
                                          <p:stCondLst>
                                            <p:cond delay="6620"/>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820" tmFilter="0, 0; 0.125,0.2665; 0.25,0.4; 0.375,0.465; 0.5,0.5;  0.625,0.535; 0.75,0.6; 0.875,0.7335; 1,1">
                                          <p:stCondLst>
                                            <p:cond delay="8280"/>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130">
                                          <p:stCondLst>
                                            <p:cond delay="3250"/>
                                          </p:stCondLst>
                                        </p:cTn>
                                        <p:tgtEl>
                                          <p:spTgt spid="3">
                                            <p:txEl>
                                              <p:pRg st="5" end="5"/>
                                            </p:txEl>
                                          </p:spTgt>
                                        </p:tgtEl>
                                      </p:cBhvr>
                                      <p:to x="100000" y="60000"/>
                                    </p:animScale>
                                    <p:animScale>
                                      <p:cBhvr>
                                        <p:cTn id="78" dur="830" decel="50000">
                                          <p:stCondLst>
                                            <p:cond delay="3380"/>
                                          </p:stCondLst>
                                        </p:cTn>
                                        <p:tgtEl>
                                          <p:spTgt spid="3">
                                            <p:txEl>
                                              <p:pRg st="5" end="5"/>
                                            </p:txEl>
                                          </p:spTgt>
                                        </p:tgtEl>
                                      </p:cBhvr>
                                      <p:to x="100000" y="100000"/>
                                    </p:animScale>
                                    <p:animScale>
                                      <p:cBhvr>
                                        <p:cTn id="79" dur="130">
                                          <p:stCondLst>
                                            <p:cond delay="6560"/>
                                          </p:stCondLst>
                                        </p:cTn>
                                        <p:tgtEl>
                                          <p:spTgt spid="3">
                                            <p:txEl>
                                              <p:pRg st="5" end="5"/>
                                            </p:txEl>
                                          </p:spTgt>
                                        </p:tgtEl>
                                      </p:cBhvr>
                                      <p:to x="100000" y="80000"/>
                                    </p:animScale>
                                    <p:animScale>
                                      <p:cBhvr>
                                        <p:cTn id="80" dur="830" decel="50000">
                                          <p:stCondLst>
                                            <p:cond delay="6690"/>
                                          </p:stCondLst>
                                        </p:cTn>
                                        <p:tgtEl>
                                          <p:spTgt spid="3">
                                            <p:txEl>
                                              <p:pRg st="5" end="5"/>
                                            </p:txEl>
                                          </p:spTgt>
                                        </p:tgtEl>
                                      </p:cBhvr>
                                      <p:to x="100000" y="100000"/>
                                    </p:animScale>
                                    <p:animScale>
                                      <p:cBhvr>
                                        <p:cTn id="81" dur="130">
                                          <p:stCondLst>
                                            <p:cond delay="8210"/>
                                          </p:stCondLst>
                                        </p:cTn>
                                        <p:tgtEl>
                                          <p:spTgt spid="3">
                                            <p:txEl>
                                              <p:pRg st="5" end="5"/>
                                            </p:txEl>
                                          </p:spTgt>
                                        </p:tgtEl>
                                      </p:cBhvr>
                                      <p:to x="100000" y="90000"/>
                                    </p:animScale>
                                    <p:animScale>
                                      <p:cBhvr>
                                        <p:cTn id="82" dur="830" decel="50000">
                                          <p:stCondLst>
                                            <p:cond delay="8340"/>
                                          </p:stCondLst>
                                        </p:cTn>
                                        <p:tgtEl>
                                          <p:spTgt spid="3">
                                            <p:txEl>
                                              <p:pRg st="5" end="5"/>
                                            </p:txEl>
                                          </p:spTgt>
                                        </p:tgtEl>
                                      </p:cBhvr>
                                      <p:to x="100000" y="100000"/>
                                    </p:animScale>
                                    <p:animScale>
                                      <p:cBhvr>
                                        <p:cTn id="83" dur="130">
                                          <p:stCondLst>
                                            <p:cond delay="9040"/>
                                          </p:stCondLst>
                                        </p:cTn>
                                        <p:tgtEl>
                                          <p:spTgt spid="3">
                                            <p:txEl>
                                              <p:pRg st="5" end="5"/>
                                            </p:txEl>
                                          </p:spTgt>
                                        </p:tgtEl>
                                      </p:cBhvr>
                                      <p:to x="100000" y="95000"/>
                                    </p:animScale>
                                    <p:animScale>
                                      <p:cBhvr>
                                        <p:cTn id="84" dur="830" decel="50000">
                                          <p:stCondLst>
                                            <p:cond delay="9170"/>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2900">
                                          <p:stCondLst>
                                            <p:cond delay="0"/>
                                          </p:stCondLst>
                                        </p:cTn>
                                        <p:tgtEl>
                                          <p:spTgt spid="3">
                                            <p:txEl>
                                              <p:pRg st="6" end="6"/>
                                            </p:txEl>
                                          </p:spTgt>
                                        </p:tgtEl>
                                      </p:cBhvr>
                                    </p:animEffect>
                                    <p:anim calcmode="lin" valueType="num">
                                      <p:cBhvr>
                                        <p:cTn id="88" dur="9110"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3320"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3320" tmFilter="0, 0; 0.125,0.2665; 0.25,0.4; 0.375,0.465; 0.5,0.5;  0.625,0.535; 0.75,0.6; 0.875,0.7335; 1,1">
                                          <p:stCondLst>
                                            <p:cond delay="3320"/>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1660" tmFilter="0, 0; 0.125,0.2665; 0.25,0.4; 0.375,0.465; 0.5,0.5;  0.625,0.535; 0.75,0.6; 0.875,0.7335; 1,1">
                                          <p:stCondLst>
                                            <p:cond delay="6620"/>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820" tmFilter="0, 0; 0.125,0.2665; 0.25,0.4; 0.375,0.465; 0.5,0.5;  0.625,0.535; 0.75,0.6; 0.875,0.7335; 1,1">
                                          <p:stCondLst>
                                            <p:cond delay="8280"/>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130">
                                          <p:stCondLst>
                                            <p:cond delay="3250"/>
                                          </p:stCondLst>
                                        </p:cTn>
                                        <p:tgtEl>
                                          <p:spTgt spid="3">
                                            <p:txEl>
                                              <p:pRg st="6" end="6"/>
                                            </p:txEl>
                                          </p:spTgt>
                                        </p:tgtEl>
                                      </p:cBhvr>
                                      <p:to x="100000" y="60000"/>
                                    </p:animScale>
                                    <p:animScale>
                                      <p:cBhvr>
                                        <p:cTn id="94" dur="830" decel="50000">
                                          <p:stCondLst>
                                            <p:cond delay="3380"/>
                                          </p:stCondLst>
                                        </p:cTn>
                                        <p:tgtEl>
                                          <p:spTgt spid="3">
                                            <p:txEl>
                                              <p:pRg st="6" end="6"/>
                                            </p:txEl>
                                          </p:spTgt>
                                        </p:tgtEl>
                                      </p:cBhvr>
                                      <p:to x="100000" y="100000"/>
                                    </p:animScale>
                                    <p:animScale>
                                      <p:cBhvr>
                                        <p:cTn id="95" dur="130">
                                          <p:stCondLst>
                                            <p:cond delay="6560"/>
                                          </p:stCondLst>
                                        </p:cTn>
                                        <p:tgtEl>
                                          <p:spTgt spid="3">
                                            <p:txEl>
                                              <p:pRg st="6" end="6"/>
                                            </p:txEl>
                                          </p:spTgt>
                                        </p:tgtEl>
                                      </p:cBhvr>
                                      <p:to x="100000" y="80000"/>
                                    </p:animScale>
                                    <p:animScale>
                                      <p:cBhvr>
                                        <p:cTn id="96" dur="830" decel="50000">
                                          <p:stCondLst>
                                            <p:cond delay="6690"/>
                                          </p:stCondLst>
                                        </p:cTn>
                                        <p:tgtEl>
                                          <p:spTgt spid="3">
                                            <p:txEl>
                                              <p:pRg st="6" end="6"/>
                                            </p:txEl>
                                          </p:spTgt>
                                        </p:tgtEl>
                                      </p:cBhvr>
                                      <p:to x="100000" y="100000"/>
                                    </p:animScale>
                                    <p:animScale>
                                      <p:cBhvr>
                                        <p:cTn id="97" dur="130">
                                          <p:stCondLst>
                                            <p:cond delay="8210"/>
                                          </p:stCondLst>
                                        </p:cTn>
                                        <p:tgtEl>
                                          <p:spTgt spid="3">
                                            <p:txEl>
                                              <p:pRg st="6" end="6"/>
                                            </p:txEl>
                                          </p:spTgt>
                                        </p:tgtEl>
                                      </p:cBhvr>
                                      <p:to x="100000" y="90000"/>
                                    </p:animScale>
                                    <p:animScale>
                                      <p:cBhvr>
                                        <p:cTn id="98" dur="830" decel="50000">
                                          <p:stCondLst>
                                            <p:cond delay="8340"/>
                                          </p:stCondLst>
                                        </p:cTn>
                                        <p:tgtEl>
                                          <p:spTgt spid="3">
                                            <p:txEl>
                                              <p:pRg st="6" end="6"/>
                                            </p:txEl>
                                          </p:spTgt>
                                        </p:tgtEl>
                                      </p:cBhvr>
                                      <p:to x="100000" y="100000"/>
                                    </p:animScale>
                                    <p:animScale>
                                      <p:cBhvr>
                                        <p:cTn id="99" dur="130">
                                          <p:stCondLst>
                                            <p:cond delay="9040"/>
                                          </p:stCondLst>
                                        </p:cTn>
                                        <p:tgtEl>
                                          <p:spTgt spid="3">
                                            <p:txEl>
                                              <p:pRg st="6" end="6"/>
                                            </p:txEl>
                                          </p:spTgt>
                                        </p:tgtEl>
                                      </p:cBhvr>
                                      <p:to x="100000" y="95000"/>
                                    </p:animScale>
                                    <p:animScale>
                                      <p:cBhvr>
                                        <p:cTn id="100" dur="830" decel="50000">
                                          <p:stCondLst>
                                            <p:cond delay="9170"/>
                                          </p:stCondLst>
                                        </p:cTn>
                                        <p:tgtEl>
                                          <p:spTgt spid="3">
                                            <p:txEl>
                                              <p:pRg st="6" end="6"/>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Effect transition="in" filter="wipe(down)">
                                      <p:cBhvr>
                                        <p:cTn id="103" dur="2900">
                                          <p:stCondLst>
                                            <p:cond delay="0"/>
                                          </p:stCondLst>
                                        </p:cTn>
                                        <p:tgtEl>
                                          <p:spTgt spid="3">
                                            <p:txEl>
                                              <p:pRg st="7" end="7"/>
                                            </p:txEl>
                                          </p:spTgt>
                                        </p:tgtEl>
                                      </p:cBhvr>
                                    </p:animEffect>
                                    <p:anim calcmode="lin" valueType="num">
                                      <p:cBhvr>
                                        <p:cTn id="104" dur="9110"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5" dur="3320"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6" dur="3320" tmFilter="0, 0; 0.125,0.2665; 0.25,0.4; 0.375,0.465; 0.5,0.5;  0.625,0.535; 0.75,0.6; 0.875,0.7335; 1,1">
                                          <p:stCondLst>
                                            <p:cond delay="3320"/>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7" dur="1660" tmFilter="0, 0; 0.125,0.2665; 0.25,0.4; 0.375,0.465; 0.5,0.5;  0.625,0.535; 0.75,0.6; 0.875,0.7335; 1,1">
                                          <p:stCondLst>
                                            <p:cond delay="6620"/>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8" dur="820" tmFilter="0, 0; 0.125,0.2665; 0.25,0.4; 0.375,0.465; 0.5,0.5;  0.625,0.535; 0.75,0.6; 0.875,0.7335; 1,1">
                                          <p:stCondLst>
                                            <p:cond delay="8280"/>
                                          </p:stCondLst>
                                        </p:cTn>
                                        <p:tgtEl>
                                          <p:spTgt spid="3">
                                            <p:txEl>
                                              <p:pRg st="7" end="7"/>
                                            </p:txEl>
                                          </p:spTgt>
                                        </p:tgtEl>
                                        <p:attrNameLst>
                                          <p:attrName>ppt_y</p:attrName>
                                        </p:attrNameLst>
                                      </p:cBhvr>
                                      <p:tavLst>
                                        <p:tav tm="0" fmla="#ppt_y-sin(pi*$)/81">
                                          <p:val>
                                            <p:fltVal val="0"/>
                                          </p:val>
                                        </p:tav>
                                        <p:tav tm="100000">
                                          <p:val>
                                            <p:fltVal val="1"/>
                                          </p:val>
                                        </p:tav>
                                      </p:tavLst>
                                    </p:anim>
                                    <p:animScale>
                                      <p:cBhvr>
                                        <p:cTn id="109" dur="130">
                                          <p:stCondLst>
                                            <p:cond delay="3250"/>
                                          </p:stCondLst>
                                        </p:cTn>
                                        <p:tgtEl>
                                          <p:spTgt spid="3">
                                            <p:txEl>
                                              <p:pRg st="7" end="7"/>
                                            </p:txEl>
                                          </p:spTgt>
                                        </p:tgtEl>
                                      </p:cBhvr>
                                      <p:to x="100000" y="60000"/>
                                    </p:animScale>
                                    <p:animScale>
                                      <p:cBhvr>
                                        <p:cTn id="110" dur="830" decel="50000">
                                          <p:stCondLst>
                                            <p:cond delay="3380"/>
                                          </p:stCondLst>
                                        </p:cTn>
                                        <p:tgtEl>
                                          <p:spTgt spid="3">
                                            <p:txEl>
                                              <p:pRg st="7" end="7"/>
                                            </p:txEl>
                                          </p:spTgt>
                                        </p:tgtEl>
                                      </p:cBhvr>
                                      <p:to x="100000" y="100000"/>
                                    </p:animScale>
                                    <p:animScale>
                                      <p:cBhvr>
                                        <p:cTn id="111" dur="130">
                                          <p:stCondLst>
                                            <p:cond delay="6560"/>
                                          </p:stCondLst>
                                        </p:cTn>
                                        <p:tgtEl>
                                          <p:spTgt spid="3">
                                            <p:txEl>
                                              <p:pRg st="7" end="7"/>
                                            </p:txEl>
                                          </p:spTgt>
                                        </p:tgtEl>
                                      </p:cBhvr>
                                      <p:to x="100000" y="80000"/>
                                    </p:animScale>
                                    <p:animScale>
                                      <p:cBhvr>
                                        <p:cTn id="112" dur="830" decel="50000">
                                          <p:stCondLst>
                                            <p:cond delay="6690"/>
                                          </p:stCondLst>
                                        </p:cTn>
                                        <p:tgtEl>
                                          <p:spTgt spid="3">
                                            <p:txEl>
                                              <p:pRg st="7" end="7"/>
                                            </p:txEl>
                                          </p:spTgt>
                                        </p:tgtEl>
                                      </p:cBhvr>
                                      <p:to x="100000" y="100000"/>
                                    </p:animScale>
                                    <p:animScale>
                                      <p:cBhvr>
                                        <p:cTn id="113" dur="130">
                                          <p:stCondLst>
                                            <p:cond delay="8210"/>
                                          </p:stCondLst>
                                        </p:cTn>
                                        <p:tgtEl>
                                          <p:spTgt spid="3">
                                            <p:txEl>
                                              <p:pRg st="7" end="7"/>
                                            </p:txEl>
                                          </p:spTgt>
                                        </p:tgtEl>
                                      </p:cBhvr>
                                      <p:to x="100000" y="90000"/>
                                    </p:animScale>
                                    <p:animScale>
                                      <p:cBhvr>
                                        <p:cTn id="114" dur="830" decel="50000">
                                          <p:stCondLst>
                                            <p:cond delay="8340"/>
                                          </p:stCondLst>
                                        </p:cTn>
                                        <p:tgtEl>
                                          <p:spTgt spid="3">
                                            <p:txEl>
                                              <p:pRg st="7" end="7"/>
                                            </p:txEl>
                                          </p:spTgt>
                                        </p:tgtEl>
                                      </p:cBhvr>
                                      <p:to x="100000" y="100000"/>
                                    </p:animScale>
                                    <p:animScale>
                                      <p:cBhvr>
                                        <p:cTn id="115" dur="130">
                                          <p:stCondLst>
                                            <p:cond delay="9040"/>
                                          </p:stCondLst>
                                        </p:cTn>
                                        <p:tgtEl>
                                          <p:spTgt spid="3">
                                            <p:txEl>
                                              <p:pRg st="7" end="7"/>
                                            </p:txEl>
                                          </p:spTgt>
                                        </p:tgtEl>
                                      </p:cBhvr>
                                      <p:to x="100000" y="95000"/>
                                    </p:animScale>
                                    <p:animScale>
                                      <p:cBhvr>
                                        <p:cTn id="116" dur="830" decel="50000">
                                          <p:stCondLst>
                                            <p:cond delay="9170"/>
                                          </p:stCondLst>
                                        </p:cTn>
                                        <p:tgtEl>
                                          <p:spTgt spid="3">
                                            <p:txEl>
                                              <p:pRg st="7" end="7"/>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
                                            <p:txEl>
                                              <p:pRg st="8" end="8"/>
                                            </p:txEl>
                                          </p:spTgt>
                                        </p:tgtEl>
                                        <p:attrNameLst>
                                          <p:attrName>style.visibility</p:attrName>
                                        </p:attrNameLst>
                                      </p:cBhvr>
                                      <p:to>
                                        <p:strVal val="visible"/>
                                      </p:to>
                                    </p:set>
                                    <p:animEffect transition="in" filter="wipe(down)">
                                      <p:cBhvr>
                                        <p:cTn id="119" dur="2900">
                                          <p:stCondLst>
                                            <p:cond delay="0"/>
                                          </p:stCondLst>
                                        </p:cTn>
                                        <p:tgtEl>
                                          <p:spTgt spid="3">
                                            <p:txEl>
                                              <p:pRg st="8" end="8"/>
                                            </p:txEl>
                                          </p:spTgt>
                                        </p:tgtEl>
                                      </p:cBhvr>
                                    </p:animEffect>
                                    <p:anim calcmode="lin" valueType="num">
                                      <p:cBhvr>
                                        <p:cTn id="120" dur="9110"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21" dur="3320"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22" dur="3320" tmFilter="0, 0; 0.125,0.2665; 0.25,0.4; 0.375,0.465; 0.5,0.5;  0.625,0.535; 0.75,0.6; 0.875,0.7335; 1,1">
                                          <p:stCondLst>
                                            <p:cond delay="3320"/>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23" dur="1660" tmFilter="0, 0; 0.125,0.2665; 0.25,0.4; 0.375,0.465; 0.5,0.5;  0.625,0.535; 0.75,0.6; 0.875,0.7335; 1,1">
                                          <p:stCondLst>
                                            <p:cond delay="6620"/>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24" dur="820" tmFilter="0, 0; 0.125,0.2665; 0.25,0.4; 0.375,0.465; 0.5,0.5;  0.625,0.535; 0.75,0.6; 0.875,0.7335; 1,1">
                                          <p:stCondLst>
                                            <p:cond delay="8280"/>
                                          </p:stCondLst>
                                        </p:cTn>
                                        <p:tgtEl>
                                          <p:spTgt spid="3">
                                            <p:txEl>
                                              <p:pRg st="8" end="8"/>
                                            </p:txEl>
                                          </p:spTgt>
                                        </p:tgtEl>
                                        <p:attrNameLst>
                                          <p:attrName>ppt_y</p:attrName>
                                        </p:attrNameLst>
                                      </p:cBhvr>
                                      <p:tavLst>
                                        <p:tav tm="0" fmla="#ppt_y-sin(pi*$)/81">
                                          <p:val>
                                            <p:fltVal val="0"/>
                                          </p:val>
                                        </p:tav>
                                        <p:tav tm="100000">
                                          <p:val>
                                            <p:fltVal val="1"/>
                                          </p:val>
                                        </p:tav>
                                      </p:tavLst>
                                    </p:anim>
                                    <p:animScale>
                                      <p:cBhvr>
                                        <p:cTn id="125" dur="130">
                                          <p:stCondLst>
                                            <p:cond delay="3250"/>
                                          </p:stCondLst>
                                        </p:cTn>
                                        <p:tgtEl>
                                          <p:spTgt spid="3">
                                            <p:txEl>
                                              <p:pRg st="8" end="8"/>
                                            </p:txEl>
                                          </p:spTgt>
                                        </p:tgtEl>
                                      </p:cBhvr>
                                      <p:to x="100000" y="60000"/>
                                    </p:animScale>
                                    <p:animScale>
                                      <p:cBhvr>
                                        <p:cTn id="126" dur="830" decel="50000">
                                          <p:stCondLst>
                                            <p:cond delay="3380"/>
                                          </p:stCondLst>
                                        </p:cTn>
                                        <p:tgtEl>
                                          <p:spTgt spid="3">
                                            <p:txEl>
                                              <p:pRg st="8" end="8"/>
                                            </p:txEl>
                                          </p:spTgt>
                                        </p:tgtEl>
                                      </p:cBhvr>
                                      <p:to x="100000" y="100000"/>
                                    </p:animScale>
                                    <p:animScale>
                                      <p:cBhvr>
                                        <p:cTn id="127" dur="130">
                                          <p:stCondLst>
                                            <p:cond delay="6560"/>
                                          </p:stCondLst>
                                        </p:cTn>
                                        <p:tgtEl>
                                          <p:spTgt spid="3">
                                            <p:txEl>
                                              <p:pRg st="8" end="8"/>
                                            </p:txEl>
                                          </p:spTgt>
                                        </p:tgtEl>
                                      </p:cBhvr>
                                      <p:to x="100000" y="80000"/>
                                    </p:animScale>
                                    <p:animScale>
                                      <p:cBhvr>
                                        <p:cTn id="128" dur="830" decel="50000">
                                          <p:stCondLst>
                                            <p:cond delay="6690"/>
                                          </p:stCondLst>
                                        </p:cTn>
                                        <p:tgtEl>
                                          <p:spTgt spid="3">
                                            <p:txEl>
                                              <p:pRg st="8" end="8"/>
                                            </p:txEl>
                                          </p:spTgt>
                                        </p:tgtEl>
                                      </p:cBhvr>
                                      <p:to x="100000" y="100000"/>
                                    </p:animScale>
                                    <p:animScale>
                                      <p:cBhvr>
                                        <p:cTn id="129" dur="130">
                                          <p:stCondLst>
                                            <p:cond delay="8210"/>
                                          </p:stCondLst>
                                        </p:cTn>
                                        <p:tgtEl>
                                          <p:spTgt spid="3">
                                            <p:txEl>
                                              <p:pRg st="8" end="8"/>
                                            </p:txEl>
                                          </p:spTgt>
                                        </p:tgtEl>
                                      </p:cBhvr>
                                      <p:to x="100000" y="90000"/>
                                    </p:animScale>
                                    <p:animScale>
                                      <p:cBhvr>
                                        <p:cTn id="130" dur="830" decel="50000">
                                          <p:stCondLst>
                                            <p:cond delay="8340"/>
                                          </p:stCondLst>
                                        </p:cTn>
                                        <p:tgtEl>
                                          <p:spTgt spid="3">
                                            <p:txEl>
                                              <p:pRg st="8" end="8"/>
                                            </p:txEl>
                                          </p:spTgt>
                                        </p:tgtEl>
                                      </p:cBhvr>
                                      <p:to x="100000" y="100000"/>
                                    </p:animScale>
                                    <p:animScale>
                                      <p:cBhvr>
                                        <p:cTn id="131" dur="130">
                                          <p:stCondLst>
                                            <p:cond delay="9040"/>
                                          </p:stCondLst>
                                        </p:cTn>
                                        <p:tgtEl>
                                          <p:spTgt spid="3">
                                            <p:txEl>
                                              <p:pRg st="8" end="8"/>
                                            </p:txEl>
                                          </p:spTgt>
                                        </p:tgtEl>
                                      </p:cBhvr>
                                      <p:to x="100000" y="95000"/>
                                    </p:animScale>
                                    <p:animScale>
                                      <p:cBhvr>
                                        <p:cTn id="132" dur="830" decel="50000">
                                          <p:stCondLst>
                                            <p:cond delay="9170"/>
                                          </p:stCondLst>
                                        </p:cTn>
                                        <p:tgtEl>
                                          <p:spTgt spid="3">
                                            <p:txEl>
                                              <p:pRg st="8" end="8"/>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3">
                                            <p:txEl>
                                              <p:pRg st="9" end="9"/>
                                            </p:txEl>
                                          </p:spTgt>
                                        </p:tgtEl>
                                        <p:attrNameLst>
                                          <p:attrName>style.visibility</p:attrName>
                                        </p:attrNameLst>
                                      </p:cBhvr>
                                      <p:to>
                                        <p:strVal val="visible"/>
                                      </p:to>
                                    </p:set>
                                    <p:animEffect transition="in" filter="wipe(down)">
                                      <p:cBhvr>
                                        <p:cTn id="135" dur="2900">
                                          <p:stCondLst>
                                            <p:cond delay="0"/>
                                          </p:stCondLst>
                                        </p:cTn>
                                        <p:tgtEl>
                                          <p:spTgt spid="3">
                                            <p:txEl>
                                              <p:pRg st="9" end="9"/>
                                            </p:txEl>
                                          </p:spTgt>
                                        </p:tgtEl>
                                      </p:cBhvr>
                                    </p:animEffect>
                                    <p:anim calcmode="lin" valueType="num">
                                      <p:cBhvr>
                                        <p:cTn id="136" dur="9110"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37" dur="3320"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38" dur="3320" tmFilter="0, 0; 0.125,0.2665; 0.25,0.4; 0.375,0.465; 0.5,0.5;  0.625,0.535; 0.75,0.6; 0.875,0.7335; 1,1">
                                          <p:stCondLst>
                                            <p:cond delay="3320"/>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39" dur="1660" tmFilter="0, 0; 0.125,0.2665; 0.25,0.4; 0.375,0.465; 0.5,0.5;  0.625,0.535; 0.75,0.6; 0.875,0.7335; 1,1">
                                          <p:stCondLst>
                                            <p:cond delay="6620"/>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40" dur="820" tmFilter="0, 0; 0.125,0.2665; 0.25,0.4; 0.375,0.465; 0.5,0.5;  0.625,0.535; 0.75,0.6; 0.875,0.7335; 1,1">
                                          <p:stCondLst>
                                            <p:cond delay="8280"/>
                                          </p:stCondLst>
                                        </p:cTn>
                                        <p:tgtEl>
                                          <p:spTgt spid="3">
                                            <p:txEl>
                                              <p:pRg st="9" end="9"/>
                                            </p:txEl>
                                          </p:spTgt>
                                        </p:tgtEl>
                                        <p:attrNameLst>
                                          <p:attrName>ppt_y</p:attrName>
                                        </p:attrNameLst>
                                      </p:cBhvr>
                                      <p:tavLst>
                                        <p:tav tm="0" fmla="#ppt_y-sin(pi*$)/81">
                                          <p:val>
                                            <p:fltVal val="0"/>
                                          </p:val>
                                        </p:tav>
                                        <p:tav tm="100000">
                                          <p:val>
                                            <p:fltVal val="1"/>
                                          </p:val>
                                        </p:tav>
                                      </p:tavLst>
                                    </p:anim>
                                    <p:animScale>
                                      <p:cBhvr>
                                        <p:cTn id="141" dur="130">
                                          <p:stCondLst>
                                            <p:cond delay="3250"/>
                                          </p:stCondLst>
                                        </p:cTn>
                                        <p:tgtEl>
                                          <p:spTgt spid="3">
                                            <p:txEl>
                                              <p:pRg st="9" end="9"/>
                                            </p:txEl>
                                          </p:spTgt>
                                        </p:tgtEl>
                                      </p:cBhvr>
                                      <p:to x="100000" y="60000"/>
                                    </p:animScale>
                                    <p:animScale>
                                      <p:cBhvr>
                                        <p:cTn id="142" dur="830" decel="50000">
                                          <p:stCondLst>
                                            <p:cond delay="3380"/>
                                          </p:stCondLst>
                                        </p:cTn>
                                        <p:tgtEl>
                                          <p:spTgt spid="3">
                                            <p:txEl>
                                              <p:pRg st="9" end="9"/>
                                            </p:txEl>
                                          </p:spTgt>
                                        </p:tgtEl>
                                      </p:cBhvr>
                                      <p:to x="100000" y="100000"/>
                                    </p:animScale>
                                    <p:animScale>
                                      <p:cBhvr>
                                        <p:cTn id="143" dur="130">
                                          <p:stCondLst>
                                            <p:cond delay="6560"/>
                                          </p:stCondLst>
                                        </p:cTn>
                                        <p:tgtEl>
                                          <p:spTgt spid="3">
                                            <p:txEl>
                                              <p:pRg st="9" end="9"/>
                                            </p:txEl>
                                          </p:spTgt>
                                        </p:tgtEl>
                                      </p:cBhvr>
                                      <p:to x="100000" y="80000"/>
                                    </p:animScale>
                                    <p:animScale>
                                      <p:cBhvr>
                                        <p:cTn id="144" dur="830" decel="50000">
                                          <p:stCondLst>
                                            <p:cond delay="6690"/>
                                          </p:stCondLst>
                                        </p:cTn>
                                        <p:tgtEl>
                                          <p:spTgt spid="3">
                                            <p:txEl>
                                              <p:pRg st="9" end="9"/>
                                            </p:txEl>
                                          </p:spTgt>
                                        </p:tgtEl>
                                      </p:cBhvr>
                                      <p:to x="100000" y="100000"/>
                                    </p:animScale>
                                    <p:animScale>
                                      <p:cBhvr>
                                        <p:cTn id="145" dur="130">
                                          <p:stCondLst>
                                            <p:cond delay="8210"/>
                                          </p:stCondLst>
                                        </p:cTn>
                                        <p:tgtEl>
                                          <p:spTgt spid="3">
                                            <p:txEl>
                                              <p:pRg st="9" end="9"/>
                                            </p:txEl>
                                          </p:spTgt>
                                        </p:tgtEl>
                                      </p:cBhvr>
                                      <p:to x="100000" y="90000"/>
                                    </p:animScale>
                                    <p:animScale>
                                      <p:cBhvr>
                                        <p:cTn id="146" dur="830" decel="50000">
                                          <p:stCondLst>
                                            <p:cond delay="8340"/>
                                          </p:stCondLst>
                                        </p:cTn>
                                        <p:tgtEl>
                                          <p:spTgt spid="3">
                                            <p:txEl>
                                              <p:pRg st="9" end="9"/>
                                            </p:txEl>
                                          </p:spTgt>
                                        </p:tgtEl>
                                      </p:cBhvr>
                                      <p:to x="100000" y="100000"/>
                                    </p:animScale>
                                    <p:animScale>
                                      <p:cBhvr>
                                        <p:cTn id="147" dur="130">
                                          <p:stCondLst>
                                            <p:cond delay="9040"/>
                                          </p:stCondLst>
                                        </p:cTn>
                                        <p:tgtEl>
                                          <p:spTgt spid="3">
                                            <p:txEl>
                                              <p:pRg st="9" end="9"/>
                                            </p:txEl>
                                          </p:spTgt>
                                        </p:tgtEl>
                                      </p:cBhvr>
                                      <p:to x="100000" y="95000"/>
                                    </p:animScale>
                                    <p:animScale>
                                      <p:cBhvr>
                                        <p:cTn id="148" dur="830" decel="50000">
                                          <p:stCondLst>
                                            <p:cond delay="9170"/>
                                          </p:stCondLst>
                                        </p:cTn>
                                        <p:tgtEl>
                                          <p:spTgt spid="3">
                                            <p:txEl>
                                              <p:pRg st="9" end="9"/>
                                            </p:txEl>
                                          </p:spTgt>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3">
                                            <p:txEl>
                                              <p:pRg st="10" end="10"/>
                                            </p:txEl>
                                          </p:spTgt>
                                        </p:tgtEl>
                                        <p:attrNameLst>
                                          <p:attrName>style.visibility</p:attrName>
                                        </p:attrNameLst>
                                      </p:cBhvr>
                                      <p:to>
                                        <p:strVal val="visible"/>
                                      </p:to>
                                    </p:set>
                                    <p:animEffect transition="in" filter="wipe(down)">
                                      <p:cBhvr>
                                        <p:cTn id="151" dur="2900">
                                          <p:stCondLst>
                                            <p:cond delay="0"/>
                                          </p:stCondLst>
                                        </p:cTn>
                                        <p:tgtEl>
                                          <p:spTgt spid="3">
                                            <p:txEl>
                                              <p:pRg st="10" end="10"/>
                                            </p:txEl>
                                          </p:spTgt>
                                        </p:tgtEl>
                                      </p:cBhvr>
                                    </p:animEffect>
                                    <p:anim calcmode="lin" valueType="num">
                                      <p:cBhvr>
                                        <p:cTn id="152" dur="9110"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53" dur="3320"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54" dur="3320" tmFilter="0, 0; 0.125,0.2665; 0.25,0.4; 0.375,0.465; 0.5,0.5;  0.625,0.535; 0.75,0.6; 0.875,0.7335; 1,1">
                                          <p:stCondLst>
                                            <p:cond delay="3320"/>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55" dur="1660" tmFilter="0, 0; 0.125,0.2665; 0.25,0.4; 0.375,0.465; 0.5,0.5;  0.625,0.535; 0.75,0.6; 0.875,0.7335; 1,1">
                                          <p:stCondLst>
                                            <p:cond delay="6620"/>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56" dur="820" tmFilter="0, 0; 0.125,0.2665; 0.25,0.4; 0.375,0.465; 0.5,0.5;  0.625,0.535; 0.75,0.6; 0.875,0.7335; 1,1">
                                          <p:stCondLst>
                                            <p:cond delay="8280"/>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57" dur="130">
                                          <p:stCondLst>
                                            <p:cond delay="3250"/>
                                          </p:stCondLst>
                                        </p:cTn>
                                        <p:tgtEl>
                                          <p:spTgt spid="3">
                                            <p:txEl>
                                              <p:pRg st="10" end="10"/>
                                            </p:txEl>
                                          </p:spTgt>
                                        </p:tgtEl>
                                      </p:cBhvr>
                                      <p:to x="100000" y="60000"/>
                                    </p:animScale>
                                    <p:animScale>
                                      <p:cBhvr>
                                        <p:cTn id="158" dur="830" decel="50000">
                                          <p:stCondLst>
                                            <p:cond delay="3380"/>
                                          </p:stCondLst>
                                        </p:cTn>
                                        <p:tgtEl>
                                          <p:spTgt spid="3">
                                            <p:txEl>
                                              <p:pRg st="10" end="10"/>
                                            </p:txEl>
                                          </p:spTgt>
                                        </p:tgtEl>
                                      </p:cBhvr>
                                      <p:to x="100000" y="100000"/>
                                    </p:animScale>
                                    <p:animScale>
                                      <p:cBhvr>
                                        <p:cTn id="159" dur="130">
                                          <p:stCondLst>
                                            <p:cond delay="6560"/>
                                          </p:stCondLst>
                                        </p:cTn>
                                        <p:tgtEl>
                                          <p:spTgt spid="3">
                                            <p:txEl>
                                              <p:pRg st="10" end="10"/>
                                            </p:txEl>
                                          </p:spTgt>
                                        </p:tgtEl>
                                      </p:cBhvr>
                                      <p:to x="100000" y="80000"/>
                                    </p:animScale>
                                    <p:animScale>
                                      <p:cBhvr>
                                        <p:cTn id="160" dur="830" decel="50000">
                                          <p:stCondLst>
                                            <p:cond delay="6690"/>
                                          </p:stCondLst>
                                        </p:cTn>
                                        <p:tgtEl>
                                          <p:spTgt spid="3">
                                            <p:txEl>
                                              <p:pRg st="10" end="10"/>
                                            </p:txEl>
                                          </p:spTgt>
                                        </p:tgtEl>
                                      </p:cBhvr>
                                      <p:to x="100000" y="100000"/>
                                    </p:animScale>
                                    <p:animScale>
                                      <p:cBhvr>
                                        <p:cTn id="161" dur="130">
                                          <p:stCondLst>
                                            <p:cond delay="8210"/>
                                          </p:stCondLst>
                                        </p:cTn>
                                        <p:tgtEl>
                                          <p:spTgt spid="3">
                                            <p:txEl>
                                              <p:pRg st="10" end="10"/>
                                            </p:txEl>
                                          </p:spTgt>
                                        </p:tgtEl>
                                      </p:cBhvr>
                                      <p:to x="100000" y="90000"/>
                                    </p:animScale>
                                    <p:animScale>
                                      <p:cBhvr>
                                        <p:cTn id="162" dur="830" decel="50000">
                                          <p:stCondLst>
                                            <p:cond delay="8340"/>
                                          </p:stCondLst>
                                        </p:cTn>
                                        <p:tgtEl>
                                          <p:spTgt spid="3">
                                            <p:txEl>
                                              <p:pRg st="10" end="10"/>
                                            </p:txEl>
                                          </p:spTgt>
                                        </p:tgtEl>
                                      </p:cBhvr>
                                      <p:to x="100000" y="100000"/>
                                    </p:animScale>
                                    <p:animScale>
                                      <p:cBhvr>
                                        <p:cTn id="163" dur="130">
                                          <p:stCondLst>
                                            <p:cond delay="9040"/>
                                          </p:stCondLst>
                                        </p:cTn>
                                        <p:tgtEl>
                                          <p:spTgt spid="3">
                                            <p:txEl>
                                              <p:pRg st="10" end="10"/>
                                            </p:txEl>
                                          </p:spTgt>
                                        </p:tgtEl>
                                      </p:cBhvr>
                                      <p:to x="100000" y="95000"/>
                                    </p:animScale>
                                    <p:animScale>
                                      <p:cBhvr>
                                        <p:cTn id="164" dur="830" decel="50000">
                                          <p:stCondLst>
                                            <p:cond delay="9170"/>
                                          </p:stCondLst>
                                        </p:cTn>
                                        <p:tgtEl>
                                          <p:spTgt spid="3">
                                            <p:txEl>
                                              <p:pRg st="10" end="10"/>
                                            </p:txEl>
                                          </p:spTgt>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3">
                                            <p:txEl>
                                              <p:pRg st="11" end="11"/>
                                            </p:txEl>
                                          </p:spTgt>
                                        </p:tgtEl>
                                        <p:attrNameLst>
                                          <p:attrName>style.visibility</p:attrName>
                                        </p:attrNameLst>
                                      </p:cBhvr>
                                      <p:to>
                                        <p:strVal val="visible"/>
                                      </p:to>
                                    </p:set>
                                    <p:animEffect transition="in" filter="wipe(down)">
                                      <p:cBhvr>
                                        <p:cTn id="167" dur="2900">
                                          <p:stCondLst>
                                            <p:cond delay="0"/>
                                          </p:stCondLst>
                                        </p:cTn>
                                        <p:tgtEl>
                                          <p:spTgt spid="3">
                                            <p:txEl>
                                              <p:pRg st="11" end="11"/>
                                            </p:txEl>
                                          </p:spTgt>
                                        </p:tgtEl>
                                      </p:cBhvr>
                                    </p:animEffect>
                                    <p:anim calcmode="lin" valueType="num">
                                      <p:cBhvr>
                                        <p:cTn id="168" dur="9110"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69" dur="3320"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70" dur="3320" tmFilter="0, 0; 0.125,0.2665; 0.25,0.4; 0.375,0.465; 0.5,0.5;  0.625,0.535; 0.75,0.6; 0.875,0.7335; 1,1">
                                          <p:stCondLst>
                                            <p:cond delay="3320"/>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71" dur="1660" tmFilter="0, 0; 0.125,0.2665; 0.25,0.4; 0.375,0.465; 0.5,0.5;  0.625,0.535; 0.75,0.6; 0.875,0.7335; 1,1">
                                          <p:stCondLst>
                                            <p:cond delay="6620"/>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72" dur="820" tmFilter="0, 0; 0.125,0.2665; 0.25,0.4; 0.375,0.465; 0.5,0.5;  0.625,0.535; 0.75,0.6; 0.875,0.7335; 1,1">
                                          <p:stCondLst>
                                            <p:cond delay="8280"/>
                                          </p:stCondLst>
                                        </p:cTn>
                                        <p:tgtEl>
                                          <p:spTgt spid="3">
                                            <p:txEl>
                                              <p:pRg st="11" end="11"/>
                                            </p:txEl>
                                          </p:spTgt>
                                        </p:tgtEl>
                                        <p:attrNameLst>
                                          <p:attrName>ppt_y</p:attrName>
                                        </p:attrNameLst>
                                      </p:cBhvr>
                                      <p:tavLst>
                                        <p:tav tm="0" fmla="#ppt_y-sin(pi*$)/81">
                                          <p:val>
                                            <p:fltVal val="0"/>
                                          </p:val>
                                        </p:tav>
                                        <p:tav tm="100000">
                                          <p:val>
                                            <p:fltVal val="1"/>
                                          </p:val>
                                        </p:tav>
                                      </p:tavLst>
                                    </p:anim>
                                    <p:animScale>
                                      <p:cBhvr>
                                        <p:cTn id="173" dur="130">
                                          <p:stCondLst>
                                            <p:cond delay="3250"/>
                                          </p:stCondLst>
                                        </p:cTn>
                                        <p:tgtEl>
                                          <p:spTgt spid="3">
                                            <p:txEl>
                                              <p:pRg st="11" end="11"/>
                                            </p:txEl>
                                          </p:spTgt>
                                        </p:tgtEl>
                                      </p:cBhvr>
                                      <p:to x="100000" y="60000"/>
                                    </p:animScale>
                                    <p:animScale>
                                      <p:cBhvr>
                                        <p:cTn id="174" dur="830" decel="50000">
                                          <p:stCondLst>
                                            <p:cond delay="3380"/>
                                          </p:stCondLst>
                                        </p:cTn>
                                        <p:tgtEl>
                                          <p:spTgt spid="3">
                                            <p:txEl>
                                              <p:pRg st="11" end="11"/>
                                            </p:txEl>
                                          </p:spTgt>
                                        </p:tgtEl>
                                      </p:cBhvr>
                                      <p:to x="100000" y="100000"/>
                                    </p:animScale>
                                    <p:animScale>
                                      <p:cBhvr>
                                        <p:cTn id="175" dur="130">
                                          <p:stCondLst>
                                            <p:cond delay="6560"/>
                                          </p:stCondLst>
                                        </p:cTn>
                                        <p:tgtEl>
                                          <p:spTgt spid="3">
                                            <p:txEl>
                                              <p:pRg st="11" end="11"/>
                                            </p:txEl>
                                          </p:spTgt>
                                        </p:tgtEl>
                                      </p:cBhvr>
                                      <p:to x="100000" y="80000"/>
                                    </p:animScale>
                                    <p:animScale>
                                      <p:cBhvr>
                                        <p:cTn id="176" dur="830" decel="50000">
                                          <p:stCondLst>
                                            <p:cond delay="6690"/>
                                          </p:stCondLst>
                                        </p:cTn>
                                        <p:tgtEl>
                                          <p:spTgt spid="3">
                                            <p:txEl>
                                              <p:pRg st="11" end="11"/>
                                            </p:txEl>
                                          </p:spTgt>
                                        </p:tgtEl>
                                      </p:cBhvr>
                                      <p:to x="100000" y="100000"/>
                                    </p:animScale>
                                    <p:animScale>
                                      <p:cBhvr>
                                        <p:cTn id="177" dur="130">
                                          <p:stCondLst>
                                            <p:cond delay="8210"/>
                                          </p:stCondLst>
                                        </p:cTn>
                                        <p:tgtEl>
                                          <p:spTgt spid="3">
                                            <p:txEl>
                                              <p:pRg st="11" end="11"/>
                                            </p:txEl>
                                          </p:spTgt>
                                        </p:tgtEl>
                                      </p:cBhvr>
                                      <p:to x="100000" y="90000"/>
                                    </p:animScale>
                                    <p:animScale>
                                      <p:cBhvr>
                                        <p:cTn id="178" dur="830" decel="50000">
                                          <p:stCondLst>
                                            <p:cond delay="8340"/>
                                          </p:stCondLst>
                                        </p:cTn>
                                        <p:tgtEl>
                                          <p:spTgt spid="3">
                                            <p:txEl>
                                              <p:pRg st="11" end="11"/>
                                            </p:txEl>
                                          </p:spTgt>
                                        </p:tgtEl>
                                      </p:cBhvr>
                                      <p:to x="100000" y="100000"/>
                                    </p:animScale>
                                    <p:animScale>
                                      <p:cBhvr>
                                        <p:cTn id="179" dur="130">
                                          <p:stCondLst>
                                            <p:cond delay="9040"/>
                                          </p:stCondLst>
                                        </p:cTn>
                                        <p:tgtEl>
                                          <p:spTgt spid="3">
                                            <p:txEl>
                                              <p:pRg st="11" end="11"/>
                                            </p:txEl>
                                          </p:spTgt>
                                        </p:tgtEl>
                                      </p:cBhvr>
                                      <p:to x="100000" y="95000"/>
                                    </p:animScale>
                                    <p:animScale>
                                      <p:cBhvr>
                                        <p:cTn id="180" dur="830" decel="50000">
                                          <p:stCondLst>
                                            <p:cond delay="9170"/>
                                          </p:stCondLst>
                                        </p:cTn>
                                        <p:tgtEl>
                                          <p:spTgt spid="3">
                                            <p:txEl>
                                              <p:pRg st="11" end="11"/>
                                            </p:txEl>
                                          </p:spTgt>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3">
                                            <p:txEl>
                                              <p:pRg st="12" end="12"/>
                                            </p:txEl>
                                          </p:spTgt>
                                        </p:tgtEl>
                                        <p:attrNameLst>
                                          <p:attrName>style.visibility</p:attrName>
                                        </p:attrNameLst>
                                      </p:cBhvr>
                                      <p:to>
                                        <p:strVal val="visible"/>
                                      </p:to>
                                    </p:set>
                                    <p:animEffect transition="in" filter="wipe(down)">
                                      <p:cBhvr>
                                        <p:cTn id="183" dur="2900">
                                          <p:stCondLst>
                                            <p:cond delay="0"/>
                                          </p:stCondLst>
                                        </p:cTn>
                                        <p:tgtEl>
                                          <p:spTgt spid="3">
                                            <p:txEl>
                                              <p:pRg st="12" end="12"/>
                                            </p:txEl>
                                          </p:spTgt>
                                        </p:tgtEl>
                                      </p:cBhvr>
                                    </p:animEffect>
                                    <p:anim calcmode="lin" valueType="num">
                                      <p:cBhvr>
                                        <p:cTn id="184" dur="9110"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185" dur="3320"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186" dur="3320" tmFilter="0, 0; 0.125,0.2665; 0.25,0.4; 0.375,0.465; 0.5,0.5;  0.625,0.535; 0.75,0.6; 0.875,0.7335; 1,1">
                                          <p:stCondLst>
                                            <p:cond delay="3320"/>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187" dur="1660" tmFilter="0, 0; 0.125,0.2665; 0.25,0.4; 0.375,0.465; 0.5,0.5;  0.625,0.535; 0.75,0.6; 0.875,0.7335; 1,1">
                                          <p:stCondLst>
                                            <p:cond delay="6620"/>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188" dur="820" tmFilter="0, 0; 0.125,0.2665; 0.25,0.4; 0.375,0.465; 0.5,0.5;  0.625,0.535; 0.75,0.6; 0.875,0.7335; 1,1">
                                          <p:stCondLst>
                                            <p:cond delay="8280"/>
                                          </p:stCondLst>
                                        </p:cTn>
                                        <p:tgtEl>
                                          <p:spTgt spid="3">
                                            <p:txEl>
                                              <p:pRg st="12" end="12"/>
                                            </p:txEl>
                                          </p:spTgt>
                                        </p:tgtEl>
                                        <p:attrNameLst>
                                          <p:attrName>ppt_y</p:attrName>
                                        </p:attrNameLst>
                                      </p:cBhvr>
                                      <p:tavLst>
                                        <p:tav tm="0" fmla="#ppt_y-sin(pi*$)/81">
                                          <p:val>
                                            <p:fltVal val="0"/>
                                          </p:val>
                                        </p:tav>
                                        <p:tav tm="100000">
                                          <p:val>
                                            <p:fltVal val="1"/>
                                          </p:val>
                                        </p:tav>
                                      </p:tavLst>
                                    </p:anim>
                                    <p:animScale>
                                      <p:cBhvr>
                                        <p:cTn id="189" dur="130">
                                          <p:stCondLst>
                                            <p:cond delay="3250"/>
                                          </p:stCondLst>
                                        </p:cTn>
                                        <p:tgtEl>
                                          <p:spTgt spid="3">
                                            <p:txEl>
                                              <p:pRg st="12" end="12"/>
                                            </p:txEl>
                                          </p:spTgt>
                                        </p:tgtEl>
                                      </p:cBhvr>
                                      <p:to x="100000" y="60000"/>
                                    </p:animScale>
                                    <p:animScale>
                                      <p:cBhvr>
                                        <p:cTn id="190" dur="830" decel="50000">
                                          <p:stCondLst>
                                            <p:cond delay="3380"/>
                                          </p:stCondLst>
                                        </p:cTn>
                                        <p:tgtEl>
                                          <p:spTgt spid="3">
                                            <p:txEl>
                                              <p:pRg st="12" end="12"/>
                                            </p:txEl>
                                          </p:spTgt>
                                        </p:tgtEl>
                                      </p:cBhvr>
                                      <p:to x="100000" y="100000"/>
                                    </p:animScale>
                                    <p:animScale>
                                      <p:cBhvr>
                                        <p:cTn id="191" dur="130">
                                          <p:stCondLst>
                                            <p:cond delay="6560"/>
                                          </p:stCondLst>
                                        </p:cTn>
                                        <p:tgtEl>
                                          <p:spTgt spid="3">
                                            <p:txEl>
                                              <p:pRg st="12" end="12"/>
                                            </p:txEl>
                                          </p:spTgt>
                                        </p:tgtEl>
                                      </p:cBhvr>
                                      <p:to x="100000" y="80000"/>
                                    </p:animScale>
                                    <p:animScale>
                                      <p:cBhvr>
                                        <p:cTn id="192" dur="830" decel="50000">
                                          <p:stCondLst>
                                            <p:cond delay="6690"/>
                                          </p:stCondLst>
                                        </p:cTn>
                                        <p:tgtEl>
                                          <p:spTgt spid="3">
                                            <p:txEl>
                                              <p:pRg st="12" end="12"/>
                                            </p:txEl>
                                          </p:spTgt>
                                        </p:tgtEl>
                                      </p:cBhvr>
                                      <p:to x="100000" y="100000"/>
                                    </p:animScale>
                                    <p:animScale>
                                      <p:cBhvr>
                                        <p:cTn id="193" dur="130">
                                          <p:stCondLst>
                                            <p:cond delay="8210"/>
                                          </p:stCondLst>
                                        </p:cTn>
                                        <p:tgtEl>
                                          <p:spTgt spid="3">
                                            <p:txEl>
                                              <p:pRg st="12" end="12"/>
                                            </p:txEl>
                                          </p:spTgt>
                                        </p:tgtEl>
                                      </p:cBhvr>
                                      <p:to x="100000" y="90000"/>
                                    </p:animScale>
                                    <p:animScale>
                                      <p:cBhvr>
                                        <p:cTn id="194" dur="830" decel="50000">
                                          <p:stCondLst>
                                            <p:cond delay="8340"/>
                                          </p:stCondLst>
                                        </p:cTn>
                                        <p:tgtEl>
                                          <p:spTgt spid="3">
                                            <p:txEl>
                                              <p:pRg st="12" end="12"/>
                                            </p:txEl>
                                          </p:spTgt>
                                        </p:tgtEl>
                                      </p:cBhvr>
                                      <p:to x="100000" y="100000"/>
                                    </p:animScale>
                                    <p:animScale>
                                      <p:cBhvr>
                                        <p:cTn id="195" dur="130">
                                          <p:stCondLst>
                                            <p:cond delay="9040"/>
                                          </p:stCondLst>
                                        </p:cTn>
                                        <p:tgtEl>
                                          <p:spTgt spid="3">
                                            <p:txEl>
                                              <p:pRg st="12" end="12"/>
                                            </p:txEl>
                                          </p:spTgt>
                                        </p:tgtEl>
                                      </p:cBhvr>
                                      <p:to x="100000" y="95000"/>
                                    </p:animScale>
                                    <p:animScale>
                                      <p:cBhvr>
                                        <p:cTn id="196" dur="830" decel="50000">
                                          <p:stCondLst>
                                            <p:cond delay="9170"/>
                                          </p:stCondLst>
                                        </p:cTn>
                                        <p:tgtEl>
                                          <p:spTgt spid="3">
                                            <p:txEl>
                                              <p:pRg st="12" end="12"/>
                                            </p:txEl>
                                          </p:spTgt>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3">
                                            <p:txEl>
                                              <p:pRg st="13" end="13"/>
                                            </p:txEl>
                                          </p:spTgt>
                                        </p:tgtEl>
                                        <p:attrNameLst>
                                          <p:attrName>style.visibility</p:attrName>
                                        </p:attrNameLst>
                                      </p:cBhvr>
                                      <p:to>
                                        <p:strVal val="visible"/>
                                      </p:to>
                                    </p:set>
                                    <p:animEffect transition="in" filter="wipe(down)">
                                      <p:cBhvr>
                                        <p:cTn id="199" dur="2900">
                                          <p:stCondLst>
                                            <p:cond delay="0"/>
                                          </p:stCondLst>
                                        </p:cTn>
                                        <p:tgtEl>
                                          <p:spTgt spid="3">
                                            <p:txEl>
                                              <p:pRg st="13" end="13"/>
                                            </p:txEl>
                                          </p:spTgt>
                                        </p:tgtEl>
                                      </p:cBhvr>
                                    </p:animEffect>
                                    <p:anim calcmode="lin" valueType="num">
                                      <p:cBhvr>
                                        <p:cTn id="200" dur="9110"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201" dur="3320"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202" dur="3320" tmFilter="0, 0; 0.125,0.2665; 0.25,0.4; 0.375,0.465; 0.5,0.5;  0.625,0.535; 0.75,0.6; 0.875,0.7335; 1,1">
                                          <p:stCondLst>
                                            <p:cond delay="3320"/>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203" dur="1660" tmFilter="0, 0; 0.125,0.2665; 0.25,0.4; 0.375,0.465; 0.5,0.5;  0.625,0.535; 0.75,0.6; 0.875,0.7335; 1,1">
                                          <p:stCondLst>
                                            <p:cond delay="6620"/>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204" dur="820" tmFilter="0, 0; 0.125,0.2665; 0.25,0.4; 0.375,0.465; 0.5,0.5;  0.625,0.535; 0.75,0.6; 0.875,0.7335; 1,1">
                                          <p:stCondLst>
                                            <p:cond delay="8280"/>
                                          </p:stCondLst>
                                        </p:cTn>
                                        <p:tgtEl>
                                          <p:spTgt spid="3">
                                            <p:txEl>
                                              <p:pRg st="13" end="13"/>
                                            </p:txEl>
                                          </p:spTgt>
                                        </p:tgtEl>
                                        <p:attrNameLst>
                                          <p:attrName>ppt_y</p:attrName>
                                        </p:attrNameLst>
                                      </p:cBhvr>
                                      <p:tavLst>
                                        <p:tav tm="0" fmla="#ppt_y-sin(pi*$)/81">
                                          <p:val>
                                            <p:fltVal val="0"/>
                                          </p:val>
                                        </p:tav>
                                        <p:tav tm="100000">
                                          <p:val>
                                            <p:fltVal val="1"/>
                                          </p:val>
                                        </p:tav>
                                      </p:tavLst>
                                    </p:anim>
                                    <p:animScale>
                                      <p:cBhvr>
                                        <p:cTn id="205" dur="130">
                                          <p:stCondLst>
                                            <p:cond delay="3250"/>
                                          </p:stCondLst>
                                        </p:cTn>
                                        <p:tgtEl>
                                          <p:spTgt spid="3">
                                            <p:txEl>
                                              <p:pRg st="13" end="13"/>
                                            </p:txEl>
                                          </p:spTgt>
                                        </p:tgtEl>
                                      </p:cBhvr>
                                      <p:to x="100000" y="60000"/>
                                    </p:animScale>
                                    <p:animScale>
                                      <p:cBhvr>
                                        <p:cTn id="206" dur="830" decel="50000">
                                          <p:stCondLst>
                                            <p:cond delay="3380"/>
                                          </p:stCondLst>
                                        </p:cTn>
                                        <p:tgtEl>
                                          <p:spTgt spid="3">
                                            <p:txEl>
                                              <p:pRg st="13" end="13"/>
                                            </p:txEl>
                                          </p:spTgt>
                                        </p:tgtEl>
                                      </p:cBhvr>
                                      <p:to x="100000" y="100000"/>
                                    </p:animScale>
                                    <p:animScale>
                                      <p:cBhvr>
                                        <p:cTn id="207" dur="130">
                                          <p:stCondLst>
                                            <p:cond delay="6560"/>
                                          </p:stCondLst>
                                        </p:cTn>
                                        <p:tgtEl>
                                          <p:spTgt spid="3">
                                            <p:txEl>
                                              <p:pRg st="13" end="13"/>
                                            </p:txEl>
                                          </p:spTgt>
                                        </p:tgtEl>
                                      </p:cBhvr>
                                      <p:to x="100000" y="80000"/>
                                    </p:animScale>
                                    <p:animScale>
                                      <p:cBhvr>
                                        <p:cTn id="208" dur="830" decel="50000">
                                          <p:stCondLst>
                                            <p:cond delay="6690"/>
                                          </p:stCondLst>
                                        </p:cTn>
                                        <p:tgtEl>
                                          <p:spTgt spid="3">
                                            <p:txEl>
                                              <p:pRg st="13" end="13"/>
                                            </p:txEl>
                                          </p:spTgt>
                                        </p:tgtEl>
                                      </p:cBhvr>
                                      <p:to x="100000" y="100000"/>
                                    </p:animScale>
                                    <p:animScale>
                                      <p:cBhvr>
                                        <p:cTn id="209" dur="130">
                                          <p:stCondLst>
                                            <p:cond delay="8210"/>
                                          </p:stCondLst>
                                        </p:cTn>
                                        <p:tgtEl>
                                          <p:spTgt spid="3">
                                            <p:txEl>
                                              <p:pRg st="13" end="13"/>
                                            </p:txEl>
                                          </p:spTgt>
                                        </p:tgtEl>
                                      </p:cBhvr>
                                      <p:to x="100000" y="90000"/>
                                    </p:animScale>
                                    <p:animScale>
                                      <p:cBhvr>
                                        <p:cTn id="210" dur="830" decel="50000">
                                          <p:stCondLst>
                                            <p:cond delay="8340"/>
                                          </p:stCondLst>
                                        </p:cTn>
                                        <p:tgtEl>
                                          <p:spTgt spid="3">
                                            <p:txEl>
                                              <p:pRg st="13" end="13"/>
                                            </p:txEl>
                                          </p:spTgt>
                                        </p:tgtEl>
                                      </p:cBhvr>
                                      <p:to x="100000" y="100000"/>
                                    </p:animScale>
                                    <p:animScale>
                                      <p:cBhvr>
                                        <p:cTn id="211" dur="130">
                                          <p:stCondLst>
                                            <p:cond delay="9040"/>
                                          </p:stCondLst>
                                        </p:cTn>
                                        <p:tgtEl>
                                          <p:spTgt spid="3">
                                            <p:txEl>
                                              <p:pRg st="13" end="13"/>
                                            </p:txEl>
                                          </p:spTgt>
                                        </p:tgtEl>
                                      </p:cBhvr>
                                      <p:to x="100000" y="95000"/>
                                    </p:animScale>
                                    <p:animScale>
                                      <p:cBhvr>
                                        <p:cTn id="212" dur="830" decel="50000">
                                          <p:stCondLst>
                                            <p:cond delay="9170"/>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Autofit/>
          </a:bodyPr>
          <a:lstStyle/>
          <a:p>
            <a:pPr marL="2103120" lvl="8" indent="0">
              <a:buNone/>
            </a:pPr>
            <a:endParaRPr lang="en-US" sz="2400" dirty="0" smtClean="0"/>
          </a:p>
          <a:p>
            <a:pPr marL="2103120" lvl="8" indent="0">
              <a:buNone/>
            </a:pPr>
            <a:r>
              <a:rPr lang="en-US" sz="2400" dirty="0" smtClean="0"/>
              <a:t>else </a:t>
            </a:r>
            <a:r>
              <a:rPr lang="en-US" sz="2400" dirty="0"/>
              <a:t>if(</a:t>
            </a:r>
            <a:r>
              <a:rPr lang="en-US" sz="2400" dirty="0" err="1"/>
              <a:t>pm_unit</a:t>
            </a:r>
            <a:r>
              <a:rPr lang="en-US" sz="2400" dirty="0"/>
              <a:t>&gt;300 &amp;&amp; </a:t>
            </a:r>
            <a:r>
              <a:rPr lang="en-US" sz="2400" dirty="0" err="1"/>
              <a:t>pm_unit</a:t>
            </a:r>
            <a:r>
              <a:rPr lang="en-US" sz="2400" dirty="0"/>
              <a:t>&lt;=400)</a:t>
            </a:r>
          </a:p>
          <a:p>
            <a:pPr marL="2103120" lvl="8" indent="0">
              <a:buNone/>
            </a:pPr>
            <a:r>
              <a:rPr lang="en-US" sz="2400" dirty="0"/>
              <a:t>  {</a:t>
            </a:r>
          </a:p>
          <a:p>
            <a:pPr marL="2103120" lvl="8" indent="0">
              <a:buNone/>
            </a:pPr>
            <a:r>
              <a:rPr lang="en-US" sz="2400" dirty="0"/>
              <a:t>    </a:t>
            </a:r>
            <a:r>
              <a:rPr lang="en-US" sz="2400" dirty="0" err="1"/>
              <a:t>total_cost</a:t>
            </a:r>
            <a:r>
              <a:rPr lang="en-US" sz="2400" dirty="0"/>
              <a:t>=(pm_unit-300)*5.63+(300*5.36)+(200*5.19)+(75*4.072);</a:t>
            </a:r>
          </a:p>
          <a:p>
            <a:pPr marL="2103120" lvl="8" indent="0">
              <a:buNone/>
            </a:pPr>
            <a:r>
              <a:rPr lang="en-US" sz="2400" dirty="0"/>
              <a:t>  }</a:t>
            </a:r>
          </a:p>
          <a:p>
            <a:pPr marL="2103120" lvl="8" indent="0">
              <a:buNone/>
            </a:pPr>
            <a:r>
              <a:rPr lang="en-US" sz="2400" dirty="0"/>
              <a:t>  else if(</a:t>
            </a:r>
            <a:r>
              <a:rPr lang="en-US" sz="2400" dirty="0" err="1"/>
              <a:t>pm_unit</a:t>
            </a:r>
            <a:r>
              <a:rPr lang="en-US" sz="2400" dirty="0"/>
              <a:t>&gt;400 &amp;&amp; </a:t>
            </a:r>
            <a:r>
              <a:rPr lang="en-US" sz="2400" dirty="0" err="1"/>
              <a:t>pm_unit</a:t>
            </a:r>
            <a:r>
              <a:rPr lang="en-US" sz="2400" dirty="0"/>
              <a:t>&lt;=600)</a:t>
            </a:r>
          </a:p>
          <a:p>
            <a:pPr marL="2103120" lvl="8" indent="0">
              <a:buNone/>
            </a:pPr>
            <a:r>
              <a:rPr lang="en-US" sz="2400" dirty="0"/>
              <a:t>  {</a:t>
            </a:r>
          </a:p>
          <a:p>
            <a:pPr marL="2103120" lvl="8" indent="0">
              <a:buNone/>
            </a:pPr>
            <a:r>
              <a:rPr lang="en-US" sz="2400" dirty="0"/>
              <a:t>    </a:t>
            </a:r>
            <a:r>
              <a:rPr lang="en-US" sz="2400" dirty="0" err="1"/>
              <a:t>total_cost</a:t>
            </a:r>
            <a:r>
              <a:rPr lang="en-US" sz="2400" dirty="0"/>
              <a:t>=(pm_unit-400)*6.55+(400*5.63)+(300*5.36)+(200*5.19)+(75*4.072);</a:t>
            </a:r>
          </a:p>
          <a:p>
            <a:pPr marL="2103120" lvl="8" indent="0">
              <a:buNone/>
            </a:pPr>
            <a:r>
              <a:rPr lang="en-US" sz="2400" dirty="0"/>
              <a:t>  </a:t>
            </a:r>
            <a:r>
              <a:rPr lang="en-US" sz="2400" dirty="0" smtClean="0"/>
              <a:t>}</a:t>
            </a:r>
          </a:p>
          <a:p>
            <a:pPr marL="2103120" lvl="8" indent="0">
              <a:buNone/>
            </a:pPr>
            <a:r>
              <a:rPr lang="en-US" sz="2400" dirty="0"/>
              <a:t>else if(</a:t>
            </a:r>
            <a:r>
              <a:rPr lang="en-US" sz="2400" dirty="0" err="1"/>
              <a:t>pm_unit</a:t>
            </a:r>
            <a:r>
              <a:rPr lang="en-US" sz="2400" dirty="0"/>
              <a:t>&gt;600)</a:t>
            </a:r>
          </a:p>
          <a:p>
            <a:pPr marL="2103120" lvl="8" indent="0">
              <a:buNone/>
            </a:pPr>
            <a:r>
              <a:rPr lang="en-US" sz="2400" dirty="0"/>
              <a:t>  </a:t>
            </a:r>
            <a:r>
              <a:rPr lang="en-US" sz="2400" dirty="0" smtClean="0"/>
              <a:t>{</a:t>
            </a:r>
            <a:endParaRPr lang="en-US" sz="2400" dirty="0"/>
          </a:p>
          <a:p>
            <a:pPr marL="2103120" lvl="8" indent="0">
              <a:buNone/>
            </a:pPr>
            <a:endParaRPr lang="en-US" sz="2400" dirty="0"/>
          </a:p>
          <a:p>
            <a:pPr marL="2103120" lvl="8" indent="0">
              <a:buNone/>
            </a:pPr>
            <a:endParaRPr lang="en-US" sz="2400" dirty="0"/>
          </a:p>
        </p:txBody>
      </p:sp>
    </p:spTree>
    <p:extLst>
      <p:ext uri="{BB962C8B-B14F-4D97-AF65-F5344CB8AC3E}">
        <p14:creationId xmlns:p14="http://schemas.microsoft.com/office/powerpoint/2010/main" val="2292720451"/>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2900">
                                          <p:stCondLst>
                                            <p:cond delay="0"/>
                                          </p:stCondLst>
                                        </p:cTn>
                                        <p:tgtEl>
                                          <p:spTgt spid="3">
                                            <p:txEl>
                                              <p:pRg st="1" end="1"/>
                                            </p:txEl>
                                          </p:spTgt>
                                        </p:tgtEl>
                                      </p:cBhvr>
                                    </p:animEffect>
                                    <p:anim calcmode="lin" valueType="num">
                                      <p:cBhvr>
                                        <p:cTn id="8" dur="9110"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3320"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3320" tmFilter="0, 0; 0.125,0.2665; 0.25,0.4; 0.375,0.465; 0.5,0.5;  0.625,0.535; 0.75,0.6; 0.875,0.7335; 1,1">
                                          <p:stCondLst>
                                            <p:cond delay="3320"/>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1660" tmFilter="0, 0; 0.125,0.2665; 0.25,0.4; 0.375,0.465; 0.5,0.5;  0.625,0.535; 0.75,0.6; 0.875,0.7335; 1,1">
                                          <p:stCondLst>
                                            <p:cond delay="6620"/>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820" tmFilter="0, 0; 0.125,0.2665; 0.25,0.4; 0.375,0.465; 0.5,0.5;  0.625,0.535; 0.75,0.6; 0.875,0.7335; 1,1">
                                          <p:stCondLst>
                                            <p:cond delay="8280"/>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130">
                                          <p:stCondLst>
                                            <p:cond delay="3250"/>
                                          </p:stCondLst>
                                        </p:cTn>
                                        <p:tgtEl>
                                          <p:spTgt spid="3">
                                            <p:txEl>
                                              <p:pRg st="1" end="1"/>
                                            </p:txEl>
                                          </p:spTgt>
                                        </p:tgtEl>
                                      </p:cBhvr>
                                      <p:to x="100000" y="60000"/>
                                    </p:animScale>
                                    <p:animScale>
                                      <p:cBhvr>
                                        <p:cTn id="14" dur="830" decel="50000">
                                          <p:stCondLst>
                                            <p:cond delay="3380"/>
                                          </p:stCondLst>
                                        </p:cTn>
                                        <p:tgtEl>
                                          <p:spTgt spid="3">
                                            <p:txEl>
                                              <p:pRg st="1" end="1"/>
                                            </p:txEl>
                                          </p:spTgt>
                                        </p:tgtEl>
                                      </p:cBhvr>
                                      <p:to x="100000" y="100000"/>
                                    </p:animScale>
                                    <p:animScale>
                                      <p:cBhvr>
                                        <p:cTn id="15" dur="130">
                                          <p:stCondLst>
                                            <p:cond delay="6560"/>
                                          </p:stCondLst>
                                        </p:cTn>
                                        <p:tgtEl>
                                          <p:spTgt spid="3">
                                            <p:txEl>
                                              <p:pRg st="1" end="1"/>
                                            </p:txEl>
                                          </p:spTgt>
                                        </p:tgtEl>
                                      </p:cBhvr>
                                      <p:to x="100000" y="80000"/>
                                    </p:animScale>
                                    <p:animScale>
                                      <p:cBhvr>
                                        <p:cTn id="16" dur="830" decel="50000">
                                          <p:stCondLst>
                                            <p:cond delay="6690"/>
                                          </p:stCondLst>
                                        </p:cTn>
                                        <p:tgtEl>
                                          <p:spTgt spid="3">
                                            <p:txEl>
                                              <p:pRg st="1" end="1"/>
                                            </p:txEl>
                                          </p:spTgt>
                                        </p:tgtEl>
                                      </p:cBhvr>
                                      <p:to x="100000" y="100000"/>
                                    </p:animScale>
                                    <p:animScale>
                                      <p:cBhvr>
                                        <p:cTn id="17" dur="130">
                                          <p:stCondLst>
                                            <p:cond delay="8210"/>
                                          </p:stCondLst>
                                        </p:cTn>
                                        <p:tgtEl>
                                          <p:spTgt spid="3">
                                            <p:txEl>
                                              <p:pRg st="1" end="1"/>
                                            </p:txEl>
                                          </p:spTgt>
                                        </p:tgtEl>
                                      </p:cBhvr>
                                      <p:to x="100000" y="90000"/>
                                    </p:animScale>
                                    <p:animScale>
                                      <p:cBhvr>
                                        <p:cTn id="18" dur="830" decel="50000">
                                          <p:stCondLst>
                                            <p:cond delay="8340"/>
                                          </p:stCondLst>
                                        </p:cTn>
                                        <p:tgtEl>
                                          <p:spTgt spid="3">
                                            <p:txEl>
                                              <p:pRg st="1" end="1"/>
                                            </p:txEl>
                                          </p:spTgt>
                                        </p:tgtEl>
                                      </p:cBhvr>
                                      <p:to x="100000" y="100000"/>
                                    </p:animScale>
                                    <p:animScale>
                                      <p:cBhvr>
                                        <p:cTn id="19" dur="130">
                                          <p:stCondLst>
                                            <p:cond delay="9040"/>
                                          </p:stCondLst>
                                        </p:cTn>
                                        <p:tgtEl>
                                          <p:spTgt spid="3">
                                            <p:txEl>
                                              <p:pRg st="1" end="1"/>
                                            </p:txEl>
                                          </p:spTgt>
                                        </p:tgtEl>
                                      </p:cBhvr>
                                      <p:to x="100000" y="95000"/>
                                    </p:animScale>
                                    <p:animScale>
                                      <p:cBhvr>
                                        <p:cTn id="20" dur="830" decel="50000">
                                          <p:stCondLst>
                                            <p:cond delay="9170"/>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2900">
                                          <p:stCondLst>
                                            <p:cond delay="0"/>
                                          </p:stCondLst>
                                        </p:cTn>
                                        <p:tgtEl>
                                          <p:spTgt spid="3">
                                            <p:txEl>
                                              <p:pRg st="2" end="2"/>
                                            </p:txEl>
                                          </p:spTgt>
                                        </p:tgtEl>
                                      </p:cBhvr>
                                    </p:animEffect>
                                    <p:anim calcmode="lin" valueType="num">
                                      <p:cBhvr>
                                        <p:cTn id="24" dur="9110"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3320"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3320" tmFilter="0, 0; 0.125,0.2665; 0.25,0.4; 0.375,0.465; 0.5,0.5;  0.625,0.535; 0.75,0.6; 0.875,0.7335; 1,1">
                                          <p:stCondLst>
                                            <p:cond delay="3320"/>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1660" tmFilter="0, 0; 0.125,0.2665; 0.25,0.4; 0.375,0.465; 0.5,0.5;  0.625,0.535; 0.75,0.6; 0.875,0.7335; 1,1">
                                          <p:stCondLst>
                                            <p:cond delay="6620"/>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820" tmFilter="0, 0; 0.125,0.2665; 0.25,0.4; 0.375,0.465; 0.5,0.5;  0.625,0.535; 0.75,0.6; 0.875,0.7335; 1,1">
                                          <p:stCondLst>
                                            <p:cond delay="8280"/>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130">
                                          <p:stCondLst>
                                            <p:cond delay="3250"/>
                                          </p:stCondLst>
                                        </p:cTn>
                                        <p:tgtEl>
                                          <p:spTgt spid="3">
                                            <p:txEl>
                                              <p:pRg st="2" end="2"/>
                                            </p:txEl>
                                          </p:spTgt>
                                        </p:tgtEl>
                                      </p:cBhvr>
                                      <p:to x="100000" y="60000"/>
                                    </p:animScale>
                                    <p:animScale>
                                      <p:cBhvr>
                                        <p:cTn id="30" dur="830" decel="50000">
                                          <p:stCondLst>
                                            <p:cond delay="3380"/>
                                          </p:stCondLst>
                                        </p:cTn>
                                        <p:tgtEl>
                                          <p:spTgt spid="3">
                                            <p:txEl>
                                              <p:pRg st="2" end="2"/>
                                            </p:txEl>
                                          </p:spTgt>
                                        </p:tgtEl>
                                      </p:cBhvr>
                                      <p:to x="100000" y="100000"/>
                                    </p:animScale>
                                    <p:animScale>
                                      <p:cBhvr>
                                        <p:cTn id="31" dur="130">
                                          <p:stCondLst>
                                            <p:cond delay="6560"/>
                                          </p:stCondLst>
                                        </p:cTn>
                                        <p:tgtEl>
                                          <p:spTgt spid="3">
                                            <p:txEl>
                                              <p:pRg st="2" end="2"/>
                                            </p:txEl>
                                          </p:spTgt>
                                        </p:tgtEl>
                                      </p:cBhvr>
                                      <p:to x="100000" y="80000"/>
                                    </p:animScale>
                                    <p:animScale>
                                      <p:cBhvr>
                                        <p:cTn id="32" dur="830" decel="50000">
                                          <p:stCondLst>
                                            <p:cond delay="6690"/>
                                          </p:stCondLst>
                                        </p:cTn>
                                        <p:tgtEl>
                                          <p:spTgt spid="3">
                                            <p:txEl>
                                              <p:pRg st="2" end="2"/>
                                            </p:txEl>
                                          </p:spTgt>
                                        </p:tgtEl>
                                      </p:cBhvr>
                                      <p:to x="100000" y="100000"/>
                                    </p:animScale>
                                    <p:animScale>
                                      <p:cBhvr>
                                        <p:cTn id="33" dur="130">
                                          <p:stCondLst>
                                            <p:cond delay="8210"/>
                                          </p:stCondLst>
                                        </p:cTn>
                                        <p:tgtEl>
                                          <p:spTgt spid="3">
                                            <p:txEl>
                                              <p:pRg st="2" end="2"/>
                                            </p:txEl>
                                          </p:spTgt>
                                        </p:tgtEl>
                                      </p:cBhvr>
                                      <p:to x="100000" y="90000"/>
                                    </p:animScale>
                                    <p:animScale>
                                      <p:cBhvr>
                                        <p:cTn id="34" dur="830" decel="50000">
                                          <p:stCondLst>
                                            <p:cond delay="8340"/>
                                          </p:stCondLst>
                                        </p:cTn>
                                        <p:tgtEl>
                                          <p:spTgt spid="3">
                                            <p:txEl>
                                              <p:pRg st="2" end="2"/>
                                            </p:txEl>
                                          </p:spTgt>
                                        </p:tgtEl>
                                      </p:cBhvr>
                                      <p:to x="100000" y="100000"/>
                                    </p:animScale>
                                    <p:animScale>
                                      <p:cBhvr>
                                        <p:cTn id="35" dur="130">
                                          <p:stCondLst>
                                            <p:cond delay="9040"/>
                                          </p:stCondLst>
                                        </p:cTn>
                                        <p:tgtEl>
                                          <p:spTgt spid="3">
                                            <p:txEl>
                                              <p:pRg st="2" end="2"/>
                                            </p:txEl>
                                          </p:spTgt>
                                        </p:tgtEl>
                                      </p:cBhvr>
                                      <p:to x="100000" y="95000"/>
                                    </p:animScale>
                                    <p:animScale>
                                      <p:cBhvr>
                                        <p:cTn id="36" dur="830" decel="50000">
                                          <p:stCondLst>
                                            <p:cond delay="9170"/>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2900">
                                          <p:stCondLst>
                                            <p:cond delay="0"/>
                                          </p:stCondLst>
                                        </p:cTn>
                                        <p:tgtEl>
                                          <p:spTgt spid="3">
                                            <p:txEl>
                                              <p:pRg st="3" end="3"/>
                                            </p:txEl>
                                          </p:spTgt>
                                        </p:tgtEl>
                                      </p:cBhvr>
                                    </p:animEffect>
                                    <p:anim calcmode="lin" valueType="num">
                                      <p:cBhvr>
                                        <p:cTn id="40" dur="9110"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3320"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3320" tmFilter="0, 0; 0.125,0.2665; 0.25,0.4; 0.375,0.465; 0.5,0.5;  0.625,0.535; 0.75,0.6; 0.875,0.7335; 1,1">
                                          <p:stCondLst>
                                            <p:cond delay="3320"/>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1660" tmFilter="0, 0; 0.125,0.2665; 0.25,0.4; 0.375,0.465; 0.5,0.5;  0.625,0.535; 0.75,0.6; 0.875,0.7335; 1,1">
                                          <p:stCondLst>
                                            <p:cond delay="6620"/>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820" tmFilter="0, 0; 0.125,0.2665; 0.25,0.4; 0.375,0.465; 0.5,0.5;  0.625,0.535; 0.75,0.6; 0.875,0.7335; 1,1">
                                          <p:stCondLst>
                                            <p:cond delay="8280"/>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130">
                                          <p:stCondLst>
                                            <p:cond delay="3250"/>
                                          </p:stCondLst>
                                        </p:cTn>
                                        <p:tgtEl>
                                          <p:spTgt spid="3">
                                            <p:txEl>
                                              <p:pRg st="3" end="3"/>
                                            </p:txEl>
                                          </p:spTgt>
                                        </p:tgtEl>
                                      </p:cBhvr>
                                      <p:to x="100000" y="60000"/>
                                    </p:animScale>
                                    <p:animScale>
                                      <p:cBhvr>
                                        <p:cTn id="46" dur="830" decel="50000">
                                          <p:stCondLst>
                                            <p:cond delay="3380"/>
                                          </p:stCondLst>
                                        </p:cTn>
                                        <p:tgtEl>
                                          <p:spTgt spid="3">
                                            <p:txEl>
                                              <p:pRg st="3" end="3"/>
                                            </p:txEl>
                                          </p:spTgt>
                                        </p:tgtEl>
                                      </p:cBhvr>
                                      <p:to x="100000" y="100000"/>
                                    </p:animScale>
                                    <p:animScale>
                                      <p:cBhvr>
                                        <p:cTn id="47" dur="130">
                                          <p:stCondLst>
                                            <p:cond delay="6560"/>
                                          </p:stCondLst>
                                        </p:cTn>
                                        <p:tgtEl>
                                          <p:spTgt spid="3">
                                            <p:txEl>
                                              <p:pRg st="3" end="3"/>
                                            </p:txEl>
                                          </p:spTgt>
                                        </p:tgtEl>
                                      </p:cBhvr>
                                      <p:to x="100000" y="80000"/>
                                    </p:animScale>
                                    <p:animScale>
                                      <p:cBhvr>
                                        <p:cTn id="48" dur="830" decel="50000">
                                          <p:stCondLst>
                                            <p:cond delay="6690"/>
                                          </p:stCondLst>
                                        </p:cTn>
                                        <p:tgtEl>
                                          <p:spTgt spid="3">
                                            <p:txEl>
                                              <p:pRg st="3" end="3"/>
                                            </p:txEl>
                                          </p:spTgt>
                                        </p:tgtEl>
                                      </p:cBhvr>
                                      <p:to x="100000" y="100000"/>
                                    </p:animScale>
                                    <p:animScale>
                                      <p:cBhvr>
                                        <p:cTn id="49" dur="130">
                                          <p:stCondLst>
                                            <p:cond delay="8210"/>
                                          </p:stCondLst>
                                        </p:cTn>
                                        <p:tgtEl>
                                          <p:spTgt spid="3">
                                            <p:txEl>
                                              <p:pRg st="3" end="3"/>
                                            </p:txEl>
                                          </p:spTgt>
                                        </p:tgtEl>
                                      </p:cBhvr>
                                      <p:to x="100000" y="90000"/>
                                    </p:animScale>
                                    <p:animScale>
                                      <p:cBhvr>
                                        <p:cTn id="50" dur="830" decel="50000">
                                          <p:stCondLst>
                                            <p:cond delay="8340"/>
                                          </p:stCondLst>
                                        </p:cTn>
                                        <p:tgtEl>
                                          <p:spTgt spid="3">
                                            <p:txEl>
                                              <p:pRg st="3" end="3"/>
                                            </p:txEl>
                                          </p:spTgt>
                                        </p:tgtEl>
                                      </p:cBhvr>
                                      <p:to x="100000" y="100000"/>
                                    </p:animScale>
                                    <p:animScale>
                                      <p:cBhvr>
                                        <p:cTn id="51" dur="130">
                                          <p:stCondLst>
                                            <p:cond delay="9040"/>
                                          </p:stCondLst>
                                        </p:cTn>
                                        <p:tgtEl>
                                          <p:spTgt spid="3">
                                            <p:txEl>
                                              <p:pRg st="3" end="3"/>
                                            </p:txEl>
                                          </p:spTgt>
                                        </p:tgtEl>
                                      </p:cBhvr>
                                      <p:to x="100000" y="95000"/>
                                    </p:animScale>
                                    <p:animScale>
                                      <p:cBhvr>
                                        <p:cTn id="52" dur="830" decel="50000">
                                          <p:stCondLst>
                                            <p:cond delay="9170"/>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2900">
                                          <p:stCondLst>
                                            <p:cond delay="0"/>
                                          </p:stCondLst>
                                        </p:cTn>
                                        <p:tgtEl>
                                          <p:spTgt spid="3">
                                            <p:txEl>
                                              <p:pRg st="4" end="4"/>
                                            </p:txEl>
                                          </p:spTgt>
                                        </p:tgtEl>
                                      </p:cBhvr>
                                    </p:animEffect>
                                    <p:anim calcmode="lin" valueType="num">
                                      <p:cBhvr>
                                        <p:cTn id="56" dur="9110"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3320"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3320" tmFilter="0, 0; 0.125,0.2665; 0.25,0.4; 0.375,0.465; 0.5,0.5;  0.625,0.535; 0.75,0.6; 0.875,0.7335; 1,1">
                                          <p:stCondLst>
                                            <p:cond delay="3320"/>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1660" tmFilter="0, 0; 0.125,0.2665; 0.25,0.4; 0.375,0.465; 0.5,0.5;  0.625,0.535; 0.75,0.6; 0.875,0.7335; 1,1">
                                          <p:stCondLst>
                                            <p:cond delay="6620"/>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820" tmFilter="0, 0; 0.125,0.2665; 0.25,0.4; 0.375,0.465; 0.5,0.5;  0.625,0.535; 0.75,0.6; 0.875,0.7335; 1,1">
                                          <p:stCondLst>
                                            <p:cond delay="8280"/>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130">
                                          <p:stCondLst>
                                            <p:cond delay="3250"/>
                                          </p:stCondLst>
                                        </p:cTn>
                                        <p:tgtEl>
                                          <p:spTgt spid="3">
                                            <p:txEl>
                                              <p:pRg st="4" end="4"/>
                                            </p:txEl>
                                          </p:spTgt>
                                        </p:tgtEl>
                                      </p:cBhvr>
                                      <p:to x="100000" y="60000"/>
                                    </p:animScale>
                                    <p:animScale>
                                      <p:cBhvr>
                                        <p:cTn id="62" dur="830" decel="50000">
                                          <p:stCondLst>
                                            <p:cond delay="3380"/>
                                          </p:stCondLst>
                                        </p:cTn>
                                        <p:tgtEl>
                                          <p:spTgt spid="3">
                                            <p:txEl>
                                              <p:pRg st="4" end="4"/>
                                            </p:txEl>
                                          </p:spTgt>
                                        </p:tgtEl>
                                      </p:cBhvr>
                                      <p:to x="100000" y="100000"/>
                                    </p:animScale>
                                    <p:animScale>
                                      <p:cBhvr>
                                        <p:cTn id="63" dur="130">
                                          <p:stCondLst>
                                            <p:cond delay="6560"/>
                                          </p:stCondLst>
                                        </p:cTn>
                                        <p:tgtEl>
                                          <p:spTgt spid="3">
                                            <p:txEl>
                                              <p:pRg st="4" end="4"/>
                                            </p:txEl>
                                          </p:spTgt>
                                        </p:tgtEl>
                                      </p:cBhvr>
                                      <p:to x="100000" y="80000"/>
                                    </p:animScale>
                                    <p:animScale>
                                      <p:cBhvr>
                                        <p:cTn id="64" dur="830" decel="50000">
                                          <p:stCondLst>
                                            <p:cond delay="6690"/>
                                          </p:stCondLst>
                                        </p:cTn>
                                        <p:tgtEl>
                                          <p:spTgt spid="3">
                                            <p:txEl>
                                              <p:pRg st="4" end="4"/>
                                            </p:txEl>
                                          </p:spTgt>
                                        </p:tgtEl>
                                      </p:cBhvr>
                                      <p:to x="100000" y="100000"/>
                                    </p:animScale>
                                    <p:animScale>
                                      <p:cBhvr>
                                        <p:cTn id="65" dur="130">
                                          <p:stCondLst>
                                            <p:cond delay="8210"/>
                                          </p:stCondLst>
                                        </p:cTn>
                                        <p:tgtEl>
                                          <p:spTgt spid="3">
                                            <p:txEl>
                                              <p:pRg st="4" end="4"/>
                                            </p:txEl>
                                          </p:spTgt>
                                        </p:tgtEl>
                                      </p:cBhvr>
                                      <p:to x="100000" y="90000"/>
                                    </p:animScale>
                                    <p:animScale>
                                      <p:cBhvr>
                                        <p:cTn id="66" dur="830" decel="50000">
                                          <p:stCondLst>
                                            <p:cond delay="8340"/>
                                          </p:stCondLst>
                                        </p:cTn>
                                        <p:tgtEl>
                                          <p:spTgt spid="3">
                                            <p:txEl>
                                              <p:pRg st="4" end="4"/>
                                            </p:txEl>
                                          </p:spTgt>
                                        </p:tgtEl>
                                      </p:cBhvr>
                                      <p:to x="100000" y="100000"/>
                                    </p:animScale>
                                    <p:animScale>
                                      <p:cBhvr>
                                        <p:cTn id="67" dur="130">
                                          <p:stCondLst>
                                            <p:cond delay="9040"/>
                                          </p:stCondLst>
                                        </p:cTn>
                                        <p:tgtEl>
                                          <p:spTgt spid="3">
                                            <p:txEl>
                                              <p:pRg st="4" end="4"/>
                                            </p:txEl>
                                          </p:spTgt>
                                        </p:tgtEl>
                                      </p:cBhvr>
                                      <p:to x="100000" y="95000"/>
                                    </p:animScale>
                                    <p:animScale>
                                      <p:cBhvr>
                                        <p:cTn id="68" dur="830" decel="50000">
                                          <p:stCondLst>
                                            <p:cond delay="9170"/>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2900">
                                          <p:stCondLst>
                                            <p:cond delay="0"/>
                                          </p:stCondLst>
                                        </p:cTn>
                                        <p:tgtEl>
                                          <p:spTgt spid="3">
                                            <p:txEl>
                                              <p:pRg st="5" end="5"/>
                                            </p:txEl>
                                          </p:spTgt>
                                        </p:tgtEl>
                                      </p:cBhvr>
                                    </p:animEffect>
                                    <p:anim calcmode="lin" valueType="num">
                                      <p:cBhvr>
                                        <p:cTn id="72" dur="9110"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3320"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3320" tmFilter="0, 0; 0.125,0.2665; 0.25,0.4; 0.375,0.465; 0.5,0.5;  0.625,0.535; 0.75,0.6; 0.875,0.7335; 1,1">
                                          <p:stCondLst>
                                            <p:cond delay="3320"/>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1660" tmFilter="0, 0; 0.125,0.2665; 0.25,0.4; 0.375,0.465; 0.5,0.5;  0.625,0.535; 0.75,0.6; 0.875,0.7335; 1,1">
                                          <p:stCondLst>
                                            <p:cond delay="6620"/>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820" tmFilter="0, 0; 0.125,0.2665; 0.25,0.4; 0.375,0.465; 0.5,0.5;  0.625,0.535; 0.75,0.6; 0.875,0.7335; 1,1">
                                          <p:stCondLst>
                                            <p:cond delay="8280"/>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130">
                                          <p:stCondLst>
                                            <p:cond delay="3250"/>
                                          </p:stCondLst>
                                        </p:cTn>
                                        <p:tgtEl>
                                          <p:spTgt spid="3">
                                            <p:txEl>
                                              <p:pRg st="5" end="5"/>
                                            </p:txEl>
                                          </p:spTgt>
                                        </p:tgtEl>
                                      </p:cBhvr>
                                      <p:to x="100000" y="60000"/>
                                    </p:animScale>
                                    <p:animScale>
                                      <p:cBhvr>
                                        <p:cTn id="78" dur="830" decel="50000">
                                          <p:stCondLst>
                                            <p:cond delay="3380"/>
                                          </p:stCondLst>
                                        </p:cTn>
                                        <p:tgtEl>
                                          <p:spTgt spid="3">
                                            <p:txEl>
                                              <p:pRg st="5" end="5"/>
                                            </p:txEl>
                                          </p:spTgt>
                                        </p:tgtEl>
                                      </p:cBhvr>
                                      <p:to x="100000" y="100000"/>
                                    </p:animScale>
                                    <p:animScale>
                                      <p:cBhvr>
                                        <p:cTn id="79" dur="130">
                                          <p:stCondLst>
                                            <p:cond delay="6560"/>
                                          </p:stCondLst>
                                        </p:cTn>
                                        <p:tgtEl>
                                          <p:spTgt spid="3">
                                            <p:txEl>
                                              <p:pRg st="5" end="5"/>
                                            </p:txEl>
                                          </p:spTgt>
                                        </p:tgtEl>
                                      </p:cBhvr>
                                      <p:to x="100000" y="80000"/>
                                    </p:animScale>
                                    <p:animScale>
                                      <p:cBhvr>
                                        <p:cTn id="80" dur="830" decel="50000">
                                          <p:stCondLst>
                                            <p:cond delay="6690"/>
                                          </p:stCondLst>
                                        </p:cTn>
                                        <p:tgtEl>
                                          <p:spTgt spid="3">
                                            <p:txEl>
                                              <p:pRg st="5" end="5"/>
                                            </p:txEl>
                                          </p:spTgt>
                                        </p:tgtEl>
                                      </p:cBhvr>
                                      <p:to x="100000" y="100000"/>
                                    </p:animScale>
                                    <p:animScale>
                                      <p:cBhvr>
                                        <p:cTn id="81" dur="130">
                                          <p:stCondLst>
                                            <p:cond delay="8210"/>
                                          </p:stCondLst>
                                        </p:cTn>
                                        <p:tgtEl>
                                          <p:spTgt spid="3">
                                            <p:txEl>
                                              <p:pRg st="5" end="5"/>
                                            </p:txEl>
                                          </p:spTgt>
                                        </p:tgtEl>
                                      </p:cBhvr>
                                      <p:to x="100000" y="90000"/>
                                    </p:animScale>
                                    <p:animScale>
                                      <p:cBhvr>
                                        <p:cTn id="82" dur="830" decel="50000">
                                          <p:stCondLst>
                                            <p:cond delay="8340"/>
                                          </p:stCondLst>
                                        </p:cTn>
                                        <p:tgtEl>
                                          <p:spTgt spid="3">
                                            <p:txEl>
                                              <p:pRg st="5" end="5"/>
                                            </p:txEl>
                                          </p:spTgt>
                                        </p:tgtEl>
                                      </p:cBhvr>
                                      <p:to x="100000" y="100000"/>
                                    </p:animScale>
                                    <p:animScale>
                                      <p:cBhvr>
                                        <p:cTn id="83" dur="130">
                                          <p:stCondLst>
                                            <p:cond delay="9040"/>
                                          </p:stCondLst>
                                        </p:cTn>
                                        <p:tgtEl>
                                          <p:spTgt spid="3">
                                            <p:txEl>
                                              <p:pRg st="5" end="5"/>
                                            </p:txEl>
                                          </p:spTgt>
                                        </p:tgtEl>
                                      </p:cBhvr>
                                      <p:to x="100000" y="95000"/>
                                    </p:animScale>
                                    <p:animScale>
                                      <p:cBhvr>
                                        <p:cTn id="84" dur="830" decel="50000">
                                          <p:stCondLst>
                                            <p:cond delay="9170"/>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2900">
                                          <p:stCondLst>
                                            <p:cond delay="0"/>
                                          </p:stCondLst>
                                        </p:cTn>
                                        <p:tgtEl>
                                          <p:spTgt spid="3">
                                            <p:txEl>
                                              <p:pRg st="6" end="6"/>
                                            </p:txEl>
                                          </p:spTgt>
                                        </p:tgtEl>
                                      </p:cBhvr>
                                    </p:animEffect>
                                    <p:anim calcmode="lin" valueType="num">
                                      <p:cBhvr>
                                        <p:cTn id="88" dur="9110"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3320"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3320" tmFilter="0, 0; 0.125,0.2665; 0.25,0.4; 0.375,0.465; 0.5,0.5;  0.625,0.535; 0.75,0.6; 0.875,0.7335; 1,1">
                                          <p:stCondLst>
                                            <p:cond delay="3320"/>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1660" tmFilter="0, 0; 0.125,0.2665; 0.25,0.4; 0.375,0.465; 0.5,0.5;  0.625,0.535; 0.75,0.6; 0.875,0.7335; 1,1">
                                          <p:stCondLst>
                                            <p:cond delay="6620"/>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820" tmFilter="0, 0; 0.125,0.2665; 0.25,0.4; 0.375,0.465; 0.5,0.5;  0.625,0.535; 0.75,0.6; 0.875,0.7335; 1,1">
                                          <p:stCondLst>
                                            <p:cond delay="8280"/>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130">
                                          <p:stCondLst>
                                            <p:cond delay="3250"/>
                                          </p:stCondLst>
                                        </p:cTn>
                                        <p:tgtEl>
                                          <p:spTgt spid="3">
                                            <p:txEl>
                                              <p:pRg st="6" end="6"/>
                                            </p:txEl>
                                          </p:spTgt>
                                        </p:tgtEl>
                                      </p:cBhvr>
                                      <p:to x="100000" y="60000"/>
                                    </p:animScale>
                                    <p:animScale>
                                      <p:cBhvr>
                                        <p:cTn id="94" dur="830" decel="50000">
                                          <p:stCondLst>
                                            <p:cond delay="3380"/>
                                          </p:stCondLst>
                                        </p:cTn>
                                        <p:tgtEl>
                                          <p:spTgt spid="3">
                                            <p:txEl>
                                              <p:pRg st="6" end="6"/>
                                            </p:txEl>
                                          </p:spTgt>
                                        </p:tgtEl>
                                      </p:cBhvr>
                                      <p:to x="100000" y="100000"/>
                                    </p:animScale>
                                    <p:animScale>
                                      <p:cBhvr>
                                        <p:cTn id="95" dur="130">
                                          <p:stCondLst>
                                            <p:cond delay="6560"/>
                                          </p:stCondLst>
                                        </p:cTn>
                                        <p:tgtEl>
                                          <p:spTgt spid="3">
                                            <p:txEl>
                                              <p:pRg st="6" end="6"/>
                                            </p:txEl>
                                          </p:spTgt>
                                        </p:tgtEl>
                                      </p:cBhvr>
                                      <p:to x="100000" y="80000"/>
                                    </p:animScale>
                                    <p:animScale>
                                      <p:cBhvr>
                                        <p:cTn id="96" dur="830" decel="50000">
                                          <p:stCondLst>
                                            <p:cond delay="6690"/>
                                          </p:stCondLst>
                                        </p:cTn>
                                        <p:tgtEl>
                                          <p:spTgt spid="3">
                                            <p:txEl>
                                              <p:pRg st="6" end="6"/>
                                            </p:txEl>
                                          </p:spTgt>
                                        </p:tgtEl>
                                      </p:cBhvr>
                                      <p:to x="100000" y="100000"/>
                                    </p:animScale>
                                    <p:animScale>
                                      <p:cBhvr>
                                        <p:cTn id="97" dur="130">
                                          <p:stCondLst>
                                            <p:cond delay="8210"/>
                                          </p:stCondLst>
                                        </p:cTn>
                                        <p:tgtEl>
                                          <p:spTgt spid="3">
                                            <p:txEl>
                                              <p:pRg st="6" end="6"/>
                                            </p:txEl>
                                          </p:spTgt>
                                        </p:tgtEl>
                                      </p:cBhvr>
                                      <p:to x="100000" y="90000"/>
                                    </p:animScale>
                                    <p:animScale>
                                      <p:cBhvr>
                                        <p:cTn id="98" dur="830" decel="50000">
                                          <p:stCondLst>
                                            <p:cond delay="8340"/>
                                          </p:stCondLst>
                                        </p:cTn>
                                        <p:tgtEl>
                                          <p:spTgt spid="3">
                                            <p:txEl>
                                              <p:pRg st="6" end="6"/>
                                            </p:txEl>
                                          </p:spTgt>
                                        </p:tgtEl>
                                      </p:cBhvr>
                                      <p:to x="100000" y="100000"/>
                                    </p:animScale>
                                    <p:animScale>
                                      <p:cBhvr>
                                        <p:cTn id="99" dur="130">
                                          <p:stCondLst>
                                            <p:cond delay="9040"/>
                                          </p:stCondLst>
                                        </p:cTn>
                                        <p:tgtEl>
                                          <p:spTgt spid="3">
                                            <p:txEl>
                                              <p:pRg st="6" end="6"/>
                                            </p:txEl>
                                          </p:spTgt>
                                        </p:tgtEl>
                                      </p:cBhvr>
                                      <p:to x="100000" y="95000"/>
                                    </p:animScale>
                                    <p:animScale>
                                      <p:cBhvr>
                                        <p:cTn id="100" dur="830" decel="50000">
                                          <p:stCondLst>
                                            <p:cond delay="9170"/>
                                          </p:stCondLst>
                                        </p:cTn>
                                        <p:tgtEl>
                                          <p:spTgt spid="3">
                                            <p:txEl>
                                              <p:pRg st="6" end="6"/>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Effect transition="in" filter="wipe(down)">
                                      <p:cBhvr>
                                        <p:cTn id="103" dur="2900">
                                          <p:stCondLst>
                                            <p:cond delay="0"/>
                                          </p:stCondLst>
                                        </p:cTn>
                                        <p:tgtEl>
                                          <p:spTgt spid="3">
                                            <p:txEl>
                                              <p:pRg st="7" end="7"/>
                                            </p:txEl>
                                          </p:spTgt>
                                        </p:tgtEl>
                                      </p:cBhvr>
                                    </p:animEffect>
                                    <p:anim calcmode="lin" valueType="num">
                                      <p:cBhvr>
                                        <p:cTn id="104" dur="9110"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5" dur="3320"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6" dur="3320" tmFilter="0, 0; 0.125,0.2665; 0.25,0.4; 0.375,0.465; 0.5,0.5;  0.625,0.535; 0.75,0.6; 0.875,0.7335; 1,1">
                                          <p:stCondLst>
                                            <p:cond delay="3320"/>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7" dur="1660" tmFilter="0, 0; 0.125,0.2665; 0.25,0.4; 0.375,0.465; 0.5,0.5;  0.625,0.535; 0.75,0.6; 0.875,0.7335; 1,1">
                                          <p:stCondLst>
                                            <p:cond delay="6620"/>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8" dur="820" tmFilter="0, 0; 0.125,0.2665; 0.25,0.4; 0.375,0.465; 0.5,0.5;  0.625,0.535; 0.75,0.6; 0.875,0.7335; 1,1">
                                          <p:stCondLst>
                                            <p:cond delay="8280"/>
                                          </p:stCondLst>
                                        </p:cTn>
                                        <p:tgtEl>
                                          <p:spTgt spid="3">
                                            <p:txEl>
                                              <p:pRg st="7" end="7"/>
                                            </p:txEl>
                                          </p:spTgt>
                                        </p:tgtEl>
                                        <p:attrNameLst>
                                          <p:attrName>ppt_y</p:attrName>
                                        </p:attrNameLst>
                                      </p:cBhvr>
                                      <p:tavLst>
                                        <p:tav tm="0" fmla="#ppt_y-sin(pi*$)/81">
                                          <p:val>
                                            <p:fltVal val="0"/>
                                          </p:val>
                                        </p:tav>
                                        <p:tav tm="100000">
                                          <p:val>
                                            <p:fltVal val="1"/>
                                          </p:val>
                                        </p:tav>
                                      </p:tavLst>
                                    </p:anim>
                                    <p:animScale>
                                      <p:cBhvr>
                                        <p:cTn id="109" dur="130">
                                          <p:stCondLst>
                                            <p:cond delay="3250"/>
                                          </p:stCondLst>
                                        </p:cTn>
                                        <p:tgtEl>
                                          <p:spTgt spid="3">
                                            <p:txEl>
                                              <p:pRg st="7" end="7"/>
                                            </p:txEl>
                                          </p:spTgt>
                                        </p:tgtEl>
                                      </p:cBhvr>
                                      <p:to x="100000" y="60000"/>
                                    </p:animScale>
                                    <p:animScale>
                                      <p:cBhvr>
                                        <p:cTn id="110" dur="830" decel="50000">
                                          <p:stCondLst>
                                            <p:cond delay="3380"/>
                                          </p:stCondLst>
                                        </p:cTn>
                                        <p:tgtEl>
                                          <p:spTgt spid="3">
                                            <p:txEl>
                                              <p:pRg st="7" end="7"/>
                                            </p:txEl>
                                          </p:spTgt>
                                        </p:tgtEl>
                                      </p:cBhvr>
                                      <p:to x="100000" y="100000"/>
                                    </p:animScale>
                                    <p:animScale>
                                      <p:cBhvr>
                                        <p:cTn id="111" dur="130">
                                          <p:stCondLst>
                                            <p:cond delay="6560"/>
                                          </p:stCondLst>
                                        </p:cTn>
                                        <p:tgtEl>
                                          <p:spTgt spid="3">
                                            <p:txEl>
                                              <p:pRg st="7" end="7"/>
                                            </p:txEl>
                                          </p:spTgt>
                                        </p:tgtEl>
                                      </p:cBhvr>
                                      <p:to x="100000" y="80000"/>
                                    </p:animScale>
                                    <p:animScale>
                                      <p:cBhvr>
                                        <p:cTn id="112" dur="830" decel="50000">
                                          <p:stCondLst>
                                            <p:cond delay="6690"/>
                                          </p:stCondLst>
                                        </p:cTn>
                                        <p:tgtEl>
                                          <p:spTgt spid="3">
                                            <p:txEl>
                                              <p:pRg st="7" end="7"/>
                                            </p:txEl>
                                          </p:spTgt>
                                        </p:tgtEl>
                                      </p:cBhvr>
                                      <p:to x="100000" y="100000"/>
                                    </p:animScale>
                                    <p:animScale>
                                      <p:cBhvr>
                                        <p:cTn id="113" dur="130">
                                          <p:stCondLst>
                                            <p:cond delay="8210"/>
                                          </p:stCondLst>
                                        </p:cTn>
                                        <p:tgtEl>
                                          <p:spTgt spid="3">
                                            <p:txEl>
                                              <p:pRg st="7" end="7"/>
                                            </p:txEl>
                                          </p:spTgt>
                                        </p:tgtEl>
                                      </p:cBhvr>
                                      <p:to x="100000" y="90000"/>
                                    </p:animScale>
                                    <p:animScale>
                                      <p:cBhvr>
                                        <p:cTn id="114" dur="830" decel="50000">
                                          <p:stCondLst>
                                            <p:cond delay="8340"/>
                                          </p:stCondLst>
                                        </p:cTn>
                                        <p:tgtEl>
                                          <p:spTgt spid="3">
                                            <p:txEl>
                                              <p:pRg st="7" end="7"/>
                                            </p:txEl>
                                          </p:spTgt>
                                        </p:tgtEl>
                                      </p:cBhvr>
                                      <p:to x="100000" y="100000"/>
                                    </p:animScale>
                                    <p:animScale>
                                      <p:cBhvr>
                                        <p:cTn id="115" dur="130">
                                          <p:stCondLst>
                                            <p:cond delay="9040"/>
                                          </p:stCondLst>
                                        </p:cTn>
                                        <p:tgtEl>
                                          <p:spTgt spid="3">
                                            <p:txEl>
                                              <p:pRg st="7" end="7"/>
                                            </p:txEl>
                                          </p:spTgt>
                                        </p:tgtEl>
                                      </p:cBhvr>
                                      <p:to x="100000" y="95000"/>
                                    </p:animScale>
                                    <p:animScale>
                                      <p:cBhvr>
                                        <p:cTn id="116" dur="830" decel="50000">
                                          <p:stCondLst>
                                            <p:cond delay="9170"/>
                                          </p:stCondLst>
                                        </p:cTn>
                                        <p:tgtEl>
                                          <p:spTgt spid="3">
                                            <p:txEl>
                                              <p:pRg st="7" end="7"/>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
                                            <p:txEl>
                                              <p:pRg st="8" end="8"/>
                                            </p:txEl>
                                          </p:spTgt>
                                        </p:tgtEl>
                                        <p:attrNameLst>
                                          <p:attrName>style.visibility</p:attrName>
                                        </p:attrNameLst>
                                      </p:cBhvr>
                                      <p:to>
                                        <p:strVal val="visible"/>
                                      </p:to>
                                    </p:set>
                                    <p:animEffect transition="in" filter="wipe(down)">
                                      <p:cBhvr>
                                        <p:cTn id="119" dur="2900">
                                          <p:stCondLst>
                                            <p:cond delay="0"/>
                                          </p:stCondLst>
                                        </p:cTn>
                                        <p:tgtEl>
                                          <p:spTgt spid="3">
                                            <p:txEl>
                                              <p:pRg st="8" end="8"/>
                                            </p:txEl>
                                          </p:spTgt>
                                        </p:tgtEl>
                                      </p:cBhvr>
                                    </p:animEffect>
                                    <p:anim calcmode="lin" valueType="num">
                                      <p:cBhvr>
                                        <p:cTn id="120" dur="9110"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21" dur="3320"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22" dur="3320" tmFilter="0, 0; 0.125,0.2665; 0.25,0.4; 0.375,0.465; 0.5,0.5;  0.625,0.535; 0.75,0.6; 0.875,0.7335; 1,1">
                                          <p:stCondLst>
                                            <p:cond delay="3320"/>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23" dur="1660" tmFilter="0, 0; 0.125,0.2665; 0.25,0.4; 0.375,0.465; 0.5,0.5;  0.625,0.535; 0.75,0.6; 0.875,0.7335; 1,1">
                                          <p:stCondLst>
                                            <p:cond delay="6620"/>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24" dur="820" tmFilter="0, 0; 0.125,0.2665; 0.25,0.4; 0.375,0.465; 0.5,0.5;  0.625,0.535; 0.75,0.6; 0.875,0.7335; 1,1">
                                          <p:stCondLst>
                                            <p:cond delay="8280"/>
                                          </p:stCondLst>
                                        </p:cTn>
                                        <p:tgtEl>
                                          <p:spTgt spid="3">
                                            <p:txEl>
                                              <p:pRg st="8" end="8"/>
                                            </p:txEl>
                                          </p:spTgt>
                                        </p:tgtEl>
                                        <p:attrNameLst>
                                          <p:attrName>ppt_y</p:attrName>
                                        </p:attrNameLst>
                                      </p:cBhvr>
                                      <p:tavLst>
                                        <p:tav tm="0" fmla="#ppt_y-sin(pi*$)/81">
                                          <p:val>
                                            <p:fltVal val="0"/>
                                          </p:val>
                                        </p:tav>
                                        <p:tav tm="100000">
                                          <p:val>
                                            <p:fltVal val="1"/>
                                          </p:val>
                                        </p:tav>
                                      </p:tavLst>
                                    </p:anim>
                                    <p:animScale>
                                      <p:cBhvr>
                                        <p:cTn id="125" dur="130">
                                          <p:stCondLst>
                                            <p:cond delay="3250"/>
                                          </p:stCondLst>
                                        </p:cTn>
                                        <p:tgtEl>
                                          <p:spTgt spid="3">
                                            <p:txEl>
                                              <p:pRg st="8" end="8"/>
                                            </p:txEl>
                                          </p:spTgt>
                                        </p:tgtEl>
                                      </p:cBhvr>
                                      <p:to x="100000" y="60000"/>
                                    </p:animScale>
                                    <p:animScale>
                                      <p:cBhvr>
                                        <p:cTn id="126" dur="830" decel="50000">
                                          <p:stCondLst>
                                            <p:cond delay="3380"/>
                                          </p:stCondLst>
                                        </p:cTn>
                                        <p:tgtEl>
                                          <p:spTgt spid="3">
                                            <p:txEl>
                                              <p:pRg st="8" end="8"/>
                                            </p:txEl>
                                          </p:spTgt>
                                        </p:tgtEl>
                                      </p:cBhvr>
                                      <p:to x="100000" y="100000"/>
                                    </p:animScale>
                                    <p:animScale>
                                      <p:cBhvr>
                                        <p:cTn id="127" dur="130">
                                          <p:stCondLst>
                                            <p:cond delay="6560"/>
                                          </p:stCondLst>
                                        </p:cTn>
                                        <p:tgtEl>
                                          <p:spTgt spid="3">
                                            <p:txEl>
                                              <p:pRg st="8" end="8"/>
                                            </p:txEl>
                                          </p:spTgt>
                                        </p:tgtEl>
                                      </p:cBhvr>
                                      <p:to x="100000" y="80000"/>
                                    </p:animScale>
                                    <p:animScale>
                                      <p:cBhvr>
                                        <p:cTn id="128" dur="830" decel="50000">
                                          <p:stCondLst>
                                            <p:cond delay="6690"/>
                                          </p:stCondLst>
                                        </p:cTn>
                                        <p:tgtEl>
                                          <p:spTgt spid="3">
                                            <p:txEl>
                                              <p:pRg st="8" end="8"/>
                                            </p:txEl>
                                          </p:spTgt>
                                        </p:tgtEl>
                                      </p:cBhvr>
                                      <p:to x="100000" y="100000"/>
                                    </p:animScale>
                                    <p:animScale>
                                      <p:cBhvr>
                                        <p:cTn id="129" dur="130">
                                          <p:stCondLst>
                                            <p:cond delay="8210"/>
                                          </p:stCondLst>
                                        </p:cTn>
                                        <p:tgtEl>
                                          <p:spTgt spid="3">
                                            <p:txEl>
                                              <p:pRg st="8" end="8"/>
                                            </p:txEl>
                                          </p:spTgt>
                                        </p:tgtEl>
                                      </p:cBhvr>
                                      <p:to x="100000" y="90000"/>
                                    </p:animScale>
                                    <p:animScale>
                                      <p:cBhvr>
                                        <p:cTn id="130" dur="830" decel="50000">
                                          <p:stCondLst>
                                            <p:cond delay="8340"/>
                                          </p:stCondLst>
                                        </p:cTn>
                                        <p:tgtEl>
                                          <p:spTgt spid="3">
                                            <p:txEl>
                                              <p:pRg st="8" end="8"/>
                                            </p:txEl>
                                          </p:spTgt>
                                        </p:tgtEl>
                                      </p:cBhvr>
                                      <p:to x="100000" y="100000"/>
                                    </p:animScale>
                                    <p:animScale>
                                      <p:cBhvr>
                                        <p:cTn id="131" dur="130">
                                          <p:stCondLst>
                                            <p:cond delay="9040"/>
                                          </p:stCondLst>
                                        </p:cTn>
                                        <p:tgtEl>
                                          <p:spTgt spid="3">
                                            <p:txEl>
                                              <p:pRg st="8" end="8"/>
                                            </p:txEl>
                                          </p:spTgt>
                                        </p:tgtEl>
                                      </p:cBhvr>
                                      <p:to x="100000" y="95000"/>
                                    </p:animScale>
                                    <p:animScale>
                                      <p:cBhvr>
                                        <p:cTn id="132" dur="830" decel="50000">
                                          <p:stCondLst>
                                            <p:cond delay="9170"/>
                                          </p:stCondLst>
                                        </p:cTn>
                                        <p:tgtEl>
                                          <p:spTgt spid="3">
                                            <p:txEl>
                                              <p:pRg st="8" end="8"/>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3">
                                            <p:txEl>
                                              <p:pRg st="9" end="9"/>
                                            </p:txEl>
                                          </p:spTgt>
                                        </p:tgtEl>
                                        <p:attrNameLst>
                                          <p:attrName>style.visibility</p:attrName>
                                        </p:attrNameLst>
                                      </p:cBhvr>
                                      <p:to>
                                        <p:strVal val="visible"/>
                                      </p:to>
                                    </p:set>
                                    <p:animEffect transition="in" filter="wipe(down)">
                                      <p:cBhvr>
                                        <p:cTn id="135" dur="2900">
                                          <p:stCondLst>
                                            <p:cond delay="0"/>
                                          </p:stCondLst>
                                        </p:cTn>
                                        <p:tgtEl>
                                          <p:spTgt spid="3">
                                            <p:txEl>
                                              <p:pRg st="9" end="9"/>
                                            </p:txEl>
                                          </p:spTgt>
                                        </p:tgtEl>
                                      </p:cBhvr>
                                    </p:animEffect>
                                    <p:anim calcmode="lin" valueType="num">
                                      <p:cBhvr>
                                        <p:cTn id="136" dur="9110"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37" dur="3320"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38" dur="3320" tmFilter="0, 0; 0.125,0.2665; 0.25,0.4; 0.375,0.465; 0.5,0.5;  0.625,0.535; 0.75,0.6; 0.875,0.7335; 1,1">
                                          <p:stCondLst>
                                            <p:cond delay="3320"/>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39" dur="1660" tmFilter="0, 0; 0.125,0.2665; 0.25,0.4; 0.375,0.465; 0.5,0.5;  0.625,0.535; 0.75,0.6; 0.875,0.7335; 1,1">
                                          <p:stCondLst>
                                            <p:cond delay="6620"/>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40" dur="820" tmFilter="0, 0; 0.125,0.2665; 0.25,0.4; 0.375,0.465; 0.5,0.5;  0.625,0.535; 0.75,0.6; 0.875,0.7335; 1,1">
                                          <p:stCondLst>
                                            <p:cond delay="8280"/>
                                          </p:stCondLst>
                                        </p:cTn>
                                        <p:tgtEl>
                                          <p:spTgt spid="3">
                                            <p:txEl>
                                              <p:pRg st="9" end="9"/>
                                            </p:txEl>
                                          </p:spTgt>
                                        </p:tgtEl>
                                        <p:attrNameLst>
                                          <p:attrName>ppt_y</p:attrName>
                                        </p:attrNameLst>
                                      </p:cBhvr>
                                      <p:tavLst>
                                        <p:tav tm="0" fmla="#ppt_y-sin(pi*$)/81">
                                          <p:val>
                                            <p:fltVal val="0"/>
                                          </p:val>
                                        </p:tav>
                                        <p:tav tm="100000">
                                          <p:val>
                                            <p:fltVal val="1"/>
                                          </p:val>
                                        </p:tav>
                                      </p:tavLst>
                                    </p:anim>
                                    <p:animScale>
                                      <p:cBhvr>
                                        <p:cTn id="141" dur="130">
                                          <p:stCondLst>
                                            <p:cond delay="3250"/>
                                          </p:stCondLst>
                                        </p:cTn>
                                        <p:tgtEl>
                                          <p:spTgt spid="3">
                                            <p:txEl>
                                              <p:pRg st="9" end="9"/>
                                            </p:txEl>
                                          </p:spTgt>
                                        </p:tgtEl>
                                      </p:cBhvr>
                                      <p:to x="100000" y="60000"/>
                                    </p:animScale>
                                    <p:animScale>
                                      <p:cBhvr>
                                        <p:cTn id="142" dur="830" decel="50000">
                                          <p:stCondLst>
                                            <p:cond delay="3380"/>
                                          </p:stCondLst>
                                        </p:cTn>
                                        <p:tgtEl>
                                          <p:spTgt spid="3">
                                            <p:txEl>
                                              <p:pRg st="9" end="9"/>
                                            </p:txEl>
                                          </p:spTgt>
                                        </p:tgtEl>
                                      </p:cBhvr>
                                      <p:to x="100000" y="100000"/>
                                    </p:animScale>
                                    <p:animScale>
                                      <p:cBhvr>
                                        <p:cTn id="143" dur="130">
                                          <p:stCondLst>
                                            <p:cond delay="6560"/>
                                          </p:stCondLst>
                                        </p:cTn>
                                        <p:tgtEl>
                                          <p:spTgt spid="3">
                                            <p:txEl>
                                              <p:pRg st="9" end="9"/>
                                            </p:txEl>
                                          </p:spTgt>
                                        </p:tgtEl>
                                      </p:cBhvr>
                                      <p:to x="100000" y="80000"/>
                                    </p:animScale>
                                    <p:animScale>
                                      <p:cBhvr>
                                        <p:cTn id="144" dur="830" decel="50000">
                                          <p:stCondLst>
                                            <p:cond delay="6690"/>
                                          </p:stCondLst>
                                        </p:cTn>
                                        <p:tgtEl>
                                          <p:spTgt spid="3">
                                            <p:txEl>
                                              <p:pRg st="9" end="9"/>
                                            </p:txEl>
                                          </p:spTgt>
                                        </p:tgtEl>
                                      </p:cBhvr>
                                      <p:to x="100000" y="100000"/>
                                    </p:animScale>
                                    <p:animScale>
                                      <p:cBhvr>
                                        <p:cTn id="145" dur="130">
                                          <p:stCondLst>
                                            <p:cond delay="8210"/>
                                          </p:stCondLst>
                                        </p:cTn>
                                        <p:tgtEl>
                                          <p:spTgt spid="3">
                                            <p:txEl>
                                              <p:pRg st="9" end="9"/>
                                            </p:txEl>
                                          </p:spTgt>
                                        </p:tgtEl>
                                      </p:cBhvr>
                                      <p:to x="100000" y="90000"/>
                                    </p:animScale>
                                    <p:animScale>
                                      <p:cBhvr>
                                        <p:cTn id="146" dur="830" decel="50000">
                                          <p:stCondLst>
                                            <p:cond delay="8340"/>
                                          </p:stCondLst>
                                        </p:cTn>
                                        <p:tgtEl>
                                          <p:spTgt spid="3">
                                            <p:txEl>
                                              <p:pRg st="9" end="9"/>
                                            </p:txEl>
                                          </p:spTgt>
                                        </p:tgtEl>
                                      </p:cBhvr>
                                      <p:to x="100000" y="100000"/>
                                    </p:animScale>
                                    <p:animScale>
                                      <p:cBhvr>
                                        <p:cTn id="147" dur="130">
                                          <p:stCondLst>
                                            <p:cond delay="9040"/>
                                          </p:stCondLst>
                                        </p:cTn>
                                        <p:tgtEl>
                                          <p:spTgt spid="3">
                                            <p:txEl>
                                              <p:pRg st="9" end="9"/>
                                            </p:txEl>
                                          </p:spTgt>
                                        </p:tgtEl>
                                      </p:cBhvr>
                                      <p:to x="100000" y="95000"/>
                                    </p:animScale>
                                    <p:animScale>
                                      <p:cBhvr>
                                        <p:cTn id="148" dur="830" decel="50000">
                                          <p:stCondLst>
                                            <p:cond delay="9170"/>
                                          </p:stCondLst>
                                        </p:cTn>
                                        <p:tgtEl>
                                          <p:spTgt spid="3">
                                            <p:txEl>
                                              <p:pRg st="9" end="9"/>
                                            </p:txEl>
                                          </p:spTgt>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3">
                                            <p:txEl>
                                              <p:pRg st="10" end="10"/>
                                            </p:txEl>
                                          </p:spTgt>
                                        </p:tgtEl>
                                        <p:attrNameLst>
                                          <p:attrName>style.visibility</p:attrName>
                                        </p:attrNameLst>
                                      </p:cBhvr>
                                      <p:to>
                                        <p:strVal val="visible"/>
                                      </p:to>
                                    </p:set>
                                    <p:animEffect transition="in" filter="wipe(down)">
                                      <p:cBhvr>
                                        <p:cTn id="151" dur="2900">
                                          <p:stCondLst>
                                            <p:cond delay="0"/>
                                          </p:stCondLst>
                                        </p:cTn>
                                        <p:tgtEl>
                                          <p:spTgt spid="3">
                                            <p:txEl>
                                              <p:pRg st="10" end="10"/>
                                            </p:txEl>
                                          </p:spTgt>
                                        </p:tgtEl>
                                      </p:cBhvr>
                                    </p:animEffect>
                                    <p:anim calcmode="lin" valueType="num">
                                      <p:cBhvr>
                                        <p:cTn id="152" dur="9110"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53" dur="3320"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54" dur="3320" tmFilter="0, 0; 0.125,0.2665; 0.25,0.4; 0.375,0.465; 0.5,0.5;  0.625,0.535; 0.75,0.6; 0.875,0.7335; 1,1">
                                          <p:stCondLst>
                                            <p:cond delay="3320"/>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55" dur="1660" tmFilter="0, 0; 0.125,0.2665; 0.25,0.4; 0.375,0.465; 0.5,0.5;  0.625,0.535; 0.75,0.6; 0.875,0.7335; 1,1">
                                          <p:stCondLst>
                                            <p:cond delay="6620"/>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56" dur="820" tmFilter="0, 0; 0.125,0.2665; 0.25,0.4; 0.375,0.465; 0.5,0.5;  0.625,0.535; 0.75,0.6; 0.875,0.7335; 1,1">
                                          <p:stCondLst>
                                            <p:cond delay="8280"/>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57" dur="130">
                                          <p:stCondLst>
                                            <p:cond delay="3250"/>
                                          </p:stCondLst>
                                        </p:cTn>
                                        <p:tgtEl>
                                          <p:spTgt spid="3">
                                            <p:txEl>
                                              <p:pRg st="10" end="10"/>
                                            </p:txEl>
                                          </p:spTgt>
                                        </p:tgtEl>
                                      </p:cBhvr>
                                      <p:to x="100000" y="60000"/>
                                    </p:animScale>
                                    <p:animScale>
                                      <p:cBhvr>
                                        <p:cTn id="158" dur="830" decel="50000">
                                          <p:stCondLst>
                                            <p:cond delay="3380"/>
                                          </p:stCondLst>
                                        </p:cTn>
                                        <p:tgtEl>
                                          <p:spTgt spid="3">
                                            <p:txEl>
                                              <p:pRg st="10" end="10"/>
                                            </p:txEl>
                                          </p:spTgt>
                                        </p:tgtEl>
                                      </p:cBhvr>
                                      <p:to x="100000" y="100000"/>
                                    </p:animScale>
                                    <p:animScale>
                                      <p:cBhvr>
                                        <p:cTn id="159" dur="130">
                                          <p:stCondLst>
                                            <p:cond delay="6560"/>
                                          </p:stCondLst>
                                        </p:cTn>
                                        <p:tgtEl>
                                          <p:spTgt spid="3">
                                            <p:txEl>
                                              <p:pRg st="10" end="10"/>
                                            </p:txEl>
                                          </p:spTgt>
                                        </p:tgtEl>
                                      </p:cBhvr>
                                      <p:to x="100000" y="80000"/>
                                    </p:animScale>
                                    <p:animScale>
                                      <p:cBhvr>
                                        <p:cTn id="160" dur="830" decel="50000">
                                          <p:stCondLst>
                                            <p:cond delay="6690"/>
                                          </p:stCondLst>
                                        </p:cTn>
                                        <p:tgtEl>
                                          <p:spTgt spid="3">
                                            <p:txEl>
                                              <p:pRg st="10" end="10"/>
                                            </p:txEl>
                                          </p:spTgt>
                                        </p:tgtEl>
                                      </p:cBhvr>
                                      <p:to x="100000" y="100000"/>
                                    </p:animScale>
                                    <p:animScale>
                                      <p:cBhvr>
                                        <p:cTn id="161" dur="130">
                                          <p:stCondLst>
                                            <p:cond delay="8210"/>
                                          </p:stCondLst>
                                        </p:cTn>
                                        <p:tgtEl>
                                          <p:spTgt spid="3">
                                            <p:txEl>
                                              <p:pRg st="10" end="10"/>
                                            </p:txEl>
                                          </p:spTgt>
                                        </p:tgtEl>
                                      </p:cBhvr>
                                      <p:to x="100000" y="90000"/>
                                    </p:animScale>
                                    <p:animScale>
                                      <p:cBhvr>
                                        <p:cTn id="162" dur="830" decel="50000">
                                          <p:stCondLst>
                                            <p:cond delay="8340"/>
                                          </p:stCondLst>
                                        </p:cTn>
                                        <p:tgtEl>
                                          <p:spTgt spid="3">
                                            <p:txEl>
                                              <p:pRg st="10" end="10"/>
                                            </p:txEl>
                                          </p:spTgt>
                                        </p:tgtEl>
                                      </p:cBhvr>
                                      <p:to x="100000" y="100000"/>
                                    </p:animScale>
                                    <p:animScale>
                                      <p:cBhvr>
                                        <p:cTn id="163" dur="130">
                                          <p:stCondLst>
                                            <p:cond delay="9040"/>
                                          </p:stCondLst>
                                        </p:cTn>
                                        <p:tgtEl>
                                          <p:spTgt spid="3">
                                            <p:txEl>
                                              <p:pRg st="10" end="10"/>
                                            </p:txEl>
                                          </p:spTgt>
                                        </p:tgtEl>
                                      </p:cBhvr>
                                      <p:to x="100000" y="95000"/>
                                    </p:animScale>
                                    <p:animScale>
                                      <p:cBhvr>
                                        <p:cTn id="164" dur="830" decel="50000">
                                          <p:stCondLst>
                                            <p:cond delay="9170"/>
                                          </p:stCondLst>
                                        </p:cTn>
                                        <p:tgtEl>
                                          <p:spTgt spid="3">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Autofit/>
          </a:bodyPr>
          <a:lstStyle/>
          <a:p>
            <a:pPr marL="2103120" lvl="8" indent="0">
              <a:buNone/>
            </a:pPr>
            <a:r>
              <a:rPr lang="en-US" sz="2400" dirty="0" err="1"/>
              <a:t>total_cost</a:t>
            </a:r>
            <a:r>
              <a:rPr lang="en-US" sz="2400" dirty="0"/>
              <a:t>=(pm_unit-600)*9.98+(600*6.55)+(400*5.63)+(300*5.36)+(200*5.19)+(75*4.072)+15;</a:t>
            </a:r>
          </a:p>
          <a:p>
            <a:pPr marL="2103120" lvl="8" indent="0">
              <a:buNone/>
            </a:pPr>
            <a:r>
              <a:rPr lang="en-US" sz="2400" dirty="0"/>
              <a:t>  }</a:t>
            </a:r>
          </a:p>
          <a:p>
            <a:pPr marL="2103120" lvl="8" indent="0">
              <a:buNone/>
            </a:pPr>
            <a:r>
              <a:rPr lang="en-US" sz="2400" dirty="0"/>
              <a:t>  </a:t>
            </a:r>
            <a:r>
              <a:rPr lang="en-US" sz="2400" dirty="0" err="1"/>
              <a:t>printf</a:t>
            </a:r>
            <a:r>
              <a:rPr lang="en-US" sz="2400" dirty="0"/>
              <a:t>("\n\</a:t>
            </a:r>
            <a:r>
              <a:rPr lang="en-US" sz="2400" dirty="0" err="1"/>
              <a:t>nTotal</a:t>
            </a:r>
            <a:r>
              <a:rPr lang="en-US" sz="2400" dirty="0"/>
              <a:t> Cost=%.3lf",total_cost);</a:t>
            </a:r>
          </a:p>
          <a:p>
            <a:pPr marL="2103120" lvl="8" indent="0">
              <a:buNone/>
            </a:pPr>
            <a:r>
              <a:rPr lang="en-US" sz="2400" dirty="0"/>
              <a:t>  pay=(</a:t>
            </a:r>
            <a:r>
              <a:rPr lang="en-US" sz="2400" dirty="0" err="1"/>
              <a:t>total_cost</a:t>
            </a:r>
            <a:r>
              <a:rPr lang="en-US" sz="2400" dirty="0"/>
              <a:t>*0.05)+</a:t>
            </a:r>
            <a:r>
              <a:rPr lang="en-US" sz="2400" dirty="0" err="1"/>
              <a:t>total_cost</a:t>
            </a:r>
            <a:r>
              <a:rPr lang="en-US" sz="2400" dirty="0"/>
              <a:t>;</a:t>
            </a:r>
          </a:p>
          <a:p>
            <a:pPr marL="2103120" lvl="8" indent="0">
              <a:buNone/>
            </a:pPr>
            <a:r>
              <a:rPr lang="en-US" sz="2400" dirty="0"/>
              <a:t>  </a:t>
            </a:r>
            <a:r>
              <a:rPr lang="en-US" sz="2400" dirty="0" err="1"/>
              <a:t>p_tk</a:t>
            </a:r>
            <a:r>
              <a:rPr lang="en-US" sz="2400" dirty="0"/>
              <a:t>=ceil(pay)+30;/*vat-charge=30//=*/</a:t>
            </a:r>
          </a:p>
          <a:p>
            <a:pPr marL="2103120" lvl="8" indent="0">
              <a:buNone/>
            </a:pPr>
            <a:r>
              <a:rPr lang="en-US" sz="2400" dirty="0"/>
              <a:t>  </a:t>
            </a:r>
            <a:r>
              <a:rPr lang="en-US" sz="2400" dirty="0" err="1"/>
              <a:t>printf</a:t>
            </a:r>
            <a:r>
              <a:rPr lang="en-US" sz="2400" dirty="0"/>
              <a:t>("\n\</a:t>
            </a:r>
            <a:r>
              <a:rPr lang="en-US" sz="2400" dirty="0" err="1"/>
              <a:t>nTaka</a:t>
            </a:r>
            <a:r>
              <a:rPr lang="en-US" sz="2400" dirty="0"/>
              <a:t> need to be paid=%d",</a:t>
            </a:r>
            <a:r>
              <a:rPr lang="en-US" sz="2400" dirty="0" err="1"/>
              <a:t>p_tk</a:t>
            </a:r>
            <a:r>
              <a:rPr lang="en-US" sz="2400" dirty="0"/>
              <a:t>);</a:t>
            </a:r>
          </a:p>
          <a:p>
            <a:pPr marL="2103120" lvl="8" indent="0">
              <a:buNone/>
            </a:pPr>
            <a:r>
              <a:rPr lang="en-US" sz="2400" dirty="0"/>
              <a:t>  return (0);</a:t>
            </a:r>
          </a:p>
          <a:p>
            <a:pPr marL="2103120" lvl="8" indent="0">
              <a:buNone/>
            </a:pPr>
            <a:r>
              <a:rPr lang="en-US" sz="2400" dirty="0"/>
              <a:t>}</a:t>
            </a:r>
          </a:p>
          <a:p>
            <a:pPr marL="1874520" lvl="7" indent="0">
              <a:buNone/>
            </a:pPr>
            <a:r>
              <a:rPr lang="en-US" sz="2400" dirty="0"/>
              <a:t>float </a:t>
            </a:r>
            <a:r>
              <a:rPr lang="en-US" sz="2400" dirty="0" err="1"/>
              <a:t>spti</a:t>
            </a:r>
            <a:r>
              <a:rPr lang="en-US" sz="2400" dirty="0"/>
              <a:t>(float </a:t>
            </a:r>
            <a:r>
              <a:rPr lang="en-US" sz="2400" dirty="0" err="1"/>
              <a:t>h,float</a:t>
            </a:r>
            <a:r>
              <a:rPr lang="en-US" sz="2400" dirty="0"/>
              <a:t> m)</a:t>
            </a:r>
          </a:p>
          <a:p>
            <a:pPr marL="1874520" lvl="7" indent="0">
              <a:buNone/>
            </a:pPr>
            <a:r>
              <a:rPr lang="en-US" sz="2400" dirty="0"/>
              <a:t>{</a:t>
            </a:r>
          </a:p>
          <a:p>
            <a:pPr marL="1874520" lvl="7" indent="0">
              <a:buNone/>
            </a:pPr>
            <a:r>
              <a:rPr lang="en-US" sz="2400" dirty="0"/>
              <a:t>  h=h+(m/60);</a:t>
            </a:r>
          </a:p>
          <a:p>
            <a:pPr marL="1874520" lvl="7" indent="0">
              <a:buNone/>
            </a:pPr>
            <a:r>
              <a:rPr lang="en-US" sz="2400" dirty="0"/>
              <a:t>  return (h);</a:t>
            </a:r>
          </a:p>
          <a:p>
            <a:pPr marL="1874520" lvl="7" indent="0">
              <a:buNone/>
            </a:pPr>
            <a:r>
              <a:rPr lang="en-US" sz="2400" dirty="0"/>
              <a:t>}</a:t>
            </a:r>
          </a:p>
          <a:p>
            <a:r>
              <a:rPr lang="en-US" dirty="0"/>
              <a:t> </a:t>
            </a:r>
          </a:p>
          <a:p>
            <a:pPr marL="2103120" lvl="8" indent="0">
              <a:buNone/>
            </a:pPr>
            <a:endParaRPr lang="en-US" sz="2400" dirty="0"/>
          </a:p>
        </p:txBody>
      </p:sp>
    </p:spTree>
    <p:extLst>
      <p:ext uri="{BB962C8B-B14F-4D97-AF65-F5344CB8AC3E}">
        <p14:creationId xmlns:p14="http://schemas.microsoft.com/office/powerpoint/2010/main" val="1211854401"/>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900">
                                          <p:stCondLst>
                                            <p:cond delay="0"/>
                                          </p:stCondLst>
                                        </p:cTn>
                                        <p:tgtEl>
                                          <p:spTgt spid="3">
                                            <p:txEl>
                                              <p:pRg st="0" end="0"/>
                                            </p:txEl>
                                          </p:spTgt>
                                        </p:tgtEl>
                                      </p:cBhvr>
                                    </p:animEffect>
                                    <p:anim calcmode="lin" valueType="num">
                                      <p:cBhvr>
                                        <p:cTn id="8" dur="9110"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3320"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3320" tmFilter="0, 0; 0.125,0.2665; 0.25,0.4; 0.375,0.465; 0.5,0.5;  0.625,0.535; 0.75,0.6; 0.875,0.7335; 1,1">
                                          <p:stCondLst>
                                            <p:cond delay="3320"/>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1660" tmFilter="0, 0; 0.125,0.2665; 0.25,0.4; 0.375,0.465; 0.5,0.5;  0.625,0.535; 0.75,0.6; 0.875,0.7335; 1,1">
                                          <p:stCondLst>
                                            <p:cond delay="6620"/>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820" tmFilter="0, 0; 0.125,0.2665; 0.25,0.4; 0.375,0.465; 0.5,0.5;  0.625,0.535; 0.75,0.6; 0.875,0.7335; 1,1">
                                          <p:stCondLst>
                                            <p:cond delay="8280"/>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130">
                                          <p:stCondLst>
                                            <p:cond delay="3250"/>
                                          </p:stCondLst>
                                        </p:cTn>
                                        <p:tgtEl>
                                          <p:spTgt spid="3">
                                            <p:txEl>
                                              <p:pRg st="0" end="0"/>
                                            </p:txEl>
                                          </p:spTgt>
                                        </p:tgtEl>
                                      </p:cBhvr>
                                      <p:to x="100000" y="60000"/>
                                    </p:animScale>
                                    <p:animScale>
                                      <p:cBhvr>
                                        <p:cTn id="14" dur="830" decel="50000">
                                          <p:stCondLst>
                                            <p:cond delay="3380"/>
                                          </p:stCondLst>
                                        </p:cTn>
                                        <p:tgtEl>
                                          <p:spTgt spid="3">
                                            <p:txEl>
                                              <p:pRg st="0" end="0"/>
                                            </p:txEl>
                                          </p:spTgt>
                                        </p:tgtEl>
                                      </p:cBhvr>
                                      <p:to x="100000" y="100000"/>
                                    </p:animScale>
                                    <p:animScale>
                                      <p:cBhvr>
                                        <p:cTn id="15" dur="130">
                                          <p:stCondLst>
                                            <p:cond delay="6560"/>
                                          </p:stCondLst>
                                        </p:cTn>
                                        <p:tgtEl>
                                          <p:spTgt spid="3">
                                            <p:txEl>
                                              <p:pRg st="0" end="0"/>
                                            </p:txEl>
                                          </p:spTgt>
                                        </p:tgtEl>
                                      </p:cBhvr>
                                      <p:to x="100000" y="80000"/>
                                    </p:animScale>
                                    <p:animScale>
                                      <p:cBhvr>
                                        <p:cTn id="16" dur="830" decel="50000">
                                          <p:stCondLst>
                                            <p:cond delay="6690"/>
                                          </p:stCondLst>
                                        </p:cTn>
                                        <p:tgtEl>
                                          <p:spTgt spid="3">
                                            <p:txEl>
                                              <p:pRg st="0" end="0"/>
                                            </p:txEl>
                                          </p:spTgt>
                                        </p:tgtEl>
                                      </p:cBhvr>
                                      <p:to x="100000" y="100000"/>
                                    </p:animScale>
                                    <p:animScale>
                                      <p:cBhvr>
                                        <p:cTn id="17" dur="130">
                                          <p:stCondLst>
                                            <p:cond delay="8210"/>
                                          </p:stCondLst>
                                        </p:cTn>
                                        <p:tgtEl>
                                          <p:spTgt spid="3">
                                            <p:txEl>
                                              <p:pRg st="0" end="0"/>
                                            </p:txEl>
                                          </p:spTgt>
                                        </p:tgtEl>
                                      </p:cBhvr>
                                      <p:to x="100000" y="90000"/>
                                    </p:animScale>
                                    <p:animScale>
                                      <p:cBhvr>
                                        <p:cTn id="18" dur="830" decel="50000">
                                          <p:stCondLst>
                                            <p:cond delay="8340"/>
                                          </p:stCondLst>
                                        </p:cTn>
                                        <p:tgtEl>
                                          <p:spTgt spid="3">
                                            <p:txEl>
                                              <p:pRg st="0" end="0"/>
                                            </p:txEl>
                                          </p:spTgt>
                                        </p:tgtEl>
                                      </p:cBhvr>
                                      <p:to x="100000" y="100000"/>
                                    </p:animScale>
                                    <p:animScale>
                                      <p:cBhvr>
                                        <p:cTn id="19" dur="130">
                                          <p:stCondLst>
                                            <p:cond delay="9040"/>
                                          </p:stCondLst>
                                        </p:cTn>
                                        <p:tgtEl>
                                          <p:spTgt spid="3">
                                            <p:txEl>
                                              <p:pRg st="0" end="0"/>
                                            </p:txEl>
                                          </p:spTgt>
                                        </p:tgtEl>
                                      </p:cBhvr>
                                      <p:to x="100000" y="95000"/>
                                    </p:animScale>
                                    <p:animScale>
                                      <p:cBhvr>
                                        <p:cTn id="20" dur="830" decel="50000">
                                          <p:stCondLst>
                                            <p:cond delay="9170"/>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2900">
                                          <p:stCondLst>
                                            <p:cond delay="0"/>
                                          </p:stCondLst>
                                        </p:cTn>
                                        <p:tgtEl>
                                          <p:spTgt spid="3">
                                            <p:txEl>
                                              <p:pRg st="1" end="1"/>
                                            </p:txEl>
                                          </p:spTgt>
                                        </p:tgtEl>
                                      </p:cBhvr>
                                    </p:animEffect>
                                    <p:anim calcmode="lin" valueType="num">
                                      <p:cBhvr>
                                        <p:cTn id="24" dur="9110"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3320"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3320" tmFilter="0, 0; 0.125,0.2665; 0.25,0.4; 0.375,0.465; 0.5,0.5;  0.625,0.535; 0.75,0.6; 0.875,0.7335; 1,1">
                                          <p:stCondLst>
                                            <p:cond delay="3320"/>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1660" tmFilter="0, 0; 0.125,0.2665; 0.25,0.4; 0.375,0.465; 0.5,0.5;  0.625,0.535; 0.75,0.6; 0.875,0.7335; 1,1">
                                          <p:stCondLst>
                                            <p:cond delay="6620"/>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820" tmFilter="0, 0; 0.125,0.2665; 0.25,0.4; 0.375,0.465; 0.5,0.5;  0.625,0.535; 0.75,0.6; 0.875,0.7335; 1,1">
                                          <p:stCondLst>
                                            <p:cond delay="8280"/>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130">
                                          <p:stCondLst>
                                            <p:cond delay="3250"/>
                                          </p:stCondLst>
                                        </p:cTn>
                                        <p:tgtEl>
                                          <p:spTgt spid="3">
                                            <p:txEl>
                                              <p:pRg st="1" end="1"/>
                                            </p:txEl>
                                          </p:spTgt>
                                        </p:tgtEl>
                                      </p:cBhvr>
                                      <p:to x="100000" y="60000"/>
                                    </p:animScale>
                                    <p:animScale>
                                      <p:cBhvr>
                                        <p:cTn id="30" dur="830" decel="50000">
                                          <p:stCondLst>
                                            <p:cond delay="3380"/>
                                          </p:stCondLst>
                                        </p:cTn>
                                        <p:tgtEl>
                                          <p:spTgt spid="3">
                                            <p:txEl>
                                              <p:pRg st="1" end="1"/>
                                            </p:txEl>
                                          </p:spTgt>
                                        </p:tgtEl>
                                      </p:cBhvr>
                                      <p:to x="100000" y="100000"/>
                                    </p:animScale>
                                    <p:animScale>
                                      <p:cBhvr>
                                        <p:cTn id="31" dur="130">
                                          <p:stCondLst>
                                            <p:cond delay="6560"/>
                                          </p:stCondLst>
                                        </p:cTn>
                                        <p:tgtEl>
                                          <p:spTgt spid="3">
                                            <p:txEl>
                                              <p:pRg st="1" end="1"/>
                                            </p:txEl>
                                          </p:spTgt>
                                        </p:tgtEl>
                                      </p:cBhvr>
                                      <p:to x="100000" y="80000"/>
                                    </p:animScale>
                                    <p:animScale>
                                      <p:cBhvr>
                                        <p:cTn id="32" dur="830" decel="50000">
                                          <p:stCondLst>
                                            <p:cond delay="6690"/>
                                          </p:stCondLst>
                                        </p:cTn>
                                        <p:tgtEl>
                                          <p:spTgt spid="3">
                                            <p:txEl>
                                              <p:pRg st="1" end="1"/>
                                            </p:txEl>
                                          </p:spTgt>
                                        </p:tgtEl>
                                      </p:cBhvr>
                                      <p:to x="100000" y="100000"/>
                                    </p:animScale>
                                    <p:animScale>
                                      <p:cBhvr>
                                        <p:cTn id="33" dur="130">
                                          <p:stCondLst>
                                            <p:cond delay="8210"/>
                                          </p:stCondLst>
                                        </p:cTn>
                                        <p:tgtEl>
                                          <p:spTgt spid="3">
                                            <p:txEl>
                                              <p:pRg st="1" end="1"/>
                                            </p:txEl>
                                          </p:spTgt>
                                        </p:tgtEl>
                                      </p:cBhvr>
                                      <p:to x="100000" y="90000"/>
                                    </p:animScale>
                                    <p:animScale>
                                      <p:cBhvr>
                                        <p:cTn id="34" dur="830" decel="50000">
                                          <p:stCondLst>
                                            <p:cond delay="8340"/>
                                          </p:stCondLst>
                                        </p:cTn>
                                        <p:tgtEl>
                                          <p:spTgt spid="3">
                                            <p:txEl>
                                              <p:pRg st="1" end="1"/>
                                            </p:txEl>
                                          </p:spTgt>
                                        </p:tgtEl>
                                      </p:cBhvr>
                                      <p:to x="100000" y="100000"/>
                                    </p:animScale>
                                    <p:animScale>
                                      <p:cBhvr>
                                        <p:cTn id="35" dur="130">
                                          <p:stCondLst>
                                            <p:cond delay="9040"/>
                                          </p:stCondLst>
                                        </p:cTn>
                                        <p:tgtEl>
                                          <p:spTgt spid="3">
                                            <p:txEl>
                                              <p:pRg st="1" end="1"/>
                                            </p:txEl>
                                          </p:spTgt>
                                        </p:tgtEl>
                                      </p:cBhvr>
                                      <p:to x="100000" y="95000"/>
                                    </p:animScale>
                                    <p:animScale>
                                      <p:cBhvr>
                                        <p:cTn id="36" dur="830" decel="50000">
                                          <p:stCondLst>
                                            <p:cond delay="9170"/>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2900">
                                          <p:stCondLst>
                                            <p:cond delay="0"/>
                                          </p:stCondLst>
                                        </p:cTn>
                                        <p:tgtEl>
                                          <p:spTgt spid="3">
                                            <p:txEl>
                                              <p:pRg st="2" end="2"/>
                                            </p:txEl>
                                          </p:spTgt>
                                        </p:tgtEl>
                                      </p:cBhvr>
                                    </p:animEffect>
                                    <p:anim calcmode="lin" valueType="num">
                                      <p:cBhvr>
                                        <p:cTn id="40" dur="9110"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3320"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3320" tmFilter="0, 0; 0.125,0.2665; 0.25,0.4; 0.375,0.465; 0.5,0.5;  0.625,0.535; 0.75,0.6; 0.875,0.7335; 1,1">
                                          <p:stCondLst>
                                            <p:cond delay="3320"/>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1660" tmFilter="0, 0; 0.125,0.2665; 0.25,0.4; 0.375,0.465; 0.5,0.5;  0.625,0.535; 0.75,0.6; 0.875,0.7335; 1,1">
                                          <p:stCondLst>
                                            <p:cond delay="6620"/>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820" tmFilter="0, 0; 0.125,0.2665; 0.25,0.4; 0.375,0.465; 0.5,0.5;  0.625,0.535; 0.75,0.6; 0.875,0.7335; 1,1">
                                          <p:stCondLst>
                                            <p:cond delay="8280"/>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130">
                                          <p:stCondLst>
                                            <p:cond delay="3250"/>
                                          </p:stCondLst>
                                        </p:cTn>
                                        <p:tgtEl>
                                          <p:spTgt spid="3">
                                            <p:txEl>
                                              <p:pRg st="2" end="2"/>
                                            </p:txEl>
                                          </p:spTgt>
                                        </p:tgtEl>
                                      </p:cBhvr>
                                      <p:to x="100000" y="60000"/>
                                    </p:animScale>
                                    <p:animScale>
                                      <p:cBhvr>
                                        <p:cTn id="46" dur="830" decel="50000">
                                          <p:stCondLst>
                                            <p:cond delay="3380"/>
                                          </p:stCondLst>
                                        </p:cTn>
                                        <p:tgtEl>
                                          <p:spTgt spid="3">
                                            <p:txEl>
                                              <p:pRg st="2" end="2"/>
                                            </p:txEl>
                                          </p:spTgt>
                                        </p:tgtEl>
                                      </p:cBhvr>
                                      <p:to x="100000" y="100000"/>
                                    </p:animScale>
                                    <p:animScale>
                                      <p:cBhvr>
                                        <p:cTn id="47" dur="130">
                                          <p:stCondLst>
                                            <p:cond delay="6560"/>
                                          </p:stCondLst>
                                        </p:cTn>
                                        <p:tgtEl>
                                          <p:spTgt spid="3">
                                            <p:txEl>
                                              <p:pRg st="2" end="2"/>
                                            </p:txEl>
                                          </p:spTgt>
                                        </p:tgtEl>
                                      </p:cBhvr>
                                      <p:to x="100000" y="80000"/>
                                    </p:animScale>
                                    <p:animScale>
                                      <p:cBhvr>
                                        <p:cTn id="48" dur="830" decel="50000">
                                          <p:stCondLst>
                                            <p:cond delay="6690"/>
                                          </p:stCondLst>
                                        </p:cTn>
                                        <p:tgtEl>
                                          <p:spTgt spid="3">
                                            <p:txEl>
                                              <p:pRg st="2" end="2"/>
                                            </p:txEl>
                                          </p:spTgt>
                                        </p:tgtEl>
                                      </p:cBhvr>
                                      <p:to x="100000" y="100000"/>
                                    </p:animScale>
                                    <p:animScale>
                                      <p:cBhvr>
                                        <p:cTn id="49" dur="130">
                                          <p:stCondLst>
                                            <p:cond delay="8210"/>
                                          </p:stCondLst>
                                        </p:cTn>
                                        <p:tgtEl>
                                          <p:spTgt spid="3">
                                            <p:txEl>
                                              <p:pRg st="2" end="2"/>
                                            </p:txEl>
                                          </p:spTgt>
                                        </p:tgtEl>
                                      </p:cBhvr>
                                      <p:to x="100000" y="90000"/>
                                    </p:animScale>
                                    <p:animScale>
                                      <p:cBhvr>
                                        <p:cTn id="50" dur="830" decel="50000">
                                          <p:stCondLst>
                                            <p:cond delay="8340"/>
                                          </p:stCondLst>
                                        </p:cTn>
                                        <p:tgtEl>
                                          <p:spTgt spid="3">
                                            <p:txEl>
                                              <p:pRg st="2" end="2"/>
                                            </p:txEl>
                                          </p:spTgt>
                                        </p:tgtEl>
                                      </p:cBhvr>
                                      <p:to x="100000" y="100000"/>
                                    </p:animScale>
                                    <p:animScale>
                                      <p:cBhvr>
                                        <p:cTn id="51" dur="130">
                                          <p:stCondLst>
                                            <p:cond delay="9040"/>
                                          </p:stCondLst>
                                        </p:cTn>
                                        <p:tgtEl>
                                          <p:spTgt spid="3">
                                            <p:txEl>
                                              <p:pRg st="2" end="2"/>
                                            </p:txEl>
                                          </p:spTgt>
                                        </p:tgtEl>
                                      </p:cBhvr>
                                      <p:to x="100000" y="95000"/>
                                    </p:animScale>
                                    <p:animScale>
                                      <p:cBhvr>
                                        <p:cTn id="52" dur="830" decel="50000">
                                          <p:stCondLst>
                                            <p:cond delay="9170"/>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2900">
                                          <p:stCondLst>
                                            <p:cond delay="0"/>
                                          </p:stCondLst>
                                        </p:cTn>
                                        <p:tgtEl>
                                          <p:spTgt spid="3">
                                            <p:txEl>
                                              <p:pRg st="3" end="3"/>
                                            </p:txEl>
                                          </p:spTgt>
                                        </p:tgtEl>
                                      </p:cBhvr>
                                    </p:animEffect>
                                    <p:anim calcmode="lin" valueType="num">
                                      <p:cBhvr>
                                        <p:cTn id="56" dur="9110"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3320"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3320" tmFilter="0, 0; 0.125,0.2665; 0.25,0.4; 0.375,0.465; 0.5,0.5;  0.625,0.535; 0.75,0.6; 0.875,0.7335; 1,1">
                                          <p:stCondLst>
                                            <p:cond delay="3320"/>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1660" tmFilter="0, 0; 0.125,0.2665; 0.25,0.4; 0.375,0.465; 0.5,0.5;  0.625,0.535; 0.75,0.6; 0.875,0.7335; 1,1">
                                          <p:stCondLst>
                                            <p:cond delay="6620"/>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820" tmFilter="0, 0; 0.125,0.2665; 0.25,0.4; 0.375,0.465; 0.5,0.5;  0.625,0.535; 0.75,0.6; 0.875,0.7335; 1,1">
                                          <p:stCondLst>
                                            <p:cond delay="8280"/>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130">
                                          <p:stCondLst>
                                            <p:cond delay="3250"/>
                                          </p:stCondLst>
                                        </p:cTn>
                                        <p:tgtEl>
                                          <p:spTgt spid="3">
                                            <p:txEl>
                                              <p:pRg st="3" end="3"/>
                                            </p:txEl>
                                          </p:spTgt>
                                        </p:tgtEl>
                                      </p:cBhvr>
                                      <p:to x="100000" y="60000"/>
                                    </p:animScale>
                                    <p:animScale>
                                      <p:cBhvr>
                                        <p:cTn id="62" dur="830" decel="50000">
                                          <p:stCondLst>
                                            <p:cond delay="3380"/>
                                          </p:stCondLst>
                                        </p:cTn>
                                        <p:tgtEl>
                                          <p:spTgt spid="3">
                                            <p:txEl>
                                              <p:pRg st="3" end="3"/>
                                            </p:txEl>
                                          </p:spTgt>
                                        </p:tgtEl>
                                      </p:cBhvr>
                                      <p:to x="100000" y="100000"/>
                                    </p:animScale>
                                    <p:animScale>
                                      <p:cBhvr>
                                        <p:cTn id="63" dur="130">
                                          <p:stCondLst>
                                            <p:cond delay="6560"/>
                                          </p:stCondLst>
                                        </p:cTn>
                                        <p:tgtEl>
                                          <p:spTgt spid="3">
                                            <p:txEl>
                                              <p:pRg st="3" end="3"/>
                                            </p:txEl>
                                          </p:spTgt>
                                        </p:tgtEl>
                                      </p:cBhvr>
                                      <p:to x="100000" y="80000"/>
                                    </p:animScale>
                                    <p:animScale>
                                      <p:cBhvr>
                                        <p:cTn id="64" dur="830" decel="50000">
                                          <p:stCondLst>
                                            <p:cond delay="6690"/>
                                          </p:stCondLst>
                                        </p:cTn>
                                        <p:tgtEl>
                                          <p:spTgt spid="3">
                                            <p:txEl>
                                              <p:pRg st="3" end="3"/>
                                            </p:txEl>
                                          </p:spTgt>
                                        </p:tgtEl>
                                      </p:cBhvr>
                                      <p:to x="100000" y="100000"/>
                                    </p:animScale>
                                    <p:animScale>
                                      <p:cBhvr>
                                        <p:cTn id="65" dur="130">
                                          <p:stCondLst>
                                            <p:cond delay="8210"/>
                                          </p:stCondLst>
                                        </p:cTn>
                                        <p:tgtEl>
                                          <p:spTgt spid="3">
                                            <p:txEl>
                                              <p:pRg st="3" end="3"/>
                                            </p:txEl>
                                          </p:spTgt>
                                        </p:tgtEl>
                                      </p:cBhvr>
                                      <p:to x="100000" y="90000"/>
                                    </p:animScale>
                                    <p:animScale>
                                      <p:cBhvr>
                                        <p:cTn id="66" dur="830" decel="50000">
                                          <p:stCondLst>
                                            <p:cond delay="8340"/>
                                          </p:stCondLst>
                                        </p:cTn>
                                        <p:tgtEl>
                                          <p:spTgt spid="3">
                                            <p:txEl>
                                              <p:pRg st="3" end="3"/>
                                            </p:txEl>
                                          </p:spTgt>
                                        </p:tgtEl>
                                      </p:cBhvr>
                                      <p:to x="100000" y="100000"/>
                                    </p:animScale>
                                    <p:animScale>
                                      <p:cBhvr>
                                        <p:cTn id="67" dur="130">
                                          <p:stCondLst>
                                            <p:cond delay="9040"/>
                                          </p:stCondLst>
                                        </p:cTn>
                                        <p:tgtEl>
                                          <p:spTgt spid="3">
                                            <p:txEl>
                                              <p:pRg st="3" end="3"/>
                                            </p:txEl>
                                          </p:spTgt>
                                        </p:tgtEl>
                                      </p:cBhvr>
                                      <p:to x="100000" y="95000"/>
                                    </p:animScale>
                                    <p:animScale>
                                      <p:cBhvr>
                                        <p:cTn id="68" dur="830" decel="50000">
                                          <p:stCondLst>
                                            <p:cond delay="9170"/>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2900">
                                          <p:stCondLst>
                                            <p:cond delay="0"/>
                                          </p:stCondLst>
                                        </p:cTn>
                                        <p:tgtEl>
                                          <p:spTgt spid="3">
                                            <p:txEl>
                                              <p:pRg st="4" end="4"/>
                                            </p:txEl>
                                          </p:spTgt>
                                        </p:tgtEl>
                                      </p:cBhvr>
                                    </p:animEffect>
                                    <p:anim calcmode="lin" valueType="num">
                                      <p:cBhvr>
                                        <p:cTn id="72" dur="9110"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3320"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3320" tmFilter="0, 0; 0.125,0.2665; 0.25,0.4; 0.375,0.465; 0.5,0.5;  0.625,0.535; 0.75,0.6; 0.875,0.7335; 1,1">
                                          <p:stCondLst>
                                            <p:cond delay="3320"/>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1660" tmFilter="0, 0; 0.125,0.2665; 0.25,0.4; 0.375,0.465; 0.5,0.5;  0.625,0.535; 0.75,0.6; 0.875,0.7335; 1,1">
                                          <p:stCondLst>
                                            <p:cond delay="6620"/>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820" tmFilter="0, 0; 0.125,0.2665; 0.25,0.4; 0.375,0.465; 0.5,0.5;  0.625,0.535; 0.75,0.6; 0.875,0.7335; 1,1">
                                          <p:stCondLst>
                                            <p:cond delay="8280"/>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130">
                                          <p:stCondLst>
                                            <p:cond delay="3250"/>
                                          </p:stCondLst>
                                        </p:cTn>
                                        <p:tgtEl>
                                          <p:spTgt spid="3">
                                            <p:txEl>
                                              <p:pRg st="4" end="4"/>
                                            </p:txEl>
                                          </p:spTgt>
                                        </p:tgtEl>
                                      </p:cBhvr>
                                      <p:to x="100000" y="60000"/>
                                    </p:animScale>
                                    <p:animScale>
                                      <p:cBhvr>
                                        <p:cTn id="78" dur="830" decel="50000">
                                          <p:stCondLst>
                                            <p:cond delay="3380"/>
                                          </p:stCondLst>
                                        </p:cTn>
                                        <p:tgtEl>
                                          <p:spTgt spid="3">
                                            <p:txEl>
                                              <p:pRg st="4" end="4"/>
                                            </p:txEl>
                                          </p:spTgt>
                                        </p:tgtEl>
                                      </p:cBhvr>
                                      <p:to x="100000" y="100000"/>
                                    </p:animScale>
                                    <p:animScale>
                                      <p:cBhvr>
                                        <p:cTn id="79" dur="130">
                                          <p:stCondLst>
                                            <p:cond delay="6560"/>
                                          </p:stCondLst>
                                        </p:cTn>
                                        <p:tgtEl>
                                          <p:spTgt spid="3">
                                            <p:txEl>
                                              <p:pRg st="4" end="4"/>
                                            </p:txEl>
                                          </p:spTgt>
                                        </p:tgtEl>
                                      </p:cBhvr>
                                      <p:to x="100000" y="80000"/>
                                    </p:animScale>
                                    <p:animScale>
                                      <p:cBhvr>
                                        <p:cTn id="80" dur="830" decel="50000">
                                          <p:stCondLst>
                                            <p:cond delay="6690"/>
                                          </p:stCondLst>
                                        </p:cTn>
                                        <p:tgtEl>
                                          <p:spTgt spid="3">
                                            <p:txEl>
                                              <p:pRg st="4" end="4"/>
                                            </p:txEl>
                                          </p:spTgt>
                                        </p:tgtEl>
                                      </p:cBhvr>
                                      <p:to x="100000" y="100000"/>
                                    </p:animScale>
                                    <p:animScale>
                                      <p:cBhvr>
                                        <p:cTn id="81" dur="130">
                                          <p:stCondLst>
                                            <p:cond delay="8210"/>
                                          </p:stCondLst>
                                        </p:cTn>
                                        <p:tgtEl>
                                          <p:spTgt spid="3">
                                            <p:txEl>
                                              <p:pRg st="4" end="4"/>
                                            </p:txEl>
                                          </p:spTgt>
                                        </p:tgtEl>
                                      </p:cBhvr>
                                      <p:to x="100000" y="90000"/>
                                    </p:animScale>
                                    <p:animScale>
                                      <p:cBhvr>
                                        <p:cTn id="82" dur="830" decel="50000">
                                          <p:stCondLst>
                                            <p:cond delay="8340"/>
                                          </p:stCondLst>
                                        </p:cTn>
                                        <p:tgtEl>
                                          <p:spTgt spid="3">
                                            <p:txEl>
                                              <p:pRg st="4" end="4"/>
                                            </p:txEl>
                                          </p:spTgt>
                                        </p:tgtEl>
                                      </p:cBhvr>
                                      <p:to x="100000" y="100000"/>
                                    </p:animScale>
                                    <p:animScale>
                                      <p:cBhvr>
                                        <p:cTn id="83" dur="130">
                                          <p:stCondLst>
                                            <p:cond delay="9040"/>
                                          </p:stCondLst>
                                        </p:cTn>
                                        <p:tgtEl>
                                          <p:spTgt spid="3">
                                            <p:txEl>
                                              <p:pRg st="4" end="4"/>
                                            </p:txEl>
                                          </p:spTgt>
                                        </p:tgtEl>
                                      </p:cBhvr>
                                      <p:to x="100000" y="95000"/>
                                    </p:animScale>
                                    <p:animScale>
                                      <p:cBhvr>
                                        <p:cTn id="84" dur="830" decel="50000">
                                          <p:stCondLst>
                                            <p:cond delay="9170"/>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2900">
                                          <p:stCondLst>
                                            <p:cond delay="0"/>
                                          </p:stCondLst>
                                        </p:cTn>
                                        <p:tgtEl>
                                          <p:spTgt spid="3">
                                            <p:txEl>
                                              <p:pRg st="5" end="5"/>
                                            </p:txEl>
                                          </p:spTgt>
                                        </p:tgtEl>
                                      </p:cBhvr>
                                    </p:animEffect>
                                    <p:anim calcmode="lin" valueType="num">
                                      <p:cBhvr>
                                        <p:cTn id="88" dur="9110"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3320"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3320" tmFilter="0, 0; 0.125,0.2665; 0.25,0.4; 0.375,0.465; 0.5,0.5;  0.625,0.535; 0.75,0.6; 0.875,0.7335; 1,1">
                                          <p:stCondLst>
                                            <p:cond delay="3320"/>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1660" tmFilter="0, 0; 0.125,0.2665; 0.25,0.4; 0.375,0.465; 0.5,0.5;  0.625,0.535; 0.75,0.6; 0.875,0.7335; 1,1">
                                          <p:stCondLst>
                                            <p:cond delay="6620"/>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820" tmFilter="0, 0; 0.125,0.2665; 0.25,0.4; 0.375,0.465; 0.5,0.5;  0.625,0.535; 0.75,0.6; 0.875,0.7335; 1,1">
                                          <p:stCondLst>
                                            <p:cond delay="8280"/>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130">
                                          <p:stCondLst>
                                            <p:cond delay="3250"/>
                                          </p:stCondLst>
                                        </p:cTn>
                                        <p:tgtEl>
                                          <p:spTgt spid="3">
                                            <p:txEl>
                                              <p:pRg st="5" end="5"/>
                                            </p:txEl>
                                          </p:spTgt>
                                        </p:tgtEl>
                                      </p:cBhvr>
                                      <p:to x="100000" y="60000"/>
                                    </p:animScale>
                                    <p:animScale>
                                      <p:cBhvr>
                                        <p:cTn id="94" dur="830" decel="50000">
                                          <p:stCondLst>
                                            <p:cond delay="3380"/>
                                          </p:stCondLst>
                                        </p:cTn>
                                        <p:tgtEl>
                                          <p:spTgt spid="3">
                                            <p:txEl>
                                              <p:pRg st="5" end="5"/>
                                            </p:txEl>
                                          </p:spTgt>
                                        </p:tgtEl>
                                      </p:cBhvr>
                                      <p:to x="100000" y="100000"/>
                                    </p:animScale>
                                    <p:animScale>
                                      <p:cBhvr>
                                        <p:cTn id="95" dur="130">
                                          <p:stCondLst>
                                            <p:cond delay="6560"/>
                                          </p:stCondLst>
                                        </p:cTn>
                                        <p:tgtEl>
                                          <p:spTgt spid="3">
                                            <p:txEl>
                                              <p:pRg st="5" end="5"/>
                                            </p:txEl>
                                          </p:spTgt>
                                        </p:tgtEl>
                                      </p:cBhvr>
                                      <p:to x="100000" y="80000"/>
                                    </p:animScale>
                                    <p:animScale>
                                      <p:cBhvr>
                                        <p:cTn id="96" dur="830" decel="50000">
                                          <p:stCondLst>
                                            <p:cond delay="6690"/>
                                          </p:stCondLst>
                                        </p:cTn>
                                        <p:tgtEl>
                                          <p:spTgt spid="3">
                                            <p:txEl>
                                              <p:pRg st="5" end="5"/>
                                            </p:txEl>
                                          </p:spTgt>
                                        </p:tgtEl>
                                      </p:cBhvr>
                                      <p:to x="100000" y="100000"/>
                                    </p:animScale>
                                    <p:animScale>
                                      <p:cBhvr>
                                        <p:cTn id="97" dur="130">
                                          <p:stCondLst>
                                            <p:cond delay="8210"/>
                                          </p:stCondLst>
                                        </p:cTn>
                                        <p:tgtEl>
                                          <p:spTgt spid="3">
                                            <p:txEl>
                                              <p:pRg st="5" end="5"/>
                                            </p:txEl>
                                          </p:spTgt>
                                        </p:tgtEl>
                                      </p:cBhvr>
                                      <p:to x="100000" y="90000"/>
                                    </p:animScale>
                                    <p:animScale>
                                      <p:cBhvr>
                                        <p:cTn id="98" dur="830" decel="50000">
                                          <p:stCondLst>
                                            <p:cond delay="8340"/>
                                          </p:stCondLst>
                                        </p:cTn>
                                        <p:tgtEl>
                                          <p:spTgt spid="3">
                                            <p:txEl>
                                              <p:pRg st="5" end="5"/>
                                            </p:txEl>
                                          </p:spTgt>
                                        </p:tgtEl>
                                      </p:cBhvr>
                                      <p:to x="100000" y="100000"/>
                                    </p:animScale>
                                    <p:animScale>
                                      <p:cBhvr>
                                        <p:cTn id="99" dur="130">
                                          <p:stCondLst>
                                            <p:cond delay="9040"/>
                                          </p:stCondLst>
                                        </p:cTn>
                                        <p:tgtEl>
                                          <p:spTgt spid="3">
                                            <p:txEl>
                                              <p:pRg st="5" end="5"/>
                                            </p:txEl>
                                          </p:spTgt>
                                        </p:tgtEl>
                                      </p:cBhvr>
                                      <p:to x="100000" y="95000"/>
                                    </p:animScale>
                                    <p:animScale>
                                      <p:cBhvr>
                                        <p:cTn id="100" dur="830" decel="50000">
                                          <p:stCondLst>
                                            <p:cond delay="9170"/>
                                          </p:stCondLst>
                                        </p:cTn>
                                        <p:tgtEl>
                                          <p:spTgt spid="3">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animEffect transition="in" filter="wipe(down)">
                                      <p:cBhvr>
                                        <p:cTn id="103" dur="2900">
                                          <p:stCondLst>
                                            <p:cond delay="0"/>
                                          </p:stCondLst>
                                        </p:cTn>
                                        <p:tgtEl>
                                          <p:spTgt spid="3">
                                            <p:txEl>
                                              <p:pRg st="6" end="6"/>
                                            </p:txEl>
                                          </p:spTgt>
                                        </p:tgtEl>
                                      </p:cBhvr>
                                    </p:animEffect>
                                    <p:anim calcmode="lin" valueType="num">
                                      <p:cBhvr>
                                        <p:cTn id="104" dur="9110"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5" dur="3320"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6" dur="3320" tmFilter="0, 0; 0.125,0.2665; 0.25,0.4; 0.375,0.465; 0.5,0.5;  0.625,0.535; 0.75,0.6; 0.875,0.7335; 1,1">
                                          <p:stCondLst>
                                            <p:cond delay="3320"/>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7" dur="1660" tmFilter="0, 0; 0.125,0.2665; 0.25,0.4; 0.375,0.465; 0.5,0.5;  0.625,0.535; 0.75,0.6; 0.875,0.7335; 1,1">
                                          <p:stCondLst>
                                            <p:cond delay="6620"/>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8" dur="820" tmFilter="0, 0; 0.125,0.2665; 0.25,0.4; 0.375,0.465; 0.5,0.5;  0.625,0.535; 0.75,0.6; 0.875,0.7335; 1,1">
                                          <p:stCondLst>
                                            <p:cond delay="8280"/>
                                          </p:stCondLst>
                                        </p:cTn>
                                        <p:tgtEl>
                                          <p:spTgt spid="3">
                                            <p:txEl>
                                              <p:pRg st="6" end="6"/>
                                            </p:txEl>
                                          </p:spTgt>
                                        </p:tgtEl>
                                        <p:attrNameLst>
                                          <p:attrName>ppt_y</p:attrName>
                                        </p:attrNameLst>
                                      </p:cBhvr>
                                      <p:tavLst>
                                        <p:tav tm="0" fmla="#ppt_y-sin(pi*$)/81">
                                          <p:val>
                                            <p:fltVal val="0"/>
                                          </p:val>
                                        </p:tav>
                                        <p:tav tm="100000">
                                          <p:val>
                                            <p:fltVal val="1"/>
                                          </p:val>
                                        </p:tav>
                                      </p:tavLst>
                                    </p:anim>
                                    <p:animScale>
                                      <p:cBhvr>
                                        <p:cTn id="109" dur="130">
                                          <p:stCondLst>
                                            <p:cond delay="3250"/>
                                          </p:stCondLst>
                                        </p:cTn>
                                        <p:tgtEl>
                                          <p:spTgt spid="3">
                                            <p:txEl>
                                              <p:pRg st="6" end="6"/>
                                            </p:txEl>
                                          </p:spTgt>
                                        </p:tgtEl>
                                      </p:cBhvr>
                                      <p:to x="100000" y="60000"/>
                                    </p:animScale>
                                    <p:animScale>
                                      <p:cBhvr>
                                        <p:cTn id="110" dur="830" decel="50000">
                                          <p:stCondLst>
                                            <p:cond delay="3380"/>
                                          </p:stCondLst>
                                        </p:cTn>
                                        <p:tgtEl>
                                          <p:spTgt spid="3">
                                            <p:txEl>
                                              <p:pRg st="6" end="6"/>
                                            </p:txEl>
                                          </p:spTgt>
                                        </p:tgtEl>
                                      </p:cBhvr>
                                      <p:to x="100000" y="100000"/>
                                    </p:animScale>
                                    <p:animScale>
                                      <p:cBhvr>
                                        <p:cTn id="111" dur="130">
                                          <p:stCondLst>
                                            <p:cond delay="6560"/>
                                          </p:stCondLst>
                                        </p:cTn>
                                        <p:tgtEl>
                                          <p:spTgt spid="3">
                                            <p:txEl>
                                              <p:pRg st="6" end="6"/>
                                            </p:txEl>
                                          </p:spTgt>
                                        </p:tgtEl>
                                      </p:cBhvr>
                                      <p:to x="100000" y="80000"/>
                                    </p:animScale>
                                    <p:animScale>
                                      <p:cBhvr>
                                        <p:cTn id="112" dur="830" decel="50000">
                                          <p:stCondLst>
                                            <p:cond delay="6690"/>
                                          </p:stCondLst>
                                        </p:cTn>
                                        <p:tgtEl>
                                          <p:spTgt spid="3">
                                            <p:txEl>
                                              <p:pRg st="6" end="6"/>
                                            </p:txEl>
                                          </p:spTgt>
                                        </p:tgtEl>
                                      </p:cBhvr>
                                      <p:to x="100000" y="100000"/>
                                    </p:animScale>
                                    <p:animScale>
                                      <p:cBhvr>
                                        <p:cTn id="113" dur="130">
                                          <p:stCondLst>
                                            <p:cond delay="8210"/>
                                          </p:stCondLst>
                                        </p:cTn>
                                        <p:tgtEl>
                                          <p:spTgt spid="3">
                                            <p:txEl>
                                              <p:pRg st="6" end="6"/>
                                            </p:txEl>
                                          </p:spTgt>
                                        </p:tgtEl>
                                      </p:cBhvr>
                                      <p:to x="100000" y="90000"/>
                                    </p:animScale>
                                    <p:animScale>
                                      <p:cBhvr>
                                        <p:cTn id="114" dur="830" decel="50000">
                                          <p:stCondLst>
                                            <p:cond delay="8340"/>
                                          </p:stCondLst>
                                        </p:cTn>
                                        <p:tgtEl>
                                          <p:spTgt spid="3">
                                            <p:txEl>
                                              <p:pRg st="6" end="6"/>
                                            </p:txEl>
                                          </p:spTgt>
                                        </p:tgtEl>
                                      </p:cBhvr>
                                      <p:to x="100000" y="100000"/>
                                    </p:animScale>
                                    <p:animScale>
                                      <p:cBhvr>
                                        <p:cTn id="115" dur="130">
                                          <p:stCondLst>
                                            <p:cond delay="9040"/>
                                          </p:stCondLst>
                                        </p:cTn>
                                        <p:tgtEl>
                                          <p:spTgt spid="3">
                                            <p:txEl>
                                              <p:pRg st="6" end="6"/>
                                            </p:txEl>
                                          </p:spTgt>
                                        </p:tgtEl>
                                      </p:cBhvr>
                                      <p:to x="100000" y="95000"/>
                                    </p:animScale>
                                    <p:animScale>
                                      <p:cBhvr>
                                        <p:cTn id="116" dur="830" decel="50000">
                                          <p:stCondLst>
                                            <p:cond delay="9170"/>
                                          </p:stCondLst>
                                        </p:cTn>
                                        <p:tgtEl>
                                          <p:spTgt spid="3">
                                            <p:txEl>
                                              <p:pRg st="6" end="6"/>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
                                            <p:txEl>
                                              <p:pRg st="7" end="7"/>
                                            </p:txEl>
                                          </p:spTgt>
                                        </p:tgtEl>
                                        <p:attrNameLst>
                                          <p:attrName>style.visibility</p:attrName>
                                        </p:attrNameLst>
                                      </p:cBhvr>
                                      <p:to>
                                        <p:strVal val="visible"/>
                                      </p:to>
                                    </p:set>
                                    <p:animEffect transition="in" filter="wipe(down)">
                                      <p:cBhvr>
                                        <p:cTn id="119" dur="2900">
                                          <p:stCondLst>
                                            <p:cond delay="0"/>
                                          </p:stCondLst>
                                        </p:cTn>
                                        <p:tgtEl>
                                          <p:spTgt spid="3">
                                            <p:txEl>
                                              <p:pRg st="7" end="7"/>
                                            </p:txEl>
                                          </p:spTgt>
                                        </p:tgtEl>
                                      </p:cBhvr>
                                    </p:animEffect>
                                    <p:anim calcmode="lin" valueType="num">
                                      <p:cBhvr>
                                        <p:cTn id="120" dur="9110"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1" dur="3320"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2" dur="3320" tmFilter="0, 0; 0.125,0.2665; 0.25,0.4; 0.375,0.465; 0.5,0.5;  0.625,0.535; 0.75,0.6; 0.875,0.7335; 1,1">
                                          <p:stCondLst>
                                            <p:cond delay="3320"/>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3" dur="1660" tmFilter="0, 0; 0.125,0.2665; 0.25,0.4; 0.375,0.465; 0.5,0.5;  0.625,0.535; 0.75,0.6; 0.875,0.7335; 1,1">
                                          <p:stCondLst>
                                            <p:cond delay="6620"/>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4" dur="820" tmFilter="0, 0; 0.125,0.2665; 0.25,0.4; 0.375,0.465; 0.5,0.5;  0.625,0.535; 0.75,0.6; 0.875,0.7335; 1,1">
                                          <p:stCondLst>
                                            <p:cond delay="8280"/>
                                          </p:stCondLst>
                                        </p:cTn>
                                        <p:tgtEl>
                                          <p:spTgt spid="3">
                                            <p:txEl>
                                              <p:pRg st="7" end="7"/>
                                            </p:txEl>
                                          </p:spTgt>
                                        </p:tgtEl>
                                        <p:attrNameLst>
                                          <p:attrName>ppt_y</p:attrName>
                                        </p:attrNameLst>
                                      </p:cBhvr>
                                      <p:tavLst>
                                        <p:tav tm="0" fmla="#ppt_y-sin(pi*$)/81">
                                          <p:val>
                                            <p:fltVal val="0"/>
                                          </p:val>
                                        </p:tav>
                                        <p:tav tm="100000">
                                          <p:val>
                                            <p:fltVal val="1"/>
                                          </p:val>
                                        </p:tav>
                                      </p:tavLst>
                                    </p:anim>
                                    <p:animScale>
                                      <p:cBhvr>
                                        <p:cTn id="125" dur="130">
                                          <p:stCondLst>
                                            <p:cond delay="3250"/>
                                          </p:stCondLst>
                                        </p:cTn>
                                        <p:tgtEl>
                                          <p:spTgt spid="3">
                                            <p:txEl>
                                              <p:pRg st="7" end="7"/>
                                            </p:txEl>
                                          </p:spTgt>
                                        </p:tgtEl>
                                      </p:cBhvr>
                                      <p:to x="100000" y="60000"/>
                                    </p:animScale>
                                    <p:animScale>
                                      <p:cBhvr>
                                        <p:cTn id="126" dur="830" decel="50000">
                                          <p:stCondLst>
                                            <p:cond delay="3380"/>
                                          </p:stCondLst>
                                        </p:cTn>
                                        <p:tgtEl>
                                          <p:spTgt spid="3">
                                            <p:txEl>
                                              <p:pRg st="7" end="7"/>
                                            </p:txEl>
                                          </p:spTgt>
                                        </p:tgtEl>
                                      </p:cBhvr>
                                      <p:to x="100000" y="100000"/>
                                    </p:animScale>
                                    <p:animScale>
                                      <p:cBhvr>
                                        <p:cTn id="127" dur="130">
                                          <p:stCondLst>
                                            <p:cond delay="6560"/>
                                          </p:stCondLst>
                                        </p:cTn>
                                        <p:tgtEl>
                                          <p:spTgt spid="3">
                                            <p:txEl>
                                              <p:pRg st="7" end="7"/>
                                            </p:txEl>
                                          </p:spTgt>
                                        </p:tgtEl>
                                      </p:cBhvr>
                                      <p:to x="100000" y="80000"/>
                                    </p:animScale>
                                    <p:animScale>
                                      <p:cBhvr>
                                        <p:cTn id="128" dur="830" decel="50000">
                                          <p:stCondLst>
                                            <p:cond delay="6690"/>
                                          </p:stCondLst>
                                        </p:cTn>
                                        <p:tgtEl>
                                          <p:spTgt spid="3">
                                            <p:txEl>
                                              <p:pRg st="7" end="7"/>
                                            </p:txEl>
                                          </p:spTgt>
                                        </p:tgtEl>
                                      </p:cBhvr>
                                      <p:to x="100000" y="100000"/>
                                    </p:animScale>
                                    <p:animScale>
                                      <p:cBhvr>
                                        <p:cTn id="129" dur="130">
                                          <p:stCondLst>
                                            <p:cond delay="8210"/>
                                          </p:stCondLst>
                                        </p:cTn>
                                        <p:tgtEl>
                                          <p:spTgt spid="3">
                                            <p:txEl>
                                              <p:pRg st="7" end="7"/>
                                            </p:txEl>
                                          </p:spTgt>
                                        </p:tgtEl>
                                      </p:cBhvr>
                                      <p:to x="100000" y="90000"/>
                                    </p:animScale>
                                    <p:animScale>
                                      <p:cBhvr>
                                        <p:cTn id="130" dur="830" decel="50000">
                                          <p:stCondLst>
                                            <p:cond delay="8340"/>
                                          </p:stCondLst>
                                        </p:cTn>
                                        <p:tgtEl>
                                          <p:spTgt spid="3">
                                            <p:txEl>
                                              <p:pRg st="7" end="7"/>
                                            </p:txEl>
                                          </p:spTgt>
                                        </p:tgtEl>
                                      </p:cBhvr>
                                      <p:to x="100000" y="100000"/>
                                    </p:animScale>
                                    <p:animScale>
                                      <p:cBhvr>
                                        <p:cTn id="131" dur="130">
                                          <p:stCondLst>
                                            <p:cond delay="9040"/>
                                          </p:stCondLst>
                                        </p:cTn>
                                        <p:tgtEl>
                                          <p:spTgt spid="3">
                                            <p:txEl>
                                              <p:pRg st="7" end="7"/>
                                            </p:txEl>
                                          </p:spTgt>
                                        </p:tgtEl>
                                      </p:cBhvr>
                                      <p:to x="100000" y="95000"/>
                                    </p:animScale>
                                    <p:animScale>
                                      <p:cBhvr>
                                        <p:cTn id="132" dur="830" decel="50000">
                                          <p:stCondLst>
                                            <p:cond delay="9170"/>
                                          </p:stCondLst>
                                        </p:cTn>
                                        <p:tgtEl>
                                          <p:spTgt spid="3">
                                            <p:txEl>
                                              <p:pRg st="7" end="7"/>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3">
                                            <p:txEl>
                                              <p:pRg st="8" end="8"/>
                                            </p:txEl>
                                          </p:spTgt>
                                        </p:tgtEl>
                                        <p:attrNameLst>
                                          <p:attrName>style.visibility</p:attrName>
                                        </p:attrNameLst>
                                      </p:cBhvr>
                                      <p:to>
                                        <p:strVal val="visible"/>
                                      </p:to>
                                    </p:set>
                                    <p:animEffect transition="in" filter="wipe(down)">
                                      <p:cBhvr>
                                        <p:cTn id="135" dur="2900">
                                          <p:stCondLst>
                                            <p:cond delay="0"/>
                                          </p:stCondLst>
                                        </p:cTn>
                                        <p:tgtEl>
                                          <p:spTgt spid="3">
                                            <p:txEl>
                                              <p:pRg st="8" end="8"/>
                                            </p:txEl>
                                          </p:spTgt>
                                        </p:tgtEl>
                                      </p:cBhvr>
                                    </p:animEffect>
                                    <p:anim calcmode="lin" valueType="num">
                                      <p:cBhvr>
                                        <p:cTn id="136" dur="9110"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37" dur="3320"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38" dur="3320" tmFilter="0, 0; 0.125,0.2665; 0.25,0.4; 0.375,0.465; 0.5,0.5;  0.625,0.535; 0.75,0.6; 0.875,0.7335; 1,1">
                                          <p:stCondLst>
                                            <p:cond delay="3320"/>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39" dur="1660" tmFilter="0, 0; 0.125,0.2665; 0.25,0.4; 0.375,0.465; 0.5,0.5;  0.625,0.535; 0.75,0.6; 0.875,0.7335; 1,1">
                                          <p:stCondLst>
                                            <p:cond delay="6620"/>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0" dur="820" tmFilter="0, 0; 0.125,0.2665; 0.25,0.4; 0.375,0.465; 0.5,0.5;  0.625,0.535; 0.75,0.6; 0.875,0.7335; 1,1">
                                          <p:stCondLst>
                                            <p:cond delay="8280"/>
                                          </p:stCondLst>
                                        </p:cTn>
                                        <p:tgtEl>
                                          <p:spTgt spid="3">
                                            <p:txEl>
                                              <p:pRg st="8" end="8"/>
                                            </p:txEl>
                                          </p:spTgt>
                                        </p:tgtEl>
                                        <p:attrNameLst>
                                          <p:attrName>ppt_y</p:attrName>
                                        </p:attrNameLst>
                                      </p:cBhvr>
                                      <p:tavLst>
                                        <p:tav tm="0" fmla="#ppt_y-sin(pi*$)/81">
                                          <p:val>
                                            <p:fltVal val="0"/>
                                          </p:val>
                                        </p:tav>
                                        <p:tav tm="100000">
                                          <p:val>
                                            <p:fltVal val="1"/>
                                          </p:val>
                                        </p:tav>
                                      </p:tavLst>
                                    </p:anim>
                                    <p:animScale>
                                      <p:cBhvr>
                                        <p:cTn id="141" dur="130">
                                          <p:stCondLst>
                                            <p:cond delay="3250"/>
                                          </p:stCondLst>
                                        </p:cTn>
                                        <p:tgtEl>
                                          <p:spTgt spid="3">
                                            <p:txEl>
                                              <p:pRg st="8" end="8"/>
                                            </p:txEl>
                                          </p:spTgt>
                                        </p:tgtEl>
                                      </p:cBhvr>
                                      <p:to x="100000" y="60000"/>
                                    </p:animScale>
                                    <p:animScale>
                                      <p:cBhvr>
                                        <p:cTn id="142" dur="830" decel="50000">
                                          <p:stCondLst>
                                            <p:cond delay="3380"/>
                                          </p:stCondLst>
                                        </p:cTn>
                                        <p:tgtEl>
                                          <p:spTgt spid="3">
                                            <p:txEl>
                                              <p:pRg st="8" end="8"/>
                                            </p:txEl>
                                          </p:spTgt>
                                        </p:tgtEl>
                                      </p:cBhvr>
                                      <p:to x="100000" y="100000"/>
                                    </p:animScale>
                                    <p:animScale>
                                      <p:cBhvr>
                                        <p:cTn id="143" dur="130">
                                          <p:stCondLst>
                                            <p:cond delay="6560"/>
                                          </p:stCondLst>
                                        </p:cTn>
                                        <p:tgtEl>
                                          <p:spTgt spid="3">
                                            <p:txEl>
                                              <p:pRg st="8" end="8"/>
                                            </p:txEl>
                                          </p:spTgt>
                                        </p:tgtEl>
                                      </p:cBhvr>
                                      <p:to x="100000" y="80000"/>
                                    </p:animScale>
                                    <p:animScale>
                                      <p:cBhvr>
                                        <p:cTn id="144" dur="830" decel="50000">
                                          <p:stCondLst>
                                            <p:cond delay="6690"/>
                                          </p:stCondLst>
                                        </p:cTn>
                                        <p:tgtEl>
                                          <p:spTgt spid="3">
                                            <p:txEl>
                                              <p:pRg st="8" end="8"/>
                                            </p:txEl>
                                          </p:spTgt>
                                        </p:tgtEl>
                                      </p:cBhvr>
                                      <p:to x="100000" y="100000"/>
                                    </p:animScale>
                                    <p:animScale>
                                      <p:cBhvr>
                                        <p:cTn id="145" dur="130">
                                          <p:stCondLst>
                                            <p:cond delay="8210"/>
                                          </p:stCondLst>
                                        </p:cTn>
                                        <p:tgtEl>
                                          <p:spTgt spid="3">
                                            <p:txEl>
                                              <p:pRg st="8" end="8"/>
                                            </p:txEl>
                                          </p:spTgt>
                                        </p:tgtEl>
                                      </p:cBhvr>
                                      <p:to x="100000" y="90000"/>
                                    </p:animScale>
                                    <p:animScale>
                                      <p:cBhvr>
                                        <p:cTn id="146" dur="830" decel="50000">
                                          <p:stCondLst>
                                            <p:cond delay="8340"/>
                                          </p:stCondLst>
                                        </p:cTn>
                                        <p:tgtEl>
                                          <p:spTgt spid="3">
                                            <p:txEl>
                                              <p:pRg st="8" end="8"/>
                                            </p:txEl>
                                          </p:spTgt>
                                        </p:tgtEl>
                                      </p:cBhvr>
                                      <p:to x="100000" y="100000"/>
                                    </p:animScale>
                                    <p:animScale>
                                      <p:cBhvr>
                                        <p:cTn id="147" dur="130">
                                          <p:stCondLst>
                                            <p:cond delay="9040"/>
                                          </p:stCondLst>
                                        </p:cTn>
                                        <p:tgtEl>
                                          <p:spTgt spid="3">
                                            <p:txEl>
                                              <p:pRg st="8" end="8"/>
                                            </p:txEl>
                                          </p:spTgt>
                                        </p:tgtEl>
                                      </p:cBhvr>
                                      <p:to x="100000" y="95000"/>
                                    </p:animScale>
                                    <p:animScale>
                                      <p:cBhvr>
                                        <p:cTn id="148" dur="830" decel="50000">
                                          <p:stCondLst>
                                            <p:cond delay="9170"/>
                                          </p:stCondLst>
                                        </p:cTn>
                                        <p:tgtEl>
                                          <p:spTgt spid="3">
                                            <p:txEl>
                                              <p:pRg st="8" end="8"/>
                                            </p:txEl>
                                          </p:spTgt>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3">
                                            <p:txEl>
                                              <p:pRg st="9" end="9"/>
                                            </p:txEl>
                                          </p:spTgt>
                                        </p:tgtEl>
                                        <p:attrNameLst>
                                          <p:attrName>style.visibility</p:attrName>
                                        </p:attrNameLst>
                                      </p:cBhvr>
                                      <p:to>
                                        <p:strVal val="visible"/>
                                      </p:to>
                                    </p:set>
                                    <p:animEffect transition="in" filter="wipe(down)">
                                      <p:cBhvr>
                                        <p:cTn id="151" dur="2900">
                                          <p:stCondLst>
                                            <p:cond delay="0"/>
                                          </p:stCondLst>
                                        </p:cTn>
                                        <p:tgtEl>
                                          <p:spTgt spid="3">
                                            <p:txEl>
                                              <p:pRg st="9" end="9"/>
                                            </p:txEl>
                                          </p:spTgt>
                                        </p:tgtEl>
                                      </p:cBhvr>
                                    </p:animEffect>
                                    <p:anim calcmode="lin" valueType="num">
                                      <p:cBhvr>
                                        <p:cTn id="152" dur="9110"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53" dur="3320"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54" dur="3320" tmFilter="0, 0; 0.125,0.2665; 0.25,0.4; 0.375,0.465; 0.5,0.5;  0.625,0.535; 0.75,0.6; 0.875,0.7335; 1,1">
                                          <p:stCondLst>
                                            <p:cond delay="3320"/>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55" dur="1660" tmFilter="0, 0; 0.125,0.2665; 0.25,0.4; 0.375,0.465; 0.5,0.5;  0.625,0.535; 0.75,0.6; 0.875,0.7335; 1,1">
                                          <p:stCondLst>
                                            <p:cond delay="6620"/>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56" dur="820" tmFilter="0, 0; 0.125,0.2665; 0.25,0.4; 0.375,0.465; 0.5,0.5;  0.625,0.535; 0.75,0.6; 0.875,0.7335; 1,1">
                                          <p:stCondLst>
                                            <p:cond delay="8280"/>
                                          </p:stCondLst>
                                        </p:cTn>
                                        <p:tgtEl>
                                          <p:spTgt spid="3">
                                            <p:txEl>
                                              <p:pRg st="9" end="9"/>
                                            </p:txEl>
                                          </p:spTgt>
                                        </p:tgtEl>
                                        <p:attrNameLst>
                                          <p:attrName>ppt_y</p:attrName>
                                        </p:attrNameLst>
                                      </p:cBhvr>
                                      <p:tavLst>
                                        <p:tav tm="0" fmla="#ppt_y-sin(pi*$)/81">
                                          <p:val>
                                            <p:fltVal val="0"/>
                                          </p:val>
                                        </p:tav>
                                        <p:tav tm="100000">
                                          <p:val>
                                            <p:fltVal val="1"/>
                                          </p:val>
                                        </p:tav>
                                      </p:tavLst>
                                    </p:anim>
                                    <p:animScale>
                                      <p:cBhvr>
                                        <p:cTn id="157" dur="130">
                                          <p:stCondLst>
                                            <p:cond delay="3250"/>
                                          </p:stCondLst>
                                        </p:cTn>
                                        <p:tgtEl>
                                          <p:spTgt spid="3">
                                            <p:txEl>
                                              <p:pRg st="9" end="9"/>
                                            </p:txEl>
                                          </p:spTgt>
                                        </p:tgtEl>
                                      </p:cBhvr>
                                      <p:to x="100000" y="60000"/>
                                    </p:animScale>
                                    <p:animScale>
                                      <p:cBhvr>
                                        <p:cTn id="158" dur="830" decel="50000">
                                          <p:stCondLst>
                                            <p:cond delay="3380"/>
                                          </p:stCondLst>
                                        </p:cTn>
                                        <p:tgtEl>
                                          <p:spTgt spid="3">
                                            <p:txEl>
                                              <p:pRg st="9" end="9"/>
                                            </p:txEl>
                                          </p:spTgt>
                                        </p:tgtEl>
                                      </p:cBhvr>
                                      <p:to x="100000" y="100000"/>
                                    </p:animScale>
                                    <p:animScale>
                                      <p:cBhvr>
                                        <p:cTn id="159" dur="130">
                                          <p:stCondLst>
                                            <p:cond delay="6560"/>
                                          </p:stCondLst>
                                        </p:cTn>
                                        <p:tgtEl>
                                          <p:spTgt spid="3">
                                            <p:txEl>
                                              <p:pRg st="9" end="9"/>
                                            </p:txEl>
                                          </p:spTgt>
                                        </p:tgtEl>
                                      </p:cBhvr>
                                      <p:to x="100000" y="80000"/>
                                    </p:animScale>
                                    <p:animScale>
                                      <p:cBhvr>
                                        <p:cTn id="160" dur="830" decel="50000">
                                          <p:stCondLst>
                                            <p:cond delay="6690"/>
                                          </p:stCondLst>
                                        </p:cTn>
                                        <p:tgtEl>
                                          <p:spTgt spid="3">
                                            <p:txEl>
                                              <p:pRg st="9" end="9"/>
                                            </p:txEl>
                                          </p:spTgt>
                                        </p:tgtEl>
                                      </p:cBhvr>
                                      <p:to x="100000" y="100000"/>
                                    </p:animScale>
                                    <p:animScale>
                                      <p:cBhvr>
                                        <p:cTn id="161" dur="130">
                                          <p:stCondLst>
                                            <p:cond delay="8210"/>
                                          </p:stCondLst>
                                        </p:cTn>
                                        <p:tgtEl>
                                          <p:spTgt spid="3">
                                            <p:txEl>
                                              <p:pRg st="9" end="9"/>
                                            </p:txEl>
                                          </p:spTgt>
                                        </p:tgtEl>
                                      </p:cBhvr>
                                      <p:to x="100000" y="90000"/>
                                    </p:animScale>
                                    <p:animScale>
                                      <p:cBhvr>
                                        <p:cTn id="162" dur="830" decel="50000">
                                          <p:stCondLst>
                                            <p:cond delay="8340"/>
                                          </p:stCondLst>
                                        </p:cTn>
                                        <p:tgtEl>
                                          <p:spTgt spid="3">
                                            <p:txEl>
                                              <p:pRg st="9" end="9"/>
                                            </p:txEl>
                                          </p:spTgt>
                                        </p:tgtEl>
                                      </p:cBhvr>
                                      <p:to x="100000" y="100000"/>
                                    </p:animScale>
                                    <p:animScale>
                                      <p:cBhvr>
                                        <p:cTn id="163" dur="130">
                                          <p:stCondLst>
                                            <p:cond delay="9040"/>
                                          </p:stCondLst>
                                        </p:cTn>
                                        <p:tgtEl>
                                          <p:spTgt spid="3">
                                            <p:txEl>
                                              <p:pRg st="9" end="9"/>
                                            </p:txEl>
                                          </p:spTgt>
                                        </p:tgtEl>
                                      </p:cBhvr>
                                      <p:to x="100000" y="95000"/>
                                    </p:animScale>
                                    <p:animScale>
                                      <p:cBhvr>
                                        <p:cTn id="164" dur="830" decel="50000">
                                          <p:stCondLst>
                                            <p:cond delay="9170"/>
                                          </p:stCondLst>
                                        </p:cTn>
                                        <p:tgtEl>
                                          <p:spTgt spid="3">
                                            <p:txEl>
                                              <p:pRg st="9" end="9"/>
                                            </p:txEl>
                                          </p:spTgt>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3">
                                            <p:txEl>
                                              <p:pRg st="10" end="10"/>
                                            </p:txEl>
                                          </p:spTgt>
                                        </p:tgtEl>
                                        <p:attrNameLst>
                                          <p:attrName>style.visibility</p:attrName>
                                        </p:attrNameLst>
                                      </p:cBhvr>
                                      <p:to>
                                        <p:strVal val="visible"/>
                                      </p:to>
                                    </p:set>
                                    <p:animEffect transition="in" filter="wipe(down)">
                                      <p:cBhvr>
                                        <p:cTn id="167" dur="2900">
                                          <p:stCondLst>
                                            <p:cond delay="0"/>
                                          </p:stCondLst>
                                        </p:cTn>
                                        <p:tgtEl>
                                          <p:spTgt spid="3">
                                            <p:txEl>
                                              <p:pRg st="10" end="10"/>
                                            </p:txEl>
                                          </p:spTgt>
                                        </p:tgtEl>
                                      </p:cBhvr>
                                    </p:animEffect>
                                    <p:anim calcmode="lin" valueType="num">
                                      <p:cBhvr>
                                        <p:cTn id="168" dur="9110"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69" dur="3320"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70" dur="3320" tmFilter="0, 0; 0.125,0.2665; 0.25,0.4; 0.375,0.465; 0.5,0.5;  0.625,0.535; 0.75,0.6; 0.875,0.7335; 1,1">
                                          <p:stCondLst>
                                            <p:cond delay="3320"/>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71" dur="1660" tmFilter="0, 0; 0.125,0.2665; 0.25,0.4; 0.375,0.465; 0.5,0.5;  0.625,0.535; 0.75,0.6; 0.875,0.7335; 1,1">
                                          <p:stCondLst>
                                            <p:cond delay="6620"/>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72" dur="820" tmFilter="0, 0; 0.125,0.2665; 0.25,0.4; 0.375,0.465; 0.5,0.5;  0.625,0.535; 0.75,0.6; 0.875,0.7335; 1,1">
                                          <p:stCondLst>
                                            <p:cond delay="8280"/>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73" dur="130">
                                          <p:stCondLst>
                                            <p:cond delay="3250"/>
                                          </p:stCondLst>
                                        </p:cTn>
                                        <p:tgtEl>
                                          <p:spTgt spid="3">
                                            <p:txEl>
                                              <p:pRg st="10" end="10"/>
                                            </p:txEl>
                                          </p:spTgt>
                                        </p:tgtEl>
                                      </p:cBhvr>
                                      <p:to x="100000" y="60000"/>
                                    </p:animScale>
                                    <p:animScale>
                                      <p:cBhvr>
                                        <p:cTn id="174" dur="830" decel="50000">
                                          <p:stCondLst>
                                            <p:cond delay="3380"/>
                                          </p:stCondLst>
                                        </p:cTn>
                                        <p:tgtEl>
                                          <p:spTgt spid="3">
                                            <p:txEl>
                                              <p:pRg st="10" end="10"/>
                                            </p:txEl>
                                          </p:spTgt>
                                        </p:tgtEl>
                                      </p:cBhvr>
                                      <p:to x="100000" y="100000"/>
                                    </p:animScale>
                                    <p:animScale>
                                      <p:cBhvr>
                                        <p:cTn id="175" dur="130">
                                          <p:stCondLst>
                                            <p:cond delay="6560"/>
                                          </p:stCondLst>
                                        </p:cTn>
                                        <p:tgtEl>
                                          <p:spTgt spid="3">
                                            <p:txEl>
                                              <p:pRg st="10" end="10"/>
                                            </p:txEl>
                                          </p:spTgt>
                                        </p:tgtEl>
                                      </p:cBhvr>
                                      <p:to x="100000" y="80000"/>
                                    </p:animScale>
                                    <p:animScale>
                                      <p:cBhvr>
                                        <p:cTn id="176" dur="830" decel="50000">
                                          <p:stCondLst>
                                            <p:cond delay="6690"/>
                                          </p:stCondLst>
                                        </p:cTn>
                                        <p:tgtEl>
                                          <p:spTgt spid="3">
                                            <p:txEl>
                                              <p:pRg st="10" end="10"/>
                                            </p:txEl>
                                          </p:spTgt>
                                        </p:tgtEl>
                                      </p:cBhvr>
                                      <p:to x="100000" y="100000"/>
                                    </p:animScale>
                                    <p:animScale>
                                      <p:cBhvr>
                                        <p:cTn id="177" dur="130">
                                          <p:stCondLst>
                                            <p:cond delay="8210"/>
                                          </p:stCondLst>
                                        </p:cTn>
                                        <p:tgtEl>
                                          <p:spTgt spid="3">
                                            <p:txEl>
                                              <p:pRg st="10" end="10"/>
                                            </p:txEl>
                                          </p:spTgt>
                                        </p:tgtEl>
                                      </p:cBhvr>
                                      <p:to x="100000" y="90000"/>
                                    </p:animScale>
                                    <p:animScale>
                                      <p:cBhvr>
                                        <p:cTn id="178" dur="830" decel="50000">
                                          <p:stCondLst>
                                            <p:cond delay="8340"/>
                                          </p:stCondLst>
                                        </p:cTn>
                                        <p:tgtEl>
                                          <p:spTgt spid="3">
                                            <p:txEl>
                                              <p:pRg st="10" end="10"/>
                                            </p:txEl>
                                          </p:spTgt>
                                        </p:tgtEl>
                                      </p:cBhvr>
                                      <p:to x="100000" y="100000"/>
                                    </p:animScale>
                                    <p:animScale>
                                      <p:cBhvr>
                                        <p:cTn id="179" dur="130">
                                          <p:stCondLst>
                                            <p:cond delay="9040"/>
                                          </p:stCondLst>
                                        </p:cTn>
                                        <p:tgtEl>
                                          <p:spTgt spid="3">
                                            <p:txEl>
                                              <p:pRg st="10" end="10"/>
                                            </p:txEl>
                                          </p:spTgt>
                                        </p:tgtEl>
                                      </p:cBhvr>
                                      <p:to x="100000" y="95000"/>
                                    </p:animScale>
                                    <p:animScale>
                                      <p:cBhvr>
                                        <p:cTn id="180" dur="830" decel="50000">
                                          <p:stCondLst>
                                            <p:cond delay="9170"/>
                                          </p:stCondLst>
                                        </p:cTn>
                                        <p:tgtEl>
                                          <p:spTgt spid="3">
                                            <p:txEl>
                                              <p:pRg st="10" end="10"/>
                                            </p:txEl>
                                          </p:spTgt>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3">
                                            <p:txEl>
                                              <p:pRg st="11" end="11"/>
                                            </p:txEl>
                                          </p:spTgt>
                                        </p:tgtEl>
                                        <p:attrNameLst>
                                          <p:attrName>style.visibility</p:attrName>
                                        </p:attrNameLst>
                                      </p:cBhvr>
                                      <p:to>
                                        <p:strVal val="visible"/>
                                      </p:to>
                                    </p:set>
                                    <p:animEffect transition="in" filter="wipe(down)">
                                      <p:cBhvr>
                                        <p:cTn id="183" dur="2900">
                                          <p:stCondLst>
                                            <p:cond delay="0"/>
                                          </p:stCondLst>
                                        </p:cTn>
                                        <p:tgtEl>
                                          <p:spTgt spid="3">
                                            <p:txEl>
                                              <p:pRg st="11" end="11"/>
                                            </p:txEl>
                                          </p:spTgt>
                                        </p:tgtEl>
                                      </p:cBhvr>
                                    </p:animEffect>
                                    <p:anim calcmode="lin" valueType="num">
                                      <p:cBhvr>
                                        <p:cTn id="184" dur="9110"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85" dur="3320"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86" dur="3320" tmFilter="0, 0; 0.125,0.2665; 0.25,0.4; 0.375,0.465; 0.5,0.5;  0.625,0.535; 0.75,0.6; 0.875,0.7335; 1,1">
                                          <p:stCondLst>
                                            <p:cond delay="3320"/>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87" dur="1660" tmFilter="0, 0; 0.125,0.2665; 0.25,0.4; 0.375,0.465; 0.5,0.5;  0.625,0.535; 0.75,0.6; 0.875,0.7335; 1,1">
                                          <p:stCondLst>
                                            <p:cond delay="6620"/>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88" dur="820" tmFilter="0, 0; 0.125,0.2665; 0.25,0.4; 0.375,0.465; 0.5,0.5;  0.625,0.535; 0.75,0.6; 0.875,0.7335; 1,1">
                                          <p:stCondLst>
                                            <p:cond delay="8280"/>
                                          </p:stCondLst>
                                        </p:cTn>
                                        <p:tgtEl>
                                          <p:spTgt spid="3">
                                            <p:txEl>
                                              <p:pRg st="11" end="11"/>
                                            </p:txEl>
                                          </p:spTgt>
                                        </p:tgtEl>
                                        <p:attrNameLst>
                                          <p:attrName>ppt_y</p:attrName>
                                        </p:attrNameLst>
                                      </p:cBhvr>
                                      <p:tavLst>
                                        <p:tav tm="0" fmla="#ppt_y-sin(pi*$)/81">
                                          <p:val>
                                            <p:fltVal val="0"/>
                                          </p:val>
                                        </p:tav>
                                        <p:tav tm="100000">
                                          <p:val>
                                            <p:fltVal val="1"/>
                                          </p:val>
                                        </p:tav>
                                      </p:tavLst>
                                    </p:anim>
                                    <p:animScale>
                                      <p:cBhvr>
                                        <p:cTn id="189" dur="130">
                                          <p:stCondLst>
                                            <p:cond delay="3250"/>
                                          </p:stCondLst>
                                        </p:cTn>
                                        <p:tgtEl>
                                          <p:spTgt spid="3">
                                            <p:txEl>
                                              <p:pRg st="11" end="11"/>
                                            </p:txEl>
                                          </p:spTgt>
                                        </p:tgtEl>
                                      </p:cBhvr>
                                      <p:to x="100000" y="60000"/>
                                    </p:animScale>
                                    <p:animScale>
                                      <p:cBhvr>
                                        <p:cTn id="190" dur="830" decel="50000">
                                          <p:stCondLst>
                                            <p:cond delay="3380"/>
                                          </p:stCondLst>
                                        </p:cTn>
                                        <p:tgtEl>
                                          <p:spTgt spid="3">
                                            <p:txEl>
                                              <p:pRg st="11" end="11"/>
                                            </p:txEl>
                                          </p:spTgt>
                                        </p:tgtEl>
                                      </p:cBhvr>
                                      <p:to x="100000" y="100000"/>
                                    </p:animScale>
                                    <p:animScale>
                                      <p:cBhvr>
                                        <p:cTn id="191" dur="130">
                                          <p:stCondLst>
                                            <p:cond delay="6560"/>
                                          </p:stCondLst>
                                        </p:cTn>
                                        <p:tgtEl>
                                          <p:spTgt spid="3">
                                            <p:txEl>
                                              <p:pRg st="11" end="11"/>
                                            </p:txEl>
                                          </p:spTgt>
                                        </p:tgtEl>
                                      </p:cBhvr>
                                      <p:to x="100000" y="80000"/>
                                    </p:animScale>
                                    <p:animScale>
                                      <p:cBhvr>
                                        <p:cTn id="192" dur="830" decel="50000">
                                          <p:stCondLst>
                                            <p:cond delay="6690"/>
                                          </p:stCondLst>
                                        </p:cTn>
                                        <p:tgtEl>
                                          <p:spTgt spid="3">
                                            <p:txEl>
                                              <p:pRg st="11" end="11"/>
                                            </p:txEl>
                                          </p:spTgt>
                                        </p:tgtEl>
                                      </p:cBhvr>
                                      <p:to x="100000" y="100000"/>
                                    </p:animScale>
                                    <p:animScale>
                                      <p:cBhvr>
                                        <p:cTn id="193" dur="130">
                                          <p:stCondLst>
                                            <p:cond delay="8210"/>
                                          </p:stCondLst>
                                        </p:cTn>
                                        <p:tgtEl>
                                          <p:spTgt spid="3">
                                            <p:txEl>
                                              <p:pRg st="11" end="11"/>
                                            </p:txEl>
                                          </p:spTgt>
                                        </p:tgtEl>
                                      </p:cBhvr>
                                      <p:to x="100000" y="90000"/>
                                    </p:animScale>
                                    <p:animScale>
                                      <p:cBhvr>
                                        <p:cTn id="194" dur="830" decel="50000">
                                          <p:stCondLst>
                                            <p:cond delay="8340"/>
                                          </p:stCondLst>
                                        </p:cTn>
                                        <p:tgtEl>
                                          <p:spTgt spid="3">
                                            <p:txEl>
                                              <p:pRg st="11" end="11"/>
                                            </p:txEl>
                                          </p:spTgt>
                                        </p:tgtEl>
                                      </p:cBhvr>
                                      <p:to x="100000" y="100000"/>
                                    </p:animScale>
                                    <p:animScale>
                                      <p:cBhvr>
                                        <p:cTn id="195" dur="130">
                                          <p:stCondLst>
                                            <p:cond delay="9040"/>
                                          </p:stCondLst>
                                        </p:cTn>
                                        <p:tgtEl>
                                          <p:spTgt spid="3">
                                            <p:txEl>
                                              <p:pRg st="11" end="11"/>
                                            </p:txEl>
                                          </p:spTgt>
                                        </p:tgtEl>
                                      </p:cBhvr>
                                      <p:to x="100000" y="95000"/>
                                    </p:animScale>
                                    <p:animScale>
                                      <p:cBhvr>
                                        <p:cTn id="196" dur="830" decel="50000">
                                          <p:stCondLst>
                                            <p:cond delay="9170"/>
                                          </p:stCondLst>
                                        </p:cTn>
                                        <p:tgtEl>
                                          <p:spTgt spid="3">
                                            <p:txEl>
                                              <p:pRg st="11" end="11"/>
                                            </p:txEl>
                                          </p:spTgt>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3">
                                            <p:txEl>
                                              <p:pRg st="12" end="12"/>
                                            </p:txEl>
                                          </p:spTgt>
                                        </p:tgtEl>
                                        <p:attrNameLst>
                                          <p:attrName>style.visibility</p:attrName>
                                        </p:attrNameLst>
                                      </p:cBhvr>
                                      <p:to>
                                        <p:strVal val="visible"/>
                                      </p:to>
                                    </p:set>
                                    <p:animEffect transition="in" filter="wipe(down)">
                                      <p:cBhvr>
                                        <p:cTn id="199" dur="2900">
                                          <p:stCondLst>
                                            <p:cond delay="0"/>
                                          </p:stCondLst>
                                        </p:cTn>
                                        <p:tgtEl>
                                          <p:spTgt spid="3">
                                            <p:txEl>
                                              <p:pRg st="12" end="12"/>
                                            </p:txEl>
                                          </p:spTgt>
                                        </p:tgtEl>
                                      </p:cBhvr>
                                    </p:animEffect>
                                    <p:anim calcmode="lin" valueType="num">
                                      <p:cBhvr>
                                        <p:cTn id="200" dur="9110"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201" dur="3320"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202" dur="3320" tmFilter="0, 0; 0.125,0.2665; 0.25,0.4; 0.375,0.465; 0.5,0.5;  0.625,0.535; 0.75,0.6; 0.875,0.7335; 1,1">
                                          <p:stCondLst>
                                            <p:cond delay="3320"/>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203" dur="1660" tmFilter="0, 0; 0.125,0.2665; 0.25,0.4; 0.375,0.465; 0.5,0.5;  0.625,0.535; 0.75,0.6; 0.875,0.7335; 1,1">
                                          <p:stCondLst>
                                            <p:cond delay="6620"/>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204" dur="820" tmFilter="0, 0; 0.125,0.2665; 0.25,0.4; 0.375,0.465; 0.5,0.5;  0.625,0.535; 0.75,0.6; 0.875,0.7335; 1,1">
                                          <p:stCondLst>
                                            <p:cond delay="8280"/>
                                          </p:stCondLst>
                                        </p:cTn>
                                        <p:tgtEl>
                                          <p:spTgt spid="3">
                                            <p:txEl>
                                              <p:pRg st="12" end="12"/>
                                            </p:txEl>
                                          </p:spTgt>
                                        </p:tgtEl>
                                        <p:attrNameLst>
                                          <p:attrName>ppt_y</p:attrName>
                                        </p:attrNameLst>
                                      </p:cBhvr>
                                      <p:tavLst>
                                        <p:tav tm="0" fmla="#ppt_y-sin(pi*$)/81">
                                          <p:val>
                                            <p:fltVal val="0"/>
                                          </p:val>
                                        </p:tav>
                                        <p:tav tm="100000">
                                          <p:val>
                                            <p:fltVal val="1"/>
                                          </p:val>
                                        </p:tav>
                                      </p:tavLst>
                                    </p:anim>
                                    <p:animScale>
                                      <p:cBhvr>
                                        <p:cTn id="205" dur="130">
                                          <p:stCondLst>
                                            <p:cond delay="3250"/>
                                          </p:stCondLst>
                                        </p:cTn>
                                        <p:tgtEl>
                                          <p:spTgt spid="3">
                                            <p:txEl>
                                              <p:pRg st="12" end="12"/>
                                            </p:txEl>
                                          </p:spTgt>
                                        </p:tgtEl>
                                      </p:cBhvr>
                                      <p:to x="100000" y="60000"/>
                                    </p:animScale>
                                    <p:animScale>
                                      <p:cBhvr>
                                        <p:cTn id="206" dur="830" decel="50000">
                                          <p:stCondLst>
                                            <p:cond delay="3380"/>
                                          </p:stCondLst>
                                        </p:cTn>
                                        <p:tgtEl>
                                          <p:spTgt spid="3">
                                            <p:txEl>
                                              <p:pRg st="12" end="12"/>
                                            </p:txEl>
                                          </p:spTgt>
                                        </p:tgtEl>
                                      </p:cBhvr>
                                      <p:to x="100000" y="100000"/>
                                    </p:animScale>
                                    <p:animScale>
                                      <p:cBhvr>
                                        <p:cTn id="207" dur="130">
                                          <p:stCondLst>
                                            <p:cond delay="6560"/>
                                          </p:stCondLst>
                                        </p:cTn>
                                        <p:tgtEl>
                                          <p:spTgt spid="3">
                                            <p:txEl>
                                              <p:pRg st="12" end="12"/>
                                            </p:txEl>
                                          </p:spTgt>
                                        </p:tgtEl>
                                      </p:cBhvr>
                                      <p:to x="100000" y="80000"/>
                                    </p:animScale>
                                    <p:animScale>
                                      <p:cBhvr>
                                        <p:cTn id="208" dur="830" decel="50000">
                                          <p:stCondLst>
                                            <p:cond delay="6690"/>
                                          </p:stCondLst>
                                        </p:cTn>
                                        <p:tgtEl>
                                          <p:spTgt spid="3">
                                            <p:txEl>
                                              <p:pRg st="12" end="12"/>
                                            </p:txEl>
                                          </p:spTgt>
                                        </p:tgtEl>
                                      </p:cBhvr>
                                      <p:to x="100000" y="100000"/>
                                    </p:animScale>
                                    <p:animScale>
                                      <p:cBhvr>
                                        <p:cTn id="209" dur="130">
                                          <p:stCondLst>
                                            <p:cond delay="8210"/>
                                          </p:stCondLst>
                                        </p:cTn>
                                        <p:tgtEl>
                                          <p:spTgt spid="3">
                                            <p:txEl>
                                              <p:pRg st="12" end="12"/>
                                            </p:txEl>
                                          </p:spTgt>
                                        </p:tgtEl>
                                      </p:cBhvr>
                                      <p:to x="100000" y="90000"/>
                                    </p:animScale>
                                    <p:animScale>
                                      <p:cBhvr>
                                        <p:cTn id="210" dur="830" decel="50000">
                                          <p:stCondLst>
                                            <p:cond delay="8340"/>
                                          </p:stCondLst>
                                        </p:cTn>
                                        <p:tgtEl>
                                          <p:spTgt spid="3">
                                            <p:txEl>
                                              <p:pRg st="12" end="12"/>
                                            </p:txEl>
                                          </p:spTgt>
                                        </p:tgtEl>
                                      </p:cBhvr>
                                      <p:to x="100000" y="100000"/>
                                    </p:animScale>
                                    <p:animScale>
                                      <p:cBhvr>
                                        <p:cTn id="211" dur="130">
                                          <p:stCondLst>
                                            <p:cond delay="9040"/>
                                          </p:stCondLst>
                                        </p:cTn>
                                        <p:tgtEl>
                                          <p:spTgt spid="3">
                                            <p:txEl>
                                              <p:pRg st="12" end="12"/>
                                            </p:txEl>
                                          </p:spTgt>
                                        </p:tgtEl>
                                      </p:cBhvr>
                                      <p:to x="100000" y="95000"/>
                                    </p:animScale>
                                    <p:animScale>
                                      <p:cBhvr>
                                        <p:cTn id="212" dur="830" decel="50000">
                                          <p:stCondLst>
                                            <p:cond delay="9170"/>
                                          </p:stCondLst>
                                        </p:cTn>
                                        <p:tgtEl>
                                          <p:spTgt spid="3">
                                            <p:txEl>
                                              <p:pRg st="12" end="12"/>
                                            </p:txEl>
                                          </p:spTgt>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3">
                                            <p:txEl>
                                              <p:pRg st="13" end="13"/>
                                            </p:txEl>
                                          </p:spTgt>
                                        </p:tgtEl>
                                        <p:attrNameLst>
                                          <p:attrName>style.visibility</p:attrName>
                                        </p:attrNameLst>
                                      </p:cBhvr>
                                      <p:to>
                                        <p:strVal val="visible"/>
                                      </p:to>
                                    </p:set>
                                    <p:animEffect transition="in" filter="wipe(down)">
                                      <p:cBhvr>
                                        <p:cTn id="215" dur="2900">
                                          <p:stCondLst>
                                            <p:cond delay="0"/>
                                          </p:stCondLst>
                                        </p:cTn>
                                        <p:tgtEl>
                                          <p:spTgt spid="3">
                                            <p:txEl>
                                              <p:pRg st="13" end="13"/>
                                            </p:txEl>
                                          </p:spTgt>
                                        </p:tgtEl>
                                      </p:cBhvr>
                                    </p:animEffect>
                                    <p:anim calcmode="lin" valueType="num">
                                      <p:cBhvr>
                                        <p:cTn id="216" dur="9110"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217" dur="3320"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218" dur="3320" tmFilter="0, 0; 0.125,0.2665; 0.25,0.4; 0.375,0.465; 0.5,0.5;  0.625,0.535; 0.75,0.6; 0.875,0.7335; 1,1">
                                          <p:stCondLst>
                                            <p:cond delay="3320"/>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219" dur="1660" tmFilter="0, 0; 0.125,0.2665; 0.25,0.4; 0.375,0.465; 0.5,0.5;  0.625,0.535; 0.75,0.6; 0.875,0.7335; 1,1">
                                          <p:stCondLst>
                                            <p:cond delay="6620"/>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220" dur="820" tmFilter="0, 0; 0.125,0.2665; 0.25,0.4; 0.375,0.465; 0.5,0.5;  0.625,0.535; 0.75,0.6; 0.875,0.7335; 1,1">
                                          <p:stCondLst>
                                            <p:cond delay="8280"/>
                                          </p:stCondLst>
                                        </p:cTn>
                                        <p:tgtEl>
                                          <p:spTgt spid="3">
                                            <p:txEl>
                                              <p:pRg st="13" end="13"/>
                                            </p:txEl>
                                          </p:spTgt>
                                        </p:tgtEl>
                                        <p:attrNameLst>
                                          <p:attrName>ppt_y</p:attrName>
                                        </p:attrNameLst>
                                      </p:cBhvr>
                                      <p:tavLst>
                                        <p:tav tm="0" fmla="#ppt_y-sin(pi*$)/81">
                                          <p:val>
                                            <p:fltVal val="0"/>
                                          </p:val>
                                        </p:tav>
                                        <p:tav tm="100000">
                                          <p:val>
                                            <p:fltVal val="1"/>
                                          </p:val>
                                        </p:tav>
                                      </p:tavLst>
                                    </p:anim>
                                    <p:animScale>
                                      <p:cBhvr>
                                        <p:cTn id="221" dur="130">
                                          <p:stCondLst>
                                            <p:cond delay="3250"/>
                                          </p:stCondLst>
                                        </p:cTn>
                                        <p:tgtEl>
                                          <p:spTgt spid="3">
                                            <p:txEl>
                                              <p:pRg st="13" end="13"/>
                                            </p:txEl>
                                          </p:spTgt>
                                        </p:tgtEl>
                                      </p:cBhvr>
                                      <p:to x="100000" y="60000"/>
                                    </p:animScale>
                                    <p:animScale>
                                      <p:cBhvr>
                                        <p:cTn id="222" dur="830" decel="50000">
                                          <p:stCondLst>
                                            <p:cond delay="3380"/>
                                          </p:stCondLst>
                                        </p:cTn>
                                        <p:tgtEl>
                                          <p:spTgt spid="3">
                                            <p:txEl>
                                              <p:pRg st="13" end="13"/>
                                            </p:txEl>
                                          </p:spTgt>
                                        </p:tgtEl>
                                      </p:cBhvr>
                                      <p:to x="100000" y="100000"/>
                                    </p:animScale>
                                    <p:animScale>
                                      <p:cBhvr>
                                        <p:cTn id="223" dur="130">
                                          <p:stCondLst>
                                            <p:cond delay="6560"/>
                                          </p:stCondLst>
                                        </p:cTn>
                                        <p:tgtEl>
                                          <p:spTgt spid="3">
                                            <p:txEl>
                                              <p:pRg st="13" end="13"/>
                                            </p:txEl>
                                          </p:spTgt>
                                        </p:tgtEl>
                                      </p:cBhvr>
                                      <p:to x="100000" y="80000"/>
                                    </p:animScale>
                                    <p:animScale>
                                      <p:cBhvr>
                                        <p:cTn id="224" dur="830" decel="50000">
                                          <p:stCondLst>
                                            <p:cond delay="6690"/>
                                          </p:stCondLst>
                                        </p:cTn>
                                        <p:tgtEl>
                                          <p:spTgt spid="3">
                                            <p:txEl>
                                              <p:pRg st="13" end="13"/>
                                            </p:txEl>
                                          </p:spTgt>
                                        </p:tgtEl>
                                      </p:cBhvr>
                                      <p:to x="100000" y="100000"/>
                                    </p:animScale>
                                    <p:animScale>
                                      <p:cBhvr>
                                        <p:cTn id="225" dur="130">
                                          <p:stCondLst>
                                            <p:cond delay="8210"/>
                                          </p:stCondLst>
                                        </p:cTn>
                                        <p:tgtEl>
                                          <p:spTgt spid="3">
                                            <p:txEl>
                                              <p:pRg st="13" end="13"/>
                                            </p:txEl>
                                          </p:spTgt>
                                        </p:tgtEl>
                                      </p:cBhvr>
                                      <p:to x="100000" y="90000"/>
                                    </p:animScale>
                                    <p:animScale>
                                      <p:cBhvr>
                                        <p:cTn id="226" dur="830" decel="50000">
                                          <p:stCondLst>
                                            <p:cond delay="8340"/>
                                          </p:stCondLst>
                                        </p:cTn>
                                        <p:tgtEl>
                                          <p:spTgt spid="3">
                                            <p:txEl>
                                              <p:pRg st="13" end="13"/>
                                            </p:txEl>
                                          </p:spTgt>
                                        </p:tgtEl>
                                      </p:cBhvr>
                                      <p:to x="100000" y="100000"/>
                                    </p:animScale>
                                    <p:animScale>
                                      <p:cBhvr>
                                        <p:cTn id="227" dur="130">
                                          <p:stCondLst>
                                            <p:cond delay="9040"/>
                                          </p:stCondLst>
                                        </p:cTn>
                                        <p:tgtEl>
                                          <p:spTgt spid="3">
                                            <p:txEl>
                                              <p:pRg st="13" end="13"/>
                                            </p:txEl>
                                          </p:spTgt>
                                        </p:tgtEl>
                                      </p:cBhvr>
                                      <p:to x="100000" y="95000"/>
                                    </p:animScale>
                                    <p:animScale>
                                      <p:cBhvr>
                                        <p:cTn id="228" dur="830" decel="50000">
                                          <p:stCondLst>
                                            <p:cond delay="9170"/>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10972800" cy="6477000"/>
          </a:xfrm>
        </p:spPr>
        <p:txBody>
          <a:bodyPr/>
          <a:lstStyle/>
          <a:p>
            <a:pPr marL="0" indent="0">
              <a:buNone/>
            </a:pPr>
            <a:r>
              <a:rPr lang="en-US" sz="3200" b="1" u="dbl" dirty="0"/>
              <a:t>INPUT</a:t>
            </a:r>
            <a:r>
              <a:rPr lang="en-US" sz="3200" b="1" dirty="0"/>
              <a:t>:</a:t>
            </a:r>
            <a:r>
              <a:rPr lang="en-US" sz="3200" dirty="0"/>
              <a:t> </a:t>
            </a:r>
          </a:p>
          <a:p>
            <a:pPr marL="0" indent="0">
              <a:buNone/>
            </a:pPr>
            <a:endParaRPr lang="en-US" sz="3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296" y="1143000"/>
            <a:ext cx="8403704"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325705"/>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8000"/>
                                        <p:tgtEl>
                                          <p:spTgt spid="6146"/>
                                        </p:tgtEl>
                                      </p:cBhvr>
                                    </p:animEffect>
                                    <p:anim calcmode="lin" valueType="num">
                                      <p:cBhvr>
                                        <p:cTn id="8" dur="8000" fill="hold"/>
                                        <p:tgtEl>
                                          <p:spTgt spid="6146"/>
                                        </p:tgtEl>
                                        <p:attrNameLst>
                                          <p:attrName>ppt_x</p:attrName>
                                        </p:attrNameLst>
                                      </p:cBhvr>
                                      <p:tavLst>
                                        <p:tav tm="0">
                                          <p:val>
                                            <p:strVal val="#ppt_x"/>
                                          </p:val>
                                        </p:tav>
                                        <p:tav tm="100000">
                                          <p:val>
                                            <p:strVal val="#ppt_x"/>
                                          </p:val>
                                        </p:tav>
                                      </p:tavLst>
                                    </p:anim>
                                    <p:anim calcmode="lin" valueType="num">
                                      <p:cBhvr>
                                        <p:cTn id="9" dur="8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a:bodyPr>
          <a:lstStyle/>
          <a:p>
            <a:pPr marL="0" indent="0">
              <a:buNone/>
            </a:pPr>
            <a:r>
              <a:rPr lang="en-US" sz="3200" b="1" u="dbl" dirty="0"/>
              <a:t>OUTPUT</a:t>
            </a:r>
            <a:r>
              <a:rPr lang="en-US" sz="3200" b="1" dirty="0"/>
              <a:t>:</a:t>
            </a:r>
            <a:r>
              <a:rPr lang="en-US" sz="3200" dirty="0"/>
              <a:t> </a:t>
            </a:r>
            <a:endParaRPr lang="en-US" sz="3200" dirty="0" smtClean="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04800" y="831273"/>
            <a:ext cx="8458200" cy="5791200"/>
          </a:xfrm>
          <a:prstGeom prst="rect">
            <a:avLst/>
          </a:prstGeom>
        </p:spPr>
      </p:pic>
    </p:spTree>
    <p:extLst>
      <p:ext uri="{BB962C8B-B14F-4D97-AF65-F5344CB8AC3E}">
        <p14:creationId xmlns:p14="http://schemas.microsoft.com/office/powerpoint/2010/main" val="2558298197"/>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0"/>
                                        <p:tgtEl>
                                          <p:spTgt spid="5"/>
                                        </p:tgtEl>
                                      </p:cBhvr>
                                    </p:animEffect>
                                    <p:anim calcmode="lin" valueType="num">
                                      <p:cBhvr>
                                        <p:cTn id="8" dur="8000" fill="hold"/>
                                        <p:tgtEl>
                                          <p:spTgt spid="5"/>
                                        </p:tgtEl>
                                        <p:attrNameLst>
                                          <p:attrName>ppt_x</p:attrName>
                                        </p:attrNameLst>
                                      </p:cBhvr>
                                      <p:tavLst>
                                        <p:tav tm="0">
                                          <p:val>
                                            <p:strVal val="#ppt_x"/>
                                          </p:val>
                                        </p:tav>
                                        <p:tav tm="100000">
                                          <p:val>
                                            <p:strVal val="#ppt_x"/>
                                          </p:val>
                                        </p:tav>
                                      </p:tavLst>
                                    </p:anim>
                                    <p:anim calcmode="lin" valueType="num">
                                      <p:cBhvr>
                                        <p:cTn id="9" dur="8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marL="0" indent="0">
              <a:buNone/>
            </a:pPr>
            <a:r>
              <a:rPr lang="en-US" sz="3200" b="1" u="dbl" dirty="0">
                <a:solidFill>
                  <a:schemeClr val="tx1"/>
                </a:solidFill>
              </a:rPr>
              <a:t>Conclusion</a:t>
            </a:r>
            <a:r>
              <a:rPr lang="en-US" sz="3200" b="1" dirty="0">
                <a:solidFill>
                  <a:schemeClr val="tx1"/>
                </a:solidFill>
              </a:rPr>
              <a:t>:</a:t>
            </a:r>
            <a:r>
              <a:rPr lang="en-US" sz="3200" dirty="0">
                <a:solidFill>
                  <a:schemeClr val="tx1"/>
                </a:solidFill>
              </a:rPr>
              <a:t> </a:t>
            </a:r>
            <a:endParaRPr lang="en-US" sz="3200" dirty="0" smtClean="0">
              <a:solidFill>
                <a:schemeClr val="tx1"/>
              </a:solidFill>
            </a:endParaRPr>
          </a:p>
          <a:p>
            <a:pPr marL="0" indent="0" algn="just">
              <a:buNone/>
            </a:pPr>
            <a:r>
              <a:rPr lang="en-US" sz="3200" dirty="0">
                <a:solidFill>
                  <a:schemeClr val="tx1"/>
                </a:solidFill>
              </a:rPr>
              <a:t> </a:t>
            </a:r>
            <a:r>
              <a:rPr lang="en-US" sz="3200" dirty="0" smtClean="0">
                <a:solidFill>
                  <a:schemeClr val="tx1"/>
                </a:solidFill>
              </a:rPr>
              <a:t>  </a:t>
            </a:r>
            <a:r>
              <a:rPr lang="en-US" sz="2800" dirty="0" smtClean="0">
                <a:solidFill>
                  <a:schemeClr val="tx1"/>
                </a:solidFill>
              </a:rPr>
              <a:t>This </a:t>
            </a:r>
            <a:r>
              <a:rPr lang="en-US" sz="2800" dirty="0">
                <a:solidFill>
                  <a:schemeClr val="tx1"/>
                </a:solidFill>
              </a:rPr>
              <a:t>project can help people to forecast their electricity bills for the coming months to get cautioned of using over costing products or providing the basis for making decisions in power system planning and operation. Thus they can utilize the product in a cost effective way. As per this report, Air-Conditioner should be used less to maintain the cost. </a:t>
            </a:r>
          </a:p>
          <a:p>
            <a:pPr marL="0" indent="0" algn="just">
              <a:buNone/>
            </a:pPr>
            <a:endParaRPr lang="en-US" dirty="0">
              <a:solidFill>
                <a:schemeClr val="tx1"/>
              </a:solidFill>
            </a:endParaRPr>
          </a:p>
        </p:txBody>
      </p:sp>
    </p:spTree>
    <p:extLst>
      <p:ext uri="{BB962C8B-B14F-4D97-AF65-F5344CB8AC3E}">
        <p14:creationId xmlns:p14="http://schemas.microsoft.com/office/powerpoint/2010/main" val="2943523447"/>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900">
                                          <p:stCondLst>
                                            <p:cond delay="0"/>
                                          </p:stCondLst>
                                        </p:cTn>
                                        <p:tgtEl>
                                          <p:spTgt spid="3">
                                            <p:txEl>
                                              <p:pRg st="0" end="0"/>
                                            </p:txEl>
                                          </p:spTgt>
                                        </p:tgtEl>
                                      </p:cBhvr>
                                    </p:animEffect>
                                    <p:anim calcmode="lin" valueType="num">
                                      <p:cBhvr>
                                        <p:cTn id="8" dur="9110"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3320"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3320" tmFilter="0, 0; 0.125,0.2665; 0.25,0.4; 0.375,0.465; 0.5,0.5;  0.625,0.535; 0.75,0.6; 0.875,0.7335; 1,1">
                                          <p:stCondLst>
                                            <p:cond delay="3320"/>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1660" tmFilter="0, 0; 0.125,0.2665; 0.25,0.4; 0.375,0.465; 0.5,0.5;  0.625,0.535; 0.75,0.6; 0.875,0.7335; 1,1">
                                          <p:stCondLst>
                                            <p:cond delay="6620"/>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820" tmFilter="0, 0; 0.125,0.2665; 0.25,0.4; 0.375,0.465; 0.5,0.5;  0.625,0.535; 0.75,0.6; 0.875,0.7335; 1,1">
                                          <p:stCondLst>
                                            <p:cond delay="8280"/>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130">
                                          <p:stCondLst>
                                            <p:cond delay="3250"/>
                                          </p:stCondLst>
                                        </p:cTn>
                                        <p:tgtEl>
                                          <p:spTgt spid="3">
                                            <p:txEl>
                                              <p:pRg st="0" end="0"/>
                                            </p:txEl>
                                          </p:spTgt>
                                        </p:tgtEl>
                                      </p:cBhvr>
                                      <p:to x="100000" y="60000"/>
                                    </p:animScale>
                                    <p:animScale>
                                      <p:cBhvr>
                                        <p:cTn id="14" dur="830" decel="50000">
                                          <p:stCondLst>
                                            <p:cond delay="3380"/>
                                          </p:stCondLst>
                                        </p:cTn>
                                        <p:tgtEl>
                                          <p:spTgt spid="3">
                                            <p:txEl>
                                              <p:pRg st="0" end="0"/>
                                            </p:txEl>
                                          </p:spTgt>
                                        </p:tgtEl>
                                      </p:cBhvr>
                                      <p:to x="100000" y="100000"/>
                                    </p:animScale>
                                    <p:animScale>
                                      <p:cBhvr>
                                        <p:cTn id="15" dur="130">
                                          <p:stCondLst>
                                            <p:cond delay="6560"/>
                                          </p:stCondLst>
                                        </p:cTn>
                                        <p:tgtEl>
                                          <p:spTgt spid="3">
                                            <p:txEl>
                                              <p:pRg st="0" end="0"/>
                                            </p:txEl>
                                          </p:spTgt>
                                        </p:tgtEl>
                                      </p:cBhvr>
                                      <p:to x="100000" y="80000"/>
                                    </p:animScale>
                                    <p:animScale>
                                      <p:cBhvr>
                                        <p:cTn id="16" dur="830" decel="50000">
                                          <p:stCondLst>
                                            <p:cond delay="6690"/>
                                          </p:stCondLst>
                                        </p:cTn>
                                        <p:tgtEl>
                                          <p:spTgt spid="3">
                                            <p:txEl>
                                              <p:pRg st="0" end="0"/>
                                            </p:txEl>
                                          </p:spTgt>
                                        </p:tgtEl>
                                      </p:cBhvr>
                                      <p:to x="100000" y="100000"/>
                                    </p:animScale>
                                    <p:animScale>
                                      <p:cBhvr>
                                        <p:cTn id="17" dur="130">
                                          <p:stCondLst>
                                            <p:cond delay="8210"/>
                                          </p:stCondLst>
                                        </p:cTn>
                                        <p:tgtEl>
                                          <p:spTgt spid="3">
                                            <p:txEl>
                                              <p:pRg st="0" end="0"/>
                                            </p:txEl>
                                          </p:spTgt>
                                        </p:tgtEl>
                                      </p:cBhvr>
                                      <p:to x="100000" y="90000"/>
                                    </p:animScale>
                                    <p:animScale>
                                      <p:cBhvr>
                                        <p:cTn id="18" dur="830" decel="50000">
                                          <p:stCondLst>
                                            <p:cond delay="8340"/>
                                          </p:stCondLst>
                                        </p:cTn>
                                        <p:tgtEl>
                                          <p:spTgt spid="3">
                                            <p:txEl>
                                              <p:pRg st="0" end="0"/>
                                            </p:txEl>
                                          </p:spTgt>
                                        </p:tgtEl>
                                      </p:cBhvr>
                                      <p:to x="100000" y="100000"/>
                                    </p:animScale>
                                    <p:animScale>
                                      <p:cBhvr>
                                        <p:cTn id="19" dur="130">
                                          <p:stCondLst>
                                            <p:cond delay="9040"/>
                                          </p:stCondLst>
                                        </p:cTn>
                                        <p:tgtEl>
                                          <p:spTgt spid="3">
                                            <p:txEl>
                                              <p:pRg st="0" end="0"/>
                                            </p:txEl>
                                          </p:spTgt>
                                        </p:tgtEl>
                                      </p:cBhvr>
                                      <p:to x="100000" y="95000"/>
                                    </p:animScale>
                                    <p:animScale>
                                      <p:cBhvr>
                                        <p:cTn id="20" dur="830" decel="50000">
                                          <p:stCondLst>
                                            <p:cond delay="9170"/>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2900">
                                          <p:stCondLst>
                                            <p:cond delay="0"/>
                                          </p:stCondLst>
                                        </p:cTn>
                                        <p:tgtEl>
                                          <p:spTgt spid="3">
                                            <p:txEl>
                                              <p:pRg st="1" end="1"/>
                                            </p:txEl>
                                          </p:spTgt>
                                        </p:tgtEl>
                                      </p:cBhvr>
                                    </p:animEffect>
                                    <p:anim calcmode="lin" valueType="num">
                                      <p:cBhvr>
                                        <p:cTn id="24" dur="9110"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3320"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3320" tmFilter="0, 0; 0.125,0.2665; 0.25,0.4; 0.375,0.465; 0.5,0.5;  0.625,0.535; 0.75,0.6; 0.875,0.7335; 1,1">
                                          <p:stCondLst>
                                            <p:cond delay="3320"/>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1660" tmFilter="0, 0; 0.125,0.2665; 0.25,0.4; 0.375,0.465; 0.5,0.5;  0.625,0.535; 0.75,0.6; 0.875,0.7335; 1,1">
                                          <p:stCondLst>
                                            <p:cond delay="6620"/>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820" tmFilter="0, 0; 0.125,0.2665; 0.25,0.4; 0.375,0.465; 0.5,0.5;  0.625,0.535; 0.75,0.6; 0.875,0.7335; 1,1">
                                          <p:stCondLst>
                                            <p:cond delay="8280"/>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130">
                                          <p:stCondLst>
                                            <p:cond delay="3250"/>
                                          </p:stCondLst>
                                        </p:cTn>
                                        <p:tgtEl>
                                          <p:spTgt spid="3">
                                            <p:txEl>
                                              <p:pRg st="1" end="1"/>
                                            </p:txEl>
                                          </p:spTgt>
                                        </p:tgtEl>
                                      </p:cBhvr>
                                      <p:to x="100000" y="60000"/>
                                    </p:animScale>
                                    <p:animScale>
                                      <p:cBhvr>
                                        <p:cTn id="30" dur="830" decel="50000">
                                          <p:stCondLst>
                                            <p:cond delay="3380"/>
                                          </p:stCondLst>
                                        </p:cTn>
                                        <p:tgtEl>
                                          <p:spTgt spid="3">
                                            <p:txEl>
                                              <p:pRg st="1" end="1"/>
                                            </p:txEl>
                                          </p:spTgt>
                                        </p:tgtEl>
                                      </p:cBhvr>
                                      <p:to x="100000" y="100000"/>
                                    </p:animScale>
                                    <p:animScale>
                                      <p:cBhvr>
                                        <p:cTn id="31" dur="130">
                                          <p:stCondLst>
                                            <p:cond delay="6560"/>
                                          </p:stCondLst>
                                        </p:cTn>
                                        <p:tgtEl>
                                          <p:spTgt spid="3">
                                            <p:txEl>
                                              <p:pRg st="1" end="1"/>
                                            </p:txEl>
                                          </p:spTgt>
                                        </p:tgtEl>
                                      </p:cBhvr>
                                      <p:to x="100000" y="80000"/>
                                    </p:animScale>
                                    <p:animScale>
                                      <p:cBhvr>
                                        <p:cTn id="32" dur="830" decel="50000">
                                          <p:stCondLst>
                                            <p:cond delay="6690"/>
                                          </p:stCondLst>
                                        </p:cTn>
                                        <p:tgtEl>
                                          <p:spTgt spid="3">
                                            <p:txEl>
                                              <p:pRg st="1" end="1"/>
                                            </p:txEl>
                                          </p:spTgt>
                                        </p:tgtEl>
                                      </p:cBhvr>
                                      <p:to x="100000" y="100000"/>
                                    </p:animScale>
                                    <p:animScale>
                                      <p:cBhvr>
                                        <p:cTn id="33" dur="130">
                                          <p:stCondLst>
                                            <p:cond delay="8210"/>
                                          </p:stCondLst>
                                        </p:cTn>
                                        <p:tgtEl>
                                          <p:spTgt spid="3">
                                            <p:txEl>
                                              <p:pRg st="1" end="1"/>
                                            </p:txEl>
                                          </p:spTgt>
                                        </p:tgtEl>
                                      </p:cBhvr>
                                      <p:to x="100000" y="90000"/>
                                    </p:animScale>
                                    <p:animScale>
                                      <p:cBhvr>
                                        <p:cTn id="34" dur="830" decel="50000">
                                          <p:stCondLst>
                                            <p:cond delay="8340"/>
                                          </p:stCondLst>
                                        </p:cTn>
                                        <p:tgtEl>
                                          <p:spTgt spid="3">
                                            <p:txEl>
                                              <p:pRg st="1" end="1"/>
                                            </p:txEl>
                                          </p:spTgt>
                                        </p:tgtEl>
                                      </p:cBhvr>
                                      <p:to x="100000" y="100000"/>
                                    </p:animScale>
                                    <p:animScale>
                                      <p:cBhvr>
                                        <p:cTn id="35" dur="130">
                                          <p:stCondLst>
                                            <p:cond delay="9040"/>
                                          </p:stCondLst>
                                        </p:cTn>
                                        <p:tgtEl>
                                          <p:spTgt spid="3">
                                            <p:txEl>
                                              <p:pRg st="1" end="1"/>
                                            </p:txEl>
                                          </p:spTgt>
                                        </p:tgtEl>
                                      </p:cBhvr>
                                      <p:to x="100000" y="95000"/>
                                    </p:animScale>
                                    <p:animScale>
                                      <p:cBhvr>
                                        <p:cTn id="36" dur="830" decel="50000">
                                          <p:stCondLst>
                                            <p:cond delay="9170"/>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lnSpcReduction="10000"/>
          </a:bodyPr>
          <a:lstStyle/>
          <a:p>
            <a:pPr algn="just"/>
            <a:r>
              <a:rPr lang="en-US" sz="3200" b="1" u="dbl" dirty="0">
                <a:solidFill>
                  <a:schemeClr val="tx1"/>
                </a:solidFill>
              </a:rPr>
              <a:t>Objective</a:t>
            </a:r>
            <a:r>
              <a:rPr lang="en-US" sz="3200" b="1" dirty="0">
                <a:solidFill>
                  <a:schemeClr val="tx1"/>
                </a:solidFill>
              </a:rPr>
              <a:t>: </a:t>
            </a:r>
            <a:endParaRPr lang="en-US" sz="3200" b="1" dirty="0" smtClean="0">
              <a:solidFill>
                <a:schemeClr val="tx1"/>
              </a:solidFill>
            </a:endParaRPr>
          </a:p>
          <a:p>
            <a:pPr marL="0" indent="0" algn="just">
              <a:buNone/>
            </a:pPr>
            <a:r>
              <a:rPr lang="en-US" b="1" dirty="0">
                <a:solidFill>
                  <a:schemeClr val="tx1"/>
                </a:solidFill>
              </a:rPr>
              <a:t> </a:t>
            </a:r>
            <a:r>
              <a:rPr lang="en-US" b="1" dirty="0" smtClean="0">
                <a:solidFill>
                  <a:schemeClr val="tx1"/>
                </a:solidFill>
              </a:rPr>
              <a:t>  </a:t>
            </a:r>
            <a:r>
              <a:rPr lang="en-US" sz="2800" dirty="0" smtClean="0">
                <a:solidFill>
                  <a:schemeClr val="tx1"/>
                </a:solidFill>
              </a:rPr>
              <a:t>The </a:t>
            </a:r>
            <a:r>
              <a:rPr lang="en-US" sz="2800" dirty="0">
                <a:solidFill>
                  <a:schemeClr val="tx1"/>
                </a:solidFill>
              </a:rPr>
              <a:t>Electricity Bill calculator project is an application based </a:t>
            </a:r>
            <a:r>
              <a:rPr lang="en-US" sz="2800" dirty="0" smtClean="0">
                <a:solidFill>
                  <a:schemeClr val="tx1"/>
                </a:solidFill>
              </a:rPr>
              <a:t>mini project</a:t>
            </a:r>
            <a:r>
              <a:rPr lang="en-US" sz="2800" dirty="0">
                <a:solidFill>
                  <a:schemeClr val="tx1"/>
                </a:solidFill>
              </a:rPr>
              <a:t>, which is used to predict the electricity bill of following month by taking input of loads used. This application is to help people who do not have a technical understanding of calculating power bills can use this program to forecast their electricity bills for the coming months</a:t>
            </a:r>
            <a:r>
              <a:rPr lang="en-US" sz="2800" dirty="0" smtClean="0">
                <a:solidFill>
                  <a:schemeClr val="tx1"/>
                </a:solidFill>
              </a:rPr>
              <a:t>.</a:t>
            </a:r>
          </a:p>
          <a:p>
            <a:pPr marL="0" indent="0" algn="just">
              <a:buNone/>
            </a:pPr>
            <a:endParaRPr lang="en-US" dirty="0">
              <a:solidFill>
                <a:schemeClr val="tx1"/>
              </a:solidFill>
            </a:endParaRPr>
          </a:p>
          <a:p>
            <a:pPr algn="just"/>
            <a:r>
              <a:rPr lang="en-US" sz="3200" b="1" u="dbl" dirty="0">
                <a:solidFill>
                  <a:schemeClr val="tx1"/>
                </a:solidFill>
              </a:rPr>
              <a:t>Requirement Analysis</a:t>
            </a:r>
            <a:r>
              <a:rPr lang="en-US" sz="3200" b="1" dirty="0">
                <a:solidFill>
                  <a:schemeClr val="tx1"/>
                </a:solidFill>
              </a:rPr>
              <a:t>: </a:t>
            </a:r>
            <a:endParaRPr lang="en-US" sz="3200" b="1" dirty="0" smtClean="0">
              <a:solidFill>
                <a:schemeClr val="tx1"/>
              </a:solidFill>
            </a:endParaRPr>
          </a:p>
          <a:p>
            <a:pPr marL="0" indent="0" algn="just">
              <a:buNone/>
            </a:pPr>
            <a:r>
              <a:rPr lang="en-US" b="1" dirty="0">
                <a:solidFill>
                  <a:schemeClr val="tx1"/>
                </a:solidFill>
              </a:rPr>
              <a:t> </a:t>
            </a:r>
            <a:r>
              <a:rPr lang="en-US" b="1" dirty="0" smtClean="0">
                <a:solidFill>
                  <a:schemeClr val="tx1"/>
                </a:solidFill>
              </a:rPr>
              <a:t>  </a:t>
            </a:r>
            <a:r>
              <a:rPr lang="en-US" sz="2800" dirty="0" smtClean="0">
                <a:solidFill>
                  <a:schemeClr val="tx1"/>
                </a:solidFill>
              </a:rPr>
              <a:t>This </a:t>
            </a:r>
            <a:r>
              <a:rPr lang="en-US" sz="2800" dirty="0">
                <a:solidFill>
                  <a:schemeClr val="tx1"/>
                </a:solidFill>
              </a:rPr>
              <a:t>programed code is written by Programiz-C Compiler &amp; Codeblocks. Some recent Electricity Bill Copies of BPDB (Bangladesh Power Development Board) were analyzed thoroughly for getting the standard idea of all loads’ power rating, VAT and service charge</a:t>
            </a:r>
            <a:r>
              <a:rPr lang="en-US" sz="2800" dirty="0" smtClean="0">
                <a:solidFill>
                  <a:schemeClr val="tx1"/>
                </a:solidFill>
              </a:rPr>
              <a:t>.</a:t>
            </a:r>
          </a:p>
          <a:p>
            <a:pPr marL="0" indent="0" algn="just">
              <a:buNone/>
            </a:pPr>
            <a:endParaRPr lang="en-US" sz="2800" dirty="0">
              <a:solidFill>
                <a:schemeClr val="tx1"/>
              </a:solidFill>
            </a:endParaRPr>
          </a:p>
          <a:p>
            <a:pPr marL="0" indent="0" algn="just">
              <a:buNone/>
            </a:pPr>
            <a:endParaRPr lang="en-US" sz="2800" dirty="0">
              <a:solidFill>
                <a:schemeClr val="tx1"/>
              </a:solidFill>
            </a:endParaRPr>
          </a:p>
          <a:p>
            <a:pPr marL="0" indent="0" algn="just">
              <a:buNone/>
            </a:pPr>
            <a:endParaRPr lang="en-US" dirty="0">
              <a:solidFill>
                <a:schemeClr val="tx1"/>
              </a:solidFill>
            </a:endParaRPr>
          </a:p>
        </p:txBody>
      </p:sp>
    </p:spTree>
    <p:extLst>
      <p:ext uri="{BB962C8B-B14F-4D97-AF65-F5344CB8AC3E}">
        <p14:creationId xmlns:p14="http://schemas.microsoft.com/office/powerpoint/2010/main" val="3099050640"/>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900">
                                          <p:stCondLst>
                                            <p:cond delay="0"/>
                                          </p:stCondLst>
                                        </p:cTn>
                                        <p:tgtEl>
                                          <p:spTgt spid="3">
                                            <p:txEl>
                                              <p:pRg st="0" end="0"/>
                                            </p:txEl>
                                          </p:spTgt>
                                        </p:tgtEl>
                                      </p:cBhvr>
                                    </p:animEffect>
                                    <p:anim calcmode="lin" valueType="num">
                                      <p:cBhvr>
                                        <p:cTn id="8" dur="9110"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3320"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3320" tmFilter="0, 0; 0.125,0.2665; 0.25,0.4; 0.375,0.465; 0.5,0.5;  0.625,0.535; 0.75,0.6; 0.875,0.7335; 1,1">
                                          <p:stCondLst>
                                            <p:cond delay="3320"/>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1660" tmFilter="0, 0; 0.125,0.2665; 0.25,0.4; 0.375,0.465; 0.5,0.5;  0.625,0.535; 0.75,0.6; 0.875,0.7335; 1,1">
                                          <p:stCondLst>
                                            <p:cond delay="6620"/>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820" tmFilter="0, 0; 0.125,0.2665; 0.25,0.4; 0.375,0.465; 0.5,0.5;  0.625,0.535; 0.75,0.6; 0.875,0.7335; 1,1">
                                          <p:stCondLst>
                                            <p:cond delay="8280"/>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130">
                                          <p:stCondLst>
                                            <p:cond delay="3250"/>
                                          </p:stCondLst>
                                        </p:cTn>
                                        <p:tgtEl>
                                          <p:spTgt spid="3">
                                            <p:txEl>
                                              <p:pRg st="0" end="0"/>
                                            </p:txEl>
                                          </p:spTgt>
                                        </p:tgtEl>
                                      </p:cBhvr>
                                      <p:to x="100000" y="60000"/>
                                    </p:animScale>
                                    <p:animScale>
                                      <p:cBhvr>
                                        <p:cTn id="14" dur="830" decel="50000">
                                          <p:stCondLst>
                                            <p:cond delay="3380"/>
                                          </p:stCondLst>
                                        </p:cTn>
                                        <p:tgtEl>
                                          <p:spTgt spid="3">
                                            <p:txEl>
                                              <p:pRg st="0" end="0"/>
                                            </p:txEl>
                                          </p:spTgt>
                                        </p:tgtEl>
                                      </p:cBhvr>
                                      <p:to x="100000" y="100000"/>
                                    </p:animScale>
                                    <p:animScale>
                                      <p:cBhvr>
                                        <p:cTn id="15" dur="130">
                                          <p:stCondLst>
                                            <p:cond delay="6560"/>
                                          </p:stCondLst>
                                        </p:cTn>
                                        <p:tgtEl>
                                          <p:spTgt spid="3">
                                            <p:txEl>
                                              <p:pRg st="0" end="0"/>
                                            </p:txEl>
                                          </p:spTgt>
                                        </p:tgtEl>
                                      </p:cBhvr>
                                      <p:to x="100000" y="80000"/>
                                    </p:animScale>
                                    <p:animScale>
                                      <p:cBhvr>
                                        <p:cTn id="16" dur="830" decel="50000">
                                          <p:stCondLst>
                                            <p:cond delay="6690"/>
                                          </p:stCondLst>
                                        </p:cTn>
                                        <p:tgtEl>
                                          <p:spTgt spid="3">
                                            <p:txEl>
                                              <p:pRg st="0" end="0"/>
                                            </p:txEl>
                                          </p:spTgt>
                                        </p:tgtEl>
                                      </p:cBhvr>
                                      <p:to x="100000" y="100000"/>
                                    </p:animScale>
                                    <p:animScale>
                                      <p:cBhvr>
                                        <p:cTn id="17" dur="130">
                                          <p:stCondLst>
                                            <p:cond delay="8210"/>
                                          </p:stCondLst>
                                        </p:cTn>
                                        <p:tgtEl>
                                          <p:spTgt spid="3">
                                            <p:txEl>
                                              <p:pRg st="0" end="0"/>
                                            </p:txEl>
                                          </p:spTgt>
                                        </p:tgtEl>
                                      </p:cBhvr>
                                      <p:to x="100000" y="90000"/>
                                    </p:animScale>
                                    <p:animScale>
                                      <p:cBhvr>
                                        <p:cTn id="18" dur="830" decel="50000">
                                          <p:stCondLst>
                                            <p:cond delay="8340"/>
                                          </p:stCondLst>
                                        </p:cTn>
                                        <p:tgtEl>
                                          <p:spTgt spid="3">
                                            <p:txEl>
                                              <p:pRg st="0" end="0"/>
                                            </p:txEl>
                                          </p:spTgt>
                                        </p:tgtEl>
                                      </p:cBhvr>
                                      <p:to x="100000" y="100000"/>
                                    </p:animScale>
                                    <p:animScale>
                                      <p:cBhvr>
                                        <p:cTn id="19" dur="130">
                                          <p:stCondLst>
                                            <p:cond delay="9040"/>
                                          </p:stCondLst>
                                        </p:cTn>
                                        <p:tgtEl>
                                          <p:spTgt spid="3">
                                            <p:txEl>
                                              <p:pRg st="0" end="0"/>
                                            </p:txEl>
                                          </p:spTgt>
                                        </p:tgtEl>
                                      </p:cBhvr>
                                      <p:to x="100000" y="95000"/>
                                    </p:animScale>
                                    <p:animScale>
                                      <p:cBhvr>
                                        <p:cTn id="20" dur="830" decel="50000">
                                          <p:stCondLst>
                                            <p:cond delay="9170"/>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2900">
                                          <p:stCondLst>
                                            <p:cond delay="0"/>
                                          </p:stCondLst>
                                        </p:cTn>
                                        <p:tgtEl>
                                          <p:spTgt spid="3">
                                            <p:txEl>
                                              <p:pRg st="1" end="1"/>
                                            </p:txEl>
                                          </p:spTgt>
                                        </p:tgtEl>
                                      </p:cBhvr>
                                    </p:animEffect>
                                    <p:anim calcmode="lin" valueType="num">
                                      <p:cBhvr>
                                        <p:cTn id="24" dur="9110"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3320"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3320" tmFilter="0, 0; 0.125,0.2665; 0.25,0.4; 0.375,0.465; 0.5,0.5;  0.625,0.535; 0.75,0.6; 0.875,0.7335; 1,1">
                                          <p:stCondLst>
                                            <p:cond delay="3320"/>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1660" tmFilter="0, 0; 0.125,0.2665; 0.25,0.4; 0.375,0.465; 0.5,0.5;  0.625,0.535; 0.75,0.6; 0.875,0.7335; 1,1">
                                          <p:stCondLst>
                                            <p:cond delay="6620"/>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820" tmFilter="0, 0; 0.125,0.2665; 0.25,0.4; 0.375,0.465; 0.5,0.5;  0.625,0.535; 0.75,0.6; 0.875,0.7335; 1,1">
                                          <p:stCondLst>
                                            <p:cond delay="8280"/>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130">
                                          <p:stCondLst>
                                            <p:cond delay="3250"/>
                                          </p:stCondLst>
                                        </p:cTn>
                                        <p:tgtEl>
                                          <p:spTgt spid="3">
                                            <p:txEl>
                                              <p:pRg st="1" end="1"/>
                                            </p:txEl>
                                          </p:spTgt>
                                        </p:tgtEl>
                                      </p:cBhvr>
                                      <p:to x="100000" y="60000"/>
                                    </p:animScale>
                                    <p:animScale>
                                      <p:cBhvr>
                                        <p:cTn id="30" dur="830" decel="50000">
                                          <p:stCondLst>
                                            <p:cond delay="3380"/>
                                          </p:stCondLst>
                                        </p:cTn>
                                        <p:tgtEl>
                                          <p:spTgt spid="3">
                                            <p:txEl>
                                              <p:pRg st="1" end="1"/>
                                            </p:txEl>
                                          </p:spTgt>
                                        </p:tgtEl>
                                      </p:cBhvr>
                                      <p:to x="100000" y="100000"/>
                                    </p:animScale>
                                    <p:animScale>
                                      <p:cBhvr>
                                        <p:cTn id="31" dur="130">
                                          <p:stCondLst>
                                            <p:cond delay="6560"/>
                                          </p:stCondLst>
                                        </p:cTn>
                                        <p:tgtEl>
                                          <p:spTgt spid="3">
                                            <p:txEl>
                                              <p:pRg st="1" end="1"/>
                                            </p:txEl>
                                          </p:spTgt>
                                        </p:tgtEl>
                                      </p:cBhvr>
                                      <p:to x="100000" y="80000"/>
                                    </p:animScale>
                                    <p:animScale>
                                      <p:cBhvr>
                                        <p:cTn id="32" dur="830" decel="50000">
                                          <p:stCondLst>
                                            <p:cond delay="6690"/>
                                          </p:stCondLst>
                                        </p:cTn>
                                        <p:tgtEl>
                                          <p:spTgt spid="3">
                                            <p:txEl>
                                              <p:pRg st="1" end="1"/>
                                            </p:txEl>
                                          </p:spTgt>
                                        </p:tgtEl>
                                      </p:cBhvr>
                                      <p:to x="100000" y="100000"/>
                                    </p:animScale>
                                    <p:animScale>
                                      <p:cBhvr>
                                        <p:cTn id="33" dur="130">
                                          <p:stCondLst>
                                            <p:cond delay="8210"/>
                                          </p:stCondLst>
                                        </p:cTn>
                                        <p:tgtEl>
                                          <p:spTgt spid="3">
                                            <p:txEl>
                                              <p:pRg st="1" end="1"/>
                                            </p:txEl>
                                          </p:spTgt>
                                        </p:tgtEl>
                                      </p:cBhvr>
                                      <p:to x="100000" y="90000"/>
                                    </p:animScale>
                                    <p:animScale>
                                      <p:cBhvr>
                                        <p:cTn id="34" dur="830" decel="50000">
                                          <p:stCondLst>
                                            <p:cond delay="8340"/>
                                          </p:stCondLst>
                                        </p:cTn>
                                        <p:tgtEl>
                                          <p:spTgt spid="3">
                                            <p:txEl>
                                              <p:pRg st="1" end="1"/>
                                            </p:txEl>
                                          </p:spTgt>
                                        </p:tgtEl>
                                      </p:cBhvr>
                                      <p:to x="100000" y="100000"/>
                                    </p:animScale>
                                    <p:animScale>
                                      <p:cBhvr>
                                        <p:cTn id="35" dur="130">
                                          <p:stCondLst>
                                            <p:cond delay="9040"/>
                                          </p:stCondLst>
                                        </p:cTn>
                                        <p:tgtEl>
                                          <p:spTgt spid="3">
                                            <p:txEl>
                                              <p:pRg st="1" end="1"/>
                                            </p:txEl>
                                          </p:spTgt>
                                        </p:tgtEl>
                                      </p:cBhvr>
                                      <p:to x="100000" y="95000"/>
                                    </p:animScale>
                                    <p:animScale>
                                      <p:cBhvr>
                                        <p:cTn id="36" dur="830" decel="50000">
                                          <p:stCondLst>
                                            <p:cond delay="9170"/>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2900">
                                          <p:stCondLst>
                                            <p:cond delay="0"/>
                                          </p:stCondLst>
                                        </p:cTn>
                                        <p:tgtEl>
                                          <p:spTgt spid="3">
                                            <p:txEl>
                                              <p:pRg st="3" end="3"/>
                                            </p:txEl>
                                          </p:spTgt>
                                        </p:tgtEl>
                                      </p:cBhvr>
                                    </p:animEffect>
                                    <p:anim calcmode="lin" valueType="num">
                                      <p:cBhvr>
                                        <p:cTn id="40" dur="9110"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3320"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3320" tmFilter="0, 0; 0.125,0.2665; 0.25,0.4; 0.375,0.465; 0.5,0.5;  0.625,0.535; 0.75,0.6; 0.875,0.7335; 1,1">
                                          <p:stCondLst>
                                            <p:cond delay="3320"/>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1660" tmFilter="0, 0; 0.125,0.2665; 0.25,0.4; 0.375,0.465; 0.5,0.5;  0.625,0.535; 0.75,0.6; 0.875,0.7335; 1,1">
                                          <p:stCondLst>
                                            <p:cond delay="6620"/>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820" tmFilter="0, 0; 0.125,0.2665; 0.25,0.4; 0.375,0.465; 0.5,0.5;  0.625,0.535; 0.75,0.6; 0.875,0.7335; 1,1">
                                          <p:stCondLst>
                                            <p:cond delay="8280"/>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130">
                                          <p:stCondLst>
                                            <p:cond delay="3250"/>
                                          </p:stCondLst>
                                        </p:cTn>
                                        <p:tgtEl>
                                          <p:spTgt spid="3">
                                            <p:txEl>
                                              <p:pRg st="3" end="3"/>
                                            </p:txEl>
                                          </p:spTgt>
                                        </p:tgtEl>
                                      </p:cBhvr>
                                      <p:to x="100000" y="60000"/>
                                    </p:animScale>
                                    <p:animScale>
                                      <p:cBhvr>
                                        <p:cTn id="46" dur="830" decel="50000">
                                          <p:stCondLst>
                                            <p:cond delay="3380"/>
                                          </p:stCondLst>
                                        </p:cTn>
                                        <p:tgtEl>
                                          <p:spTgt spid="3">
                                            <p:txEl>
                                              <p:pRg st="3" end="3"/>
                                            </p:txEl>
                                          </p:spTgt>
                                        </p:tgtEl>
                                      </p:cBhvr>
                                      <p:to x="100000" y="100000"/>
                                    </p:animScale>
                                    <p:animScale>
                                      <p:cBhvr>
                                        <p:cTn id="47" dur="130">
                                          <p:stCondLst>
                                            <p:cond delay="6560"/>
                                          </p:stCondLst>
                                        </p:cTn>
                                        <p:tgtEl>
                                          <p:spTgt spid="3">
                                            <p:txEl>
                                              <p:pRg st="3" end="3"/>
                                            </p:txEl>
                                          </p:spTgt>
                                        </p:tgtEl>
                                      </p:cBhvr>
                                      <p:to x="100000" y="80000"/>
                                    </p:animScale>
                                    <p:animScale>
                                      <p:cBhvr>
                                        <p:cTn id="48" dur="830" decel="50000">
                                          <p:stCondLst>
                                            <p:cond delay="6690"/>
                                          </p:stCondLst>
                                        </p:cTn>
                                        <p:tgtEl>
                                          <p:spTgt spid="3">
                                            <p:txEl>
                                              <p:pRg st="3" end="3"/>
                                            </p:txEl>
                                          </p:spTgt>
                                        </p:tgtEl>
                                      </p:cBhvr>
                                      <p:to x="100000" y="100000"/>
                                    </p:animScale>
                                    <p:animScale>
                                      <p:cBhvr>
                                        <p:cTn id="49" dur="130">
                                          <p:stCondLst>
                                            <p:cond delay="8210"/>
                                          </p:stCondLst>
                                        </p:cTn>
                                        <p:tgtEl>
                                          <p:spTgt spid="3">
                                            <p:txEl>
                                              <p:pRg st="3" end="3"/>
                                            </p:txEl>
                                          </p:spTgt>
                                        </p:tgtEl>
                                      </p:cBhvr>
                                      <p:to x="100000" y="90000"/>
                                    </p:animScale>
                                    <p:animScale>
                                      <p:cBhvr>
                                        <p:cTn id="50" dur="830" decel="50000">
                                          <p:stCondLst>
                                            <p:cond delay="8340"/>
                                          </p:stCondLst>
                                        </p:cTn>
                                        <p:tgtEl>
                                          <p:spTgt spid="3">
                                            <p:txEl>
                                              <p:pRg st="3" end="3"/>
                                            </p:txEl>
                                          </p:spTgt>
                                        </p:tgtEl>
                                      </p:cBhvr>
                                      <p:to x="100000" y="100000"/>
                                    </p:animScale>
                                    <p:animScale>
                                      <p:cBhvr>
                                        <p:cTn id="51" dur="130">
                                          <p:stCondLst>
                                            <p:cond delay="9040"/>
                                          </p:stCondLst>
                                        </p:cTn>
                                        <p:tgtEl>
                                          <p:spTgt spid="3">
                                            <p:txEl>
                                              <p:pRg st="3" end="3"/>
                                            </p:txEl>
                                          </p:spTgt>
                                        </p:tgtEl>
                                      </p:cBhvr>
                                      <p:to x="100000" y="95000"/>
                                    </p:animScale>
                                    <p:animScale>
                                      <p:cBhvr>
                                        <p:cTn id="52" dur="830" decel="50000">
                                          <p:stCondLst>
                                            <p:cond delay="9170"/>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2900">
                                          <p:stCondLst>
                                            <p:cond delay="0"/>
                                          </p:stCondLst>
                                        </p:cTn>
                                        <p:tgtEl>
                                          <p:spTgt spid="3">
                                            <p:txEl>
                                              <p:pRg st="4" end="4"/>
                                            </p:txEl>
                                          </p:spTgt>
                                        </p:tgtEl>
                                      </p:cBhvr>
                                    </p:animEffect>
                                    <p:anim calcmode="lin" valueType="num">
                                      <p:cBhvr>
                                        <p:cTn id="56" dur="9110"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3320"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3320" tmFilter="0, 0; 0.125,0.2665; 0.25,0.4; 0.375,0.465; 0.5,0.5;  0.625,0.535; 0.75,0.6; 0.875,0.7335; 1,1">
                                          <p:stCondLst>
                                            <p:cond delay="3320"/>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1660" tmFilter="0, 0; 0.125,0.2665; 0.25,0.4; 0.375,0.465; 0.5,0.5;  0.625,0.535; 0.75,0.6; 0.875,0.7335; 1,1">
                                          <p:stCondLst>
                                            <p:cond delay="6620"/>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820" tmFilter="0, 0; 0.125,0.2665; 0.25,0.4; 0.375,0.465; 0.5,0.5;  0.625,0.535; 0.75,0.6; 0.875,0.7335; 1,1">
                                          <p:stCondLst>
                                            <p:cond delay="8280"/>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130">
                                          <p:stCondLst>
                                            <p:cond delay="3250"/>
                                          </p:stCondLst>
                                        </p:cTn>
                                        <p:tgtEl>
                                          <p:spTgt spid="3">
                                            <p:txEl>
                                              <p:pRg st="4" end="4"/>
                                            </p:txEl>
                                          </p:spTgt>
                                        </p:tgtEl>
                                      </p:cBhvr>
                                      <p:to x="100000" y="60000"/>
                                    </p:animScale>
                                    <p:animScale>
                                      <p:cBhvr>
                                        <p:cTn id="62" dur="830" decel="50000">
                                          <p:stCondLst>
                                            <p:cond delay="3380"/>
                                          </p:stCondLst>
                                        </p:cTn>
                                        <p:tgtEl>
                                          <p:spTgt spid="3">
                                            <p:txEl>
                                              <p:pRg st="4" end="4"/>
                                            </p:txEl>
                                          </p:spTgt>
                                        </p:tgtEl>
                                      </p:cBhvr>
                                      <p:to x="100000" y="100000"/>
                                    </p:animScale>
                                    <p:animScale>
                                      <p:cBhvr>
                                        <p:cTn id="63" dur="130">
                                          <p:stCondLst>
                                            <p:cond delay="6560"/>
                                          </p:stCondLst>
                                        </p:cTn>
                                        <p:tgtEl>
                                          <p:spTgt spid="3">
                                            <p:txEl>
                                              <p:pRg st="4" end="4"/>
                                            </p:txEl>
                                          </p:spTgt>
                                        </p:tgtEl>
                                      </p:cBhvr>
                                      <p:to x="100000" y="80000"/>
                                    </p:animScale>
                                    <p:animScale>
                                      <p:cBhvr>
                                        <p:cTn id="64" dur="830" decel="50000">
                                          <p:stCondLst>
                                            <p:cond delay="6690"/>
                                          </p:stCondLst>
                                        </p:cTn>
                                        <p:tgtEl>
                                          <p:spTgt spid="3">
                                            <p:txEl>
                                              <p:pRg st="4" end="4"/>
                                            </p:txEl>
                                          </p:spTgt>
                                        </p:tgtEl>
                                      </p:cBhvr>
                                      <p:to x="100000" y="100000"/>
                                    </p:animScale>
                                    <p:animScale>
                                      <p:cBhvr>
                                        <p:cTn id="65" dur="130">
                                          <p:stCondLst>
                                            <p:cond delay="8210"/>
                                          </p:stCondLst>
                                        </p:cTn>
                                        <p:tgtEl>
                                          <p:spTgt spid="3">
                                            <p:txEl>
                                              <p:pRg st="4" end="4"/>
                                            </p:txEl>
                                          </p:spTgt>
                                        </p:tgtEl>
                                      </p:cBhvr>
                                      <p:to x="100000" y="90000"/>
                                    </p:animScale>
                                    <p:animScale>
                                      <p:cBhvr>
                                        <p:cTn id="66" dur="830" decel="50000">
                                          <p:stCondLst>
                                            <p:cond delay="8340"/>
                                          </p:stCondLst>
                                        </p:cTn>
                                        <p:tgtEl>
                                          <p:spTgt spid="3">
                                            <p:txEl>
                                              <p:pRg st="4" end="4"/>
                                            </p:txEl>
                                          </p:spTgt>
                                        </p:tgtEl>
                                      </p:cBhvr>
                                      <p:to x="100000" y="100000"/>
                                    </p:animScale>
                                    <p:animScale>
                                      <p:cBhvr>
                                        <p:cTn id="67" dur="130">
                                          <p:stCondLst>
                                            <p:cond delay="9040"/>
                                          </p:stCondLst>
                                        </p:cTn>
                                        <p:tgtEl>
                                          <p:spTgt spid="3">
                                            <p:txEl>
                                              <p:pRg st="4" end="4"/>
                                            </p:txEl>
                                          </p:spTgt>
                                        </p:tgtEl>
                                      </p:cBhvr>
                                      <p:to x="100000" y="95000"/>
                                    </p:animScale>
                                    <p:animScale>
                                      <p:cBhvr>
                                        <p:cTn id="68" dur="830" decel="50000">
                                          <p:stCondLst>
                                            <p:cond delay="9170"/>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8828809" cy="6553200"/>
          </a:xfrm>
          <a:prstGeom prst="rect">
            <a:avLst/>
          </a:prstGeom>
        </p:spPr>
      </p:pic>
      <p:sp>
        <p:nvSpPr>
          <p:cNvPr id="5" name="Content Placeholder 4"/>
          <p:cNvSpPr>
            <a:spLocks noGrp="1"/>
          </p:cNvSpPr>
          <p:nvPr>
            <p:ph idx="1"/>
          </p:nvPr>
        </p:nvSpPr>
        <p:spPr>
          <a:xfrm>
            <a:off x="2656609" y="5029199"/>
            <a:ext cx="6324600" cy="1676401"/>
          </a:xfrm>
        </p:spPr>
        <p:txBody>
          <a:bodyPr>
            <a:normAutofit/>
          </a:bodyPr>
          <a:lstStyle/>
          <a:p>
            <a:pPr marL="0" indent="0">
              <a:buNone/>
            </a:pPr>
            <a:r>
              <a:rPr lang="en-US" sz="9600" dirty="0" smtClean="0">
                <a:solidFill>
                  <a:schemeClr val="bg2">
                    <a:lumMod val="10000"/>
                  </a:schemeClr>
                </a:solidFill>
              </a:rPr>
              <a:t>THANK YOU</a:t>
            </a:r>
            <a:endParaRPr lang="en-US" sz="9600" dirty="0">
              <a:solidFill>
                <a:schemeClr val="bg2">
                  <a:lumMod val="10000"/>
                </a:schemeClr>
              </a:solidFill>
            </a:endParaRPr>
          </a:p>
        </p:txBody>
      </p:sp>
    </p:spTree>
    <p:extLst>
      <p:ext uri="{BB962C8B-B14F-4D97-AF65-F5344CB8AC3E}">
        <p14:creationId xmlns:p14="http://schemas.microsoft.com/office/powerpoint/2010/main" val="3010903996"/>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6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3"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heel(3)">
                                      <p:cBhvr>
                                        <p:cTn id="12" dur="5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a:bodyPr>
          <a:lstStyle/>
          <a:p>
            <a:r>
              <a:rPr lang="en-US" sz="3800" b="1" u="dbl" dirty="0">
                <a:solidFill>
                  <a:schemeClr val="tx1"/>
                </a:solidFill>
              </a:rPr>
              <a:t>Design</a:t>
            </a:r>
            <a:r>
              <a:rPr lang="en-US" sz="3800" b="1" dirty="0">
                <a:solidFill>
                  <a:schemeClr val="tx1"/>
                </a:solidFill>
              </a:rPr>
              <a:t>:</a:t>
            </a:r>
            <a:r>
              <a:rPr lang="en-US" sz="3800" dirty="0">
                <a:solidFill>
                  <a:schemeClr val="tx1"/>
                </a:solidFill>
              </a:rPr>
              <a:t> </a:t>
            </a:r>
            <a:r>
              <a:rPr lang="en-US" sz="3000" dirty="0">
                <a:solidFill>
                  <a:schemeClr val="tx1"/>
                </a:solidFill>
              </a:rPr>
              <a:t>To simplify the source code, the code is revised by designing a flow chart following--- </a:t>
            </a:r>
          </a:p>
          <a:p>
            <a:pPr marL="0" indent="0">
              <a:buNone/>
            </a:pPr>
            <a:endParaRPr lang="en-US"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3152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655915"/>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900">
                                          <p:stCondLst>
                                            <p:cond delay="0"/>
                                          </p:stCondLst>
                                        </p:cTn>
                                        <p:tgtEl>
                                          <p:spTgt spid="3">
                                            <p:txEl>
                                              <p:pRg st="0" end="0"/>
                                            </p:txEl>
                                          </p:spTgt>
                                        </p:tgtEl>
                                      </p:cBhvr>
                                    </p:animEffect>
                                    <p:anim calcmode="lin" valueType="num">
                                      <p:cBhvr>
                                        <p:cTn id="8" dur="9110"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3320"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3320" tmFilter="0, 0; 0.125,0.2665; 0.25,0.4; 0.375,0.465; 0.5,0.5;  0.625,0.535; 0.75,0.6; 0.875,0.7335; 1,1">
                                          <p:stCondLst>
                                            <p:cond delay="3320"/>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1660" tmFilter="0, 0; 0.125,0.2665; 0.25,0.4; 0.375,0.465; 0.5,0.5;  0.625,0.535; 0.75,0.6; 0.875,0.7335; 1,1">
                                          <p:stCondLst>
                                            <p:cond delay="6620"/>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820" tmFilter="0, 0; 0.125,0.2665; 0.25,0.4; 0.375,0.465; 0.5,0.5;  0.625,0.535; 0.75,0.6; 0.875,0.7335; 1,1">
                                          <p:stCondLst>
                                            <p:cond delay="8280"/>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130">
                                          <p:stCondLst>
                                            <p:cond delay="3250"/>
                                          </p:stCondLst>
                                        </p:cTn>
                                        <p:tgtEl>
                                          <p:spTgt spid="3">
                                            <p:txEl>
                                              <p:pRg st="0" end="0"/>
                                            </p:txEl>
                                          </p:spTgt>
                                        </p:tgtEl>
                                      </p:cBhvr>
                                      <p:to x="100000" y="60000"/>
                                    </p:animScale>
                                    <p:animScale>
                                      <p:cBhvr>
                                        <p:cTn id="14" dur="830" decel="50000">
                                          <p:stCondLst>
                                            <p:cond delay="3380"/>
                                          </p:stCondLst>
                                        </p:cTn>
                                        <p:tgtEl>
                                          <p:spTgt spid="3">
                                            <p:txEl>
                                              <p:pRg st="0" end="0"/>
                                            </p:txEl>
                                          </p:spTgt>
                                        </p:tgtEl>
                                      </p:cBhvr>
                                      <p:to x="100000" y="100000"/>
                                    </p:animScale>
                                    <p:animScale>
                                      <p:cBhvr>
                                        <p:cTn id="15" dur="130">
                                          <p:stCondLst>
                                            <p:cond delay="6560"/>
                                          </p:stCondLst>
                                        </p:cTn>
                                        <p:tgtEl>
                                          <p:spTgt spid="3">
                                            <p:txEl>
                                              <p:pRg st="0" end="0"/>
                                            </p:txEl>
                                          </p:spTgt>
                                        </p:tgtEl>
                                      </p:cBhvr>
                                      <p:to x="100000" y="80000"/>
                                    </p:animScale>
                                    <p:animScale>
                                      <p:cBhvr>
                                        <p:cTn id="16" dur="830" decel="50000">
                                          <p:stCondLst>
                                            <p:cond delay="6690"/>
                                          </p:stCondLst>
                                        </p:cTn>
                                        <p:tgtEl>
                                          <p:spTgt spid="3">
                                            <p:txEl>
                                              <p:pRg st="0" end="0"/>
                                            </p:txEl>
                                          </p:spTgt>
                                        </p:tgtEl>
                                      </p:cBhvr>
                                      <p:to x="100000" y="100000"/>
                                    </p:animScale>
                                    <p:animScale>
                                      <p:cBhvr>
                                        <p:cTn id="17" dur="130">
                                          <p:stCondLst>
                                            <p:cond delay="8210"/>
                                          </p:stCondLst>
                                        </p:cTn>
                                        <p:tgtEl>
                                          <p:spTgt spid="3">
                                            <p:txEl>
                                              <p:pRg st="0" end="0"/>
                                            </p:txEl>
                                          </p:spTgt>
                                        </p:tgtEl>
                                      </p:cBhvr>
                                      <p:to x="100000" y="90000"/>
                                    </p:animScale>
                                    <p:animScale>
                                      <p:cBhvr>
                                        <p:cTn id="18" dur="830" decel="50000">
                                          <p:stCondLst>
                                            <p:cond delay="8340"/>
                                          </p:stCondLst>
                                        </p:cTn>
                                        <p:tgtEl>
                                          <p:spTgt spid="3">
                                            <p:txEl>
                                              <p:pRg st="0" end="0"/>
                                            </p:txEl>
                                          </p:spTgt>
                                        </p:tgtEl>
                                      </p:cBhvr>
                                      <p:to x="100000" y="100000"/>
                                    </p:animScale>
                                    <p:animScale>
                                      <p:cBhvr>
                                        <p:cTn id="19" dur="130">
                                          <p:stCondLst>
                                            <p:cond delay="9040"/>
                                          </p:stCondLst>
                                        </p:cTn>
                                        <p:tgtEl>
                                          <p:spTgt spid="3">
                                            <p:txEl>
                                              <p:pRg st="0" end="0"/>
                                            </p:txEl>
                                          </p:spTgt>
                                        </p:tgtEl>
                                      </p:cBhvr>
                                      <p:to x="100000" y="95000"/>
                                    </p:animScale>
                                    <p:animScale>
                                      <p:cBhvr>
                                        <p:cTn id="20" dur="830" decel="50000">
                                          <p:stCondLst>
                                            <p:cond delay="9170"/>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52400"/>
            <a:ext cx="6096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505200"/>
            <a:ext cx="6096000" cy="3234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035095"/>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52400"/>
            <a:ext cx="6934200" cy="358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701487"/>
            <a:ext cx="6934200" cy="299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66742"/>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8600"/>
            <a:ext cx="73914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038600"/>
            <a:ext cx="75438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0833843"/>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8600"/>
            <a:ext cx="63246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04800" y="3124201"/>
            <a:ext cx="8610600" cy="4031873"/>
          </a:xfrm>
          <a:prstGeom prst="rect">
            <a:avLst/>
          </a:prstGeom>
        </p:spPr>
        <p:txBody>
          <a:bodyPr wrap="square">
            <a:spAutoFit/>
          </a:bodyPr>
          <a:lstStyle/>
          <a:p>
            <a:pPr marL="285750" indent="-285750" algn="just">
              <a:buFont typeface="Arial" pitchFamily="34" charset="0"/>
              <a:buChar char="•"/>
            </a:pPr>
            <a:r>
              <a:rPr lang="en-US" sz="3200" b="1" u="dbl" dirty="0"/>
              <a:t>Source Code</a:t>
            </a:r>
            <a:r>
              <a:rPr lang="en-US" sz="3200" b="1" dirty="0"/>
              <a:t>: </a:t>
            </a:r>
            <a:r>
              <a:rPr lang="en-US" sz="2800" dirty="0" smtClean="0"/>
              <a:t>#</a:t>
            </a:r>
            <a:r>
              <a:rPr lang="en-US" sz="2800" dirty="0"/>
              <a:t>include&lt;</a:t>
            </a:r>
            <a:r>
              <a:rPr lang="en-US" sz="2800" dirty="0" err="1"/>
              <a:t>stdio.h</a:t>
            </a:r>
            <a:r>
              <a:rPr lang="en-US" sz="2800" dirty="0" smtClean="0"/>
              <a:t>&gt;</a:t>
            </a:r>
          </a:p>
          <a:p>
            <a:pPr algn="just"/>
            <a:r>
              <a:rPr lang="en-US" sz="2800" dirty="0"/>
              <a:t> </a:t>
            </a:r>
            <a:r>
              <a:rPr lang="en-US" sz="2800" dirty="0" smtClean="0"/>
              <a:t>                         #include&lt;</a:t>
            </a:r>
            <a:r>
              <a:rPr lang="en-US" sz="2800" dirty="0" err="1" smtClean="0"/>
              <a:t>string.h</a:t>
            </a:r>
            <a:r>
              <a:rPr lang="en-US" sz="2800" dirty="0" smtClean="0"/>
              <a:t>&gt;</a:t>
            </a:r>
            <a:endParaRPr lang="en-US" sz="2800" dirty="0"/>
          </a:p>
          <a:p>
            <a:pPr lvl="5" algn="just"/>
            <a:r>
              <a:rPr lang="en-US" sz="2800" dirty="0" smtClean="0"/>
              <a:t>   float </a:t>
            </a:r>
            <a:r>
              <a:rPr lang="en-US" sz="2800" dirty="0" err="1"/>
              <a:t>h,m</a:t>
            </a:r>
            <a:r>
              <a:rPr lang="en-US" sz="2800" dirty="0"/>
              <a:t>;</a:t>
            </a:r>
          </a:p>
          <a:p>
            <a:pPr lvl="5" algn="just"/>
            <a:r>
              <a:rPr lang="en-US" sz="2800" dirty="0" smtClean="0"/>
              <a:t>   float </a:t>
            </a:r>
            <a:r>
              <a:rPr lang="en-US" sz="2800" dirty="0" err="1"/>
              <a:t>spti</a:t>
            </a:r>
            <a:r>
              <a:rPr lang="en-US" sz="2800" dirty="0"/>
              <a:t>(float </a:t>
            </a:r>
            <a:r>
              <a:rPr lang="en-US" sz="2800" dirty="0" err="1"/>
              <a:t>h,float</a:t>
            </a:r>
            <a:r>
              <a:rPr lang="en-US" sz="2800" dirty="0"/>
              <a:t> m);</a:t>
            </a:r>
          </a:p>
          <a:p>
            <a:pPr lvl="5" algn="just"/>
            <a:r>
              <a:rPr lang="en-US" sz="2800" dirty="0" smtClean="0"/>
              <a:t>   </a:t>
            </a:r>
            <a:r>
              <a:rPr lang="en-US" sz="2800" dirty="0" err="1" smtClean="0"/>
              <a:t>struct</a:t>
            </a:r>
            <a:r>
              <a:rPr lang="en-US" sz="2800" dirty="0" smtClean="0"/>
              <a:t> </a:t>
            </a:r>
            <a:r>
              <a:rPr lang="en-US" sz="2800" dirty="0" err="1"/>
              <a:t>e_billcal</a:t>
            </a:r>
            <a:endParaRPr lang="en-US" sz="2800" dirty="0"/>
          </a:p>
          <a:p>
            <a:pPr lvl="5" algn="just"/>
            <a:r>
              <a:rPr lang="en-US" sz="2800" dirty="0" smtClean="0"/>
              <a:t>  {</a:t>
            </a:r>
            <a:endParaRPr lang="en-US" sz="2800" dirty="0"/>
          </a:p>
          <a:p>
            <a:pPr lvl="5" algn="just"/>
            <a:r>
              <a:rPr lang="en-US" sz="2800" dirty="0"/>
              <a:t>  </a:t>
            </a:r>
            <a:r>
              <a:rPr lang="en-US" sz="2800" dirty="0" smtClean="0"/>
              <a:t>  char </a:t>
            </a:r>
            <a:r>
              <a:rPr lang="en-US" sz="2800" dirty="0"/>
              <a:t>product[20];</a:t>
            </a:r>
          </a:p>
          <a:p>
            <a:pPr lvl="5" algn="just"/>
            <a:r>
              <a:rPr lang="en-US" sz="2800" dirty="0"/>
              <a:t>  </a:t>
            </a:r>
            <a:r>
              <a:rPr lang="en-US" sz="2800" dirty="0" smtClean="0"/>
              <a:t>  float </a:t>
            </a:r>
            <a:r>
              <a:rPr lang="en-US" sz="2800" dirty="0" err="1"/>
              <a:t>h,m,whole_time</a:t>
            </a:r>
            <a:r>
              <a:rPr lang="en-US" sz="2800" dirty="0"/>
              <a:t>;</a:t>
            </a:r>
          </a:p>
          <a:p>
            <a:pPr lvl="5" algn="just"/>
            <a:r>
              <a:rPr lang="en-US" sz="2800" dirty="0"/>
              <a:t>  </a:t>
            </a:r>
          </a:p>
        </p:txBody>
      </p:sp>
    </p:spTree>
    <p:extLst>
      <p:ext uri="{BB962C8B-B14F-4D97-AF65-F5344CB8AC3E}">
        <p14:creationId xmlns:p14="http://schemas.microsoft.com/office/powerpoint/2010/main" val="4006396883"/>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2900">
                                          <p:stCondLst>
                                            <p:cond delay="0"/>
                                          </p:stCondLst>
                                        </p:cTn>
                                        <p:tgtEl>
                                          <p:spTgt spid="6">
                                            <p:txEl>
                                              <p:pRg st="0" end="0"/>
                                            </p:txEl>
                                          </p:spTgt>
                                        </p:tgtEl>
                                      </p:cBhvr>
                                    </p:animEffect>
                                    <p:anim calcmode="lin" valueType="num">
                                      <p:cBhvr>
                                        <p:cTn id="8" dur="9110"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3320"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3320" tmFilter="0, 0; 0.125,0.2665; 0.25,0.4; 0.375,0.465; 0.5,0.5;  0.625,0.535; 0.75,0.6; 0.875,0.7335; 1,1">
                                          <p:stCondLst>
                                            <p:cond delay="3320"/>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1660" tmFilter="0, 0; 0.125,0.2665; 0.25,0.4; 0.375,0.465; 0.5,0.5;  0.625,0.535; 0.75,0.6; 0.875,0.7335; 1,1">
                                          <p:stCondLst>
                                            <p:cond delay="6620"/>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820" tmFilter="0, 0; 0.125,0.2665; 0.25,0.4; 0.375,0.465; 0.5,0.5;  0.625,0.535; 0.75,0.6; 0.875,0.7335; 1,1">
                                          <p:stCondLst>
                                            <p:cond delay="8280"/>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130">
                                          <p:stCondLst>
                                            <p:cond delay="3250"/>
                                          </p:stCondLst>
                                        </p:cTn>
                                        <p:tgtEl>
                                          <p:spTgt spid="6">
                                            <p:txEl>
                                              <p:pRg st="0" end="0"/>
                                            </p:txEl>
                                          </p:spTgt>
                                        </p:tgtEl>
                                      </p:cBhvr>
                                      <p:to x="100000" y="60000"/>
                                    </p:animScale>
                                    <p:animScale>
                                      <p:cBhvr>
                                        <p:cTn id="14" dur="830" decel="50000">
                                          <p:stCondLst>
                                            <p:cond delay="3380"/>
                                          </p:stCondLst>
                                        </p:cTn>
                                        <p:tgtEl>
                                          <p:spTgt spid="6">
                                            <p:txEl>
                                              <p:pRg st="0" end="0"/>
                                            </p:txEl>
                                          </p:spTgt>
                                        </p:tgtEl>
                                      </p:cBhvr>
                                      <p:to x="100000" y="100000"/>
                                    </p:animScale>
                                    <p:animScale>
                                      <p:cBhvr>
                                        <p:cTn id="15" dur="130">
                                          <p:stCondLst>
                                            <p:cond delay="6560"/>
                                          </p:stCondLst>
                                        </p:cTn>
                                        <p:tgtEl>
                                          <p:spTgt spid="6">
                                            <p:txEl>
                                              <p:pRg st="0" end="0"/>
                                            </p:txEl>
                                          </p:spTgt>
                                        </p:tgtEl>
                                      </p:cBhvr>
                                      <p:to x="100000" y="80000"/>
                                    </p:animScale>
                                    <p:animScale>
                                      <p:cBhvr>
                                        <p:cTn id="16" dur="830" decel="50000">
                                          <p:stCondLst>
                                            <p:cond delay="6690"/>
                                          </p:stCondLst>
                                        </p:cTn>
                                        <p:tgtEl>
                                          <p:spTgt spid="6">
                                            <p:txEl>
                                              <p:pRg st="0" end="0"/>
                                            </p:txEl>
                                          </p:spTgt>
                                        </p:tgtEl>
                                      </p:cBhvr>
                                      <p:to x="100000" y="100000"/>
                                    </p:animScale>
                                    <p:animScale>
                                      <p:cBhvr>
                                        <p:cTn id="17" dur="130">
                                          <p:stCondLst>
                                            <p:cond delay="8210"/>
                                          </p:stCondLst>
                                        </p:cTn>
                                        <p:tgtEl>
                                          <p:spTgt spid="6">
                                            <p:txEl>
                                              <p:pRg st="0" end="0"/>
                                            </p:txEl>
                                          </p:spTgt>
                                        </p:tgtEl>
                                      </p:cBhvr>
                                      <p:to x="100000" y="90000"/>
                                    </p:animScale>
                                    <p:animScale>
                                      <p:cBhvr>
                                        <p:cTn id="18" dur="830" decel="50000">
                                          <p:stCondLst>
                                            <p:cond delay="8340"/>
                                          </p:stCondLst>
                                        </p:cTn>
                                        <p:tgtEl>
                                          <p:spTgt spid="6">
                                            <p:txEl>
                                              <p:pRg st="0" end="0"/>
                                            </p:txEl>
                                          </p:spTgt>
                                        </p:tgtEl>
                                      </p:cBhvr>
                                      <p:to x="100000" y="100000"/>
                                    </p:animScale>
                                    <p:animScale>
                                      <p:cBhvr>
                                        <p:cTn id="19" dur="130">
                                          <p:stCondLst>
                                            <p:cond delay="9040"/>
                                          </p:stCondLst>
                                        </p:cTn>
                                        <p:tgtEl>
                                          <p:spTgt spid="6">
                                            <p:txEl>
                                              <p:pRg st="0" end="0"/>
                                            </p:txEl>
                                          </p:spTgt>
                                        </p:tgtEl>
                                      </p:cBhvr>
                                      <p:to x="100000" y="95000"/>
                                    </p:animScale>
                                    <p:animScale>
                                      <p:cBhvr>
                                        <p:cTn id="20" dur="830" decel="50000">
                                          <p:stCondLst>
                                            <p:cond delay="9170"/>
                                          </p:stCondLst>
                                        </p:cTn>
                                        <p:tgtEl>
                                          <p:spTgt spid="6">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wipe(down)">
                                      <p:cBhvr>
                                        <p:cTn id="23" dur="2900">
                                          <p:stCondLst>
                                            <p:cond delay="0"/>
                                          </p:stCondLst>
                                        </p:cTn>
                                        <p:tgtEl>
                                          <p:spTgt spid="6">
                                            <p:txEl>
                                              <p:pRg st="1" end="1"/>
                                            </p:txEl>
                                          </p:spTgt>
                                        </p:tgtEl>
                                      </p:cBhvr>
                                    </p:animEffect>
                                    <p:anim calcmode="lin" valueType="num">
                                      <p:cBhvr>
                                        <p:cTn id="24" dur="9110" tmFilter="0,0; 0.14,0.36; 0.43,0.73; 0.71,0.91; 1.0,1.0">
                                          <p:stCondLst>
                                            <p:cond delay="0"/>
                                          </p:stCondLst>
                                        </p:cTn>
                                        <p:tgtEl>
                                          <p:spTgt spid="6">
                                            <p:txEl>
                                              <p:pRg st="1" end="1"/>
                                            </p:txEl>
                                          </p:spTgt>
                                        </p:tgtEl>
                                        <p:attrNameLst>
                                          <p:attrName>ppt_x</p:attrName>
                                        </p:attrNameLst>
                                      </p:cBhvr>
                                      <p:tavLst>
                                        <p:tav tm="0">
                                          <p:val>
                                            <p:strVal val="#ppt_x-0.25"/>
                                          </p:val>
                                        </p:tav>
                                        <p:tav tm="100000">
                                          <p:val>
                                            <p:strVal val="#ppt_x"/>
                                          </p:val>
                                        </p:tav>
                                      </p:tavLst>
                                    </p:anim>
                                    <p:anim calcmode="lin" valueType="num">
                                      <p:cBhvr>
                                        <p:cTn id="25" dur="3320" tmFilter="0.0,0.0; 0.25,0.07; 0.50,0.2; 0.75,0.467; 1.0,1.0">
                                          <p:stCondLst>
                                            <p:cond delay="0"/>
                                          </p:stCondLst>
                                        </p:cTn>
                                        <p:tgtEl>
                                          <p:spTgt spid="6">
                                            <p:txEl>
                                              <p:pRg st="1" end="1"/>
                                            </p:txEl>
                                          </p:spTgt>
                                        </p:tgtEl>
                                        <p:attrNameLst>
                                          <p:attrName>ppt_y</p:attrName>
                                        </p:attrNameLst>
                                      </p:cBhvr>
                                      <p:tavLst>
                                        <p:tav tm="0" fmla="#ppt_y-sin(pi*$)/3">
                                          <p:val>
                                            <p:fltVal val="0.5"/>
                                          </p:val>
                                        </p:tav>
                                        <p:tav tm="100000">
                                          <p:val>
                                            <p:fltVal val="1"/>
                                          </p:val>
                                        </p:tav>
                                      </p:tavLst>
                                    </p:anim>
                                    <p:anim calcmode="lin" valueType="num">
                                      <p:cBhvr>
                                        <p:cTn id="26" dur="3320" tmFilter="0, 0; 0.125,0.2665; 0.25,0.4; 0.375,0.465; 0.5,0.5;  0.625,0.535; 0.75,0.6; 0.875,0.7335; 1,1">
                                          <p:stCondLst>
                                            <p:cond delay="3320"/>
                                          </p:stCondLst>
                                        </p:cTn>
                                        <p:tgtEl>
                                          <p:spTgt spid="6">
                                            <p:txEl>
                                              <p:pRg st="1" end="1"/>
                                            </p:txEl>
                                          </p:spTgt>
                                        </p:tgtEl>
                                        <p:attrNameLst>
                                          <p:attrName>ppt_y</p:attrName>
                                        </p:attrNameLst>
                                      </p:cBhvr>
                                      <p:tavLst>
                                        <p:tav tm="0" fmla="#ppt_y-sin(pi*$)/9">
                                          <p:val>
                                            <p:fltVal val="0"/>
                                          </p:val>
                                        </p:tav>
                                        <p:tav tm="100000">
                                          <p:val>
                                            <p:fltVal val="1"/>
                                          </p:val>
                                        </p:tav>
                                      </p:tavLst>
                                    </p:anim>
                                    <p:anim calcmode="lin" valueType="num">
                                      <p:cBhvr>
                                        <p:cTn id="27" dur="1660" tmFilter="0, 0; 0.125,0.2665; 0.25,0.4; 0.375,0.465; 0.5,0.5;  0.625,0.535; 0.75,0.6; 0.875,0.7335; 1,1">
                                          <p:stCondLst>
                                            <p:cond delay="6620"/>
                                          </p:stCondLst>
                                        </p:cTn>
                                        <p:tgtEl>
                                          <p:spTgt spid="6">
                                            <p:txEl>
                                              <p:pRg st="1" end="1"/>
                                            </p:txEl>
                                          </p:spTgt>
                                        </p:tgtEl>
                                        <p:attrNameLst>
                                          <p:attrName>ppt_y</p:attrName>
                                        </p:attrNameLst>
                                      </p:cBhvr>
                                      <p:tavLst>
                                        <p:tav tm="0" fmla="#ppt_y-sin(pi*$)/27">
                                          <p:val>
                                            <p:fltVal val="0"/>
                                          </p:val>
                                        </p:tav>
                                        <p:tav tm="100000">
                                          <p:val>
                                            <p:fltVal val="1"/>
                                          </p:val>
                                        </p:tav>
                                      </p:tavLst>
                                    </p:anim>
                                    <p:anim calcmode="lin" valueType="num">
                                      <p:cBhvr>
                                        <p:cTn id="28" dur="820" tmFilter="0, 0; 0.125,0.2665; 0.25,0.4; 0.375,0.465; 0.5,0.5;  0.625,0.535; 0.75,0.6; 0.875,0.7335; 1,1">
                                          <p:stCondLst>
                                            <p:cond delay="8280"/>
                                          </p:stCondLst>
                                        </p:cTn>
                                        <p:tgtEl>
                                          <p:spTgt spid="6">
                                            <p:txEl>
                                              <p:pRg st="1" end="1"/>
                                            </p:txEl>
                                          </p:spTgt>
                                        </p:tgtEl>
                                        <p:attrNameLst>
                                          <p:attrName>ppt_y</p:attrName>
                                        </p:attrNameLst>
                                      </p:cBhvr>
                                      <p:tavLst>
                                        <p:tav tm="0" fmla="#ppt_y-sin(pi*$)/81">
                                          <p:val>
                                            <p:fltVal val="0"/>
                                          </p:val>
                                        </p:tav>
                                        <p:tav tm="100000">
                                          <p:val>
                                            <p:fltVal val="1"/>
                                          </p:val>
                                        </p:tav>
                                      </p:tavLst>
                                    </p:anim>
                                    <p:animScale>
                                      <p:cBhvr>
                                        <p:cTn id="29" dur="130">
                                          <p:stCondLst>
                                            <p:cond delay="3250"/>
                                          </p:stCondLst>
                                        </p:cTn>
                                        <p:tgtEl>
                                          <p:spTgt spid="6">
                                            <p:txEl>
                                              <p:pRg st="1" end="1"/>
                                            </p:txEl>
                                          </p:spTgt>
                                        </p:tgtEl>
                                      </p:cBhvr>
                                      <p:to x="100000" y="60000"/>
                                    </p:animScale>
                                    <p:animScale>
                                      <p:cBhvr>
                                        <p:cTn id="30" dur="830" decel="50000">
                                          <p:stCondLst>
                                            <p:cond delay="3380"/>
                                          </p:stCondLst>
                                        </p:cTn>
                                        <p:tgtEl>
                                          <p:spTgt spid="6">
                                            <p:txEl>
                                              <p:pRg st="1" end="1"/>
                                            </p:txEl>
                                          </p:spTgt>
                                        </p:tgtEl>
                                      </p:cBhvr>
                                      <p:to x="100000" y="100000"/>
                                    </p:animScale>
                                    <p:animScale>
                                      <p:cBhvr>
                                        <p:cTn id="31" dur="130">
                                          <p:stCondLst>
                                            <p:cond delay="6560"/>
                                          </p:stCondLst>
                                        </p:cTn>
                                        <p:tgtEl>
                                          <p:spTgt spid="6">
                                            <p:txEl>
                                              <p:pRg st="1" end="1"/>
                                            </p:txEl>
                                          </p:spTgt>
                                        </p:tgtEl>
                                      </p:cBhvr>
                                      <p:to x="100000" y="80000"/>
                                    </p:animScale>
                                    <p:animScale>
                                      <p:cBhvr>
                                        <p:cTn id="32" dur="830" decel="50000">
                                          <p:stCondLst>
                                            <p:cond delay="6690"/>
                                          </p:stCondLst>
                                        </p:cTn>
                                        <p:tgtEl>
                                          <p:spTgt spid="6">
                                            <p:txEl>
                                              <p:pRg st="1" end="1"/>
                                            </p:txEl>
                                          </p:spTgt>
                                        </p:tgtEl>
                                      </p:cBhvr>
                                      <p:to x="100000" y="100000"/>
                                    </p:animScale>
                                    <p:animScale>
                                      <p:cBhvr>
                                        <p:cTn id="33" dur="130">
                                          <p:stCondLst>
                                            <p:cond delay="8210"/>
                                          </p:stCondLst>
                                        </p:cTn>
                                        <p:tgtEl>
                                          <p:spTgt spid="6">
                                            <p:txEl>
                                              <p:pRg st="1" end="1"/>
                                            </p:txEl>
                                          </p:spTgt>
                                        </p:tgtEl>
                                      </p:cBhvr>
                                      <p:to x="100000" y="90000"/>
                                    </p:animScale>
                                    <p:animScale>
                                      <p:cBhvr>
                                        <p:cTn id="34" dur="830" decel="50000">
                                          <p:stCondLst>
                                            <p:cond delay="8340"/>
                                          </p:stCondLst>
                                        </p:cTn>
                                        <p:tgtEl>
                                          <p:spTgt spid="6">
                                            <p:txEl>
                                              <p:pRg st="1" end="1"/>
                                            </p:txEl>
                                          </p:spTgt>
                                        </p:tgtEl>
                                      </p:cBhvr>
                                      <p:to x="100000" y="100000"/>
                                    </p:animScale>
                                    <p:animScale>
                                      <p:cBhvr>
                                        <p:cTn id="35" dur="130">
                                          <p:stCondLst>
                                            <p:cond delay="9040"/>
                                          </p:stCondLst>
                                        </p:cTn>
                                        <p:tgtEl>
                                          <p:spTgt spid="6">
                                            <p:txEl>
                                              <p:pRg st="1" end="1"/>
                                            </p:txEl>
                                          </p:spTgt>
                                        </p:tgtEl>
                                      </p:cBhvr>
                                      <p:to x="100000" y="95000"/>
                                    </p:animScale>
                                    <p:animScale>
                                      <p:cBhvr>
                                        <p:cTn id="36" dur="830" decel="50000">
                                          <p:stCondLst>
                                            <p:cond delay="9170"/>
                                          </p:stCondLst>
                                        </p:cTn>
                                        <p:tgtEl>
                                          <p:spTgt spid="6">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wipe(down)">
                                      <p:cBhvr>
                                        <p:cTn id="39" dur="2900">
                                          <p:stCondLst>
                                            <p:cond delay="0"/>
                                          </p:stCondLst>
                                        </p:cTn>
                                        <p:tgtEl>
                                          <p:spTgt spid="6">
                                            <p:txEl>
                                              <p:pRg st="2" end="2"/>
                                            </p:txEl>
                                          </p:spTgt>
                                        </p:tgtEl>
                                      </p:cBhvr>
                                    </p:animEffect>
                                    <p:anim calcmode="lin" valueType="num">
                                      <p:cBhvr>
                                        <p:cTn id="40" dur="9110" tmFilter="0,0; 0.14,0.36; 0.43,0.73; 0.71,0.91; 1.0,1.0">
                                          <p:stCondLst>
                                            <p:cond delay="0"/>
                                          </p:stCondLst>
                                        </p:cTn>
                                        <p:tgtEl>
                                          <p:spTgt spid="6">
                                            <p:txEl>
                                              <p:pRg st="2" end="2"/>
                                            </p:txEl>
                                          </p:spTgt>
                                        </p:tgtEl>
                                        <p:attrNameLst>
                                          <p:attrName>ppt_x</p:attrName>
                                        </p:attrNameLst>
                                      </p:cBhvr>
                                      <p:tavLst>
                                        <p:tav tm="0">
                                          <p:val>
                                            <p:strVal val="#ppt_x-0.25"/>
                                          </p:val>
                                        </p:tav>
                                        <p:tav tm="100000">
                                          <p:val>
                                            <p:strVal val="#ppt_x"/>
                                          </p:val>
                                        </p:tav>
                                      </p:tavLst>
                                    </p:anim>
                                    <p:anim calcmode="lin" valueType="num">
                                      <p:cBhvr>
                                        <p:cTn id="41" dur="3320" tmFilter="0.0,0.0; 0.25,0.07; 0.50,0.2; 0.75,0.467; 1.0,1.0">
                                          <p:stCondLst>
                                            <p:cond delay="0"/>
                                          </p:stCondLst>
                                        </p:cTn>
                                        <p:tgtEl>
                                          <p:spTgt spid="6">
                                            <p:txEl>
                                              <p:pRg st="2" end="2"/>
                                            </p:txEl>
                                          </p:spTgt>
                                        </p:tgtEl>
                                        <p:attrNameLst>
                                          <p:attrName>ppt_y</p:attrName>
                                        </p:attrNameLst>
                                      </p:cBhvr>
                                      <p:tavLst>
                                        <p:tav tm="0" fmla="#ppt_y-sin(pi*$)/3">
                                          <p:val>
                                            <p:fltVal val="0.5"/>
                                          </p:val>
                                        </p:tav>
                                        <p:tav tm="100000">
                                          <p:val>
                                            <p:fltVal val="1"/>
                                          </p:val>
                                        </p:tav>
                                      </p:tavLst>
                                    </p:anim>
                                    <p:anim calcmode="lin" valueType="num">
                                      <p:cBhvr>
                                        <p:cTn id="42" dur="3320" tmFilter="0, 0; 0.125,0.2665; 0.25,0.4; 0.375,0.465; 0.5,0.5;  0.625,0.535; 0.75,0.6; 0.875,0.7335; 1,1">
                                          <p:stCondLst>
                                            <p:cond delay="3320"/>
                                          </p:stCondLst>
                                        </p:cTn>
                                        <p:tgtEl>
                                          <p:spTgt spid="6">
                                            <p:txEl>
                                              <p:pRg st="2" end="2"/>
                                            </p:txEl>
                                          </p:spTgt>
                                        </p:tgtEl>
                                        <p:attrNameLst>
                                          <p:attrName>ppt_y</p:attrName>
                                        </p:attrNameLst>
                                      </p:cBhvr>
                                      <p:tavLst>
                                        <p:tav tm="0" fmla="#ppt_y-sin(pi*$)/9">
                                          <p:val>
                                            <p:fltVal val="0"/>
                                          </p:val>
                                        </p:tav>
                                        <p:tav tm="100000">
                                          <p:val>
                                            <p:fltVal val="1"/>
                                          </p:val>
                                        </p:tav>
                                      </p:tavLst>
                                    </p:anim>
                                    <p:anim calcmode="lin" valueType="num">
                                      <p:cBhvr>
                                        <p:cTn id="43" dur="1660" tmFilter="0, 0; 0.125,0.2665; 0.25,0.4; 0.375,0.465; 0.5,0.5;  0.625,0.535; 0.75,0.6; 0.875,0.7335; 1,1">
                                          <p:stCondLst>
                                            <p:cond delay="6620"/>
                                          </p:stCondLst>
                                        </p:cTn>
                                        <p:tgtEl>
                                          <p:spTgt spid="6">
                                            <p:txEl>
                                              <p:pRg st="2" end="2"/>
                                            </p:txEl>
                                          </p:spTgt>
                                        </p:tgtEl>
                                        <p:attrNameLst>
                                          <p:attrName>ppt_y</p:attrName>
                                        </p:attrNameLst>
                                      </p:cBhvr>
                                      <p:tavLst>
                                        <p:tav tm="0" fmla="#ppt_y-sin(pi*$)/27">
                                          <p:val>
                                            <p:fltVal val="0"/>
                                          </p:val>
                                        </p:tav>
                                        <p:tav tm="100000">
                                          <p:val>
                                            <p:fltVal val="1"/>
                                          </p:val>
                                        </p:tav>
                                      </p:tavLst>
                                    </p:anim>
                                    <p:anim calcmode="lin" valueType="num">
                                      <p:cBhvr>
                                        <p:cTn id="44" dur="820" tmFilter="0, 0; 0.125,0.2665; 0.25,0.4; 0.375,0.465; 0.5,0.5;  0.625,0.535; 0.75,0.6; 0.875,0.7335; 1,1">
                                          <p:stCondLst>
                                            <p:cond delay="8280"/>
                                          </p:stCondLst>
                                        </p:cTn>
                                        <p:tgtEl>
                                          <p:spTgt spid="6">
                                            <p:txEl>
                                              <p:pRg st="2" end="2"/>
                                            </p:txEl>
                                          </p:spTgt>
                                        </p:tgtEl>
                                        <p:attrNameLst>
                                          <p:attrName>ppt_y</p:attrName>
                                        </p:attrNameLst>
                                      </p:cBhvr>
                                      <p:tavLst>
                                        <p:tav tm="0" fmla="#ppt_y-sin(pi*$)/81">
                                          <p:val>
                                            <p:fltVal val="0"/>
                                          </p:val>
                                        </p:tav>
                                        <p:tav tm="100000">
                                          <p:val>
                                            <p:fltVal val="1"/>
                                          </p:val>
                                        </p:tav>
                                      </p:tavLst>
                                    </p:anim>
                                    <p:animScale>
                                      <p:cBhvr>
                                        <p:cTn id="45" dur="130">
                                          <p:stCondLst>
                                            <p:cond delay="3250"/>
                                          </p:stCondLst>
                                        </p:cTn>
                                        <p:tgtEl>
                                          <p:spTgt spid="6">
                                            <p:txEl>
                                              <p:pRg st="2" end="2"/>
                                            </p:txEl>
                                          </p:spTgt>
                                        </p:tgtEl>
                                      </p:cBhvr>
                                      <p:to x="100000" y="60000"/>
                                    </p:animScale>
                                    <p:animScale>
                                      <p:cBhvr>
                                        <p:cTn id="46" dur="830" decel="50000">
                                          <p:stCondLst>
                                            <p:cond delay="3380"/>
                                          </p:stCondLst>
                                        </p:cTn>
                                        <p:tgtEl>
                                          <p:spTgt spid="6">
                                            <p:txEl>
                                              <p:pRg st="2" end="2"/>
                                            </p:txEl>
                                          </p:spTgt>
                                        </p:tgtEl>
                                      </p:cBhvr>
                                      <p:to x="100000" y="100000"/>
                                    </p:animScale>
                                    <p:animScale>
                                      <p:cBhvr>
                                        <p:cTn id="47" dur="130">
                                          <p:stCondLst>
                                            <p:cond delay="6560"/>
                                          </p:stCondLst>
                                        </p:cTn>
                                        <p:tgtEl>
                                          <p:spTgt spid="6">
                                            <p:txEl>
                                              <p:pRg st="2" end="2"/>
                                            </p:txEl>
                                          </p:spTgt>
                                        </p:tgtEl>
                                      </p:cBhvr>
                                      <p:to x="100000" y="80000"/>
                                    </p:animScale>
                                    <p:animScale>
                                      <p:cBhvr>
                                        <p:cTn id="48" dur="830" decel="50000">
                                          <p:stCondLst>
                                            <p:cond delay="6690"/>
                                          </p:stCondLst>
                                        </p:cTn>
                                        <p:tgtEl>
                                          <p:spTgt spid="6">
                                            <p:txEl>
                                              <p:pRg st="2" end="2"/>
                                            </p:txEl>
                                          </p:spTgt>
                                        </p:tgtEl>
                                      </p:cBhvr>
                                      <p:to x="100000" y="100000"/>
                                    </p:animScale>
                                    <p:animScale>
                                      <p:cBhvr>
                                        <p:cTn id="49" dur="130">
                                          <p:stCondLst>
                                            <p:cond delay="8210"/>
                                          </p:stCondLst>
                                        </p:cTn>
                                        <p:tgtEl>
                                          <p:spTgt spid="6">
                                            <p:txEl>
                                              <p:pRg st="2" end="2"/>
                                            </p:txEl>
                                          </p:spTgt>
                                        </p:tgtEl>
                                      </p:cBhvr>
                                      <p:to x="100000" y="90000"/>
                                    </p:animScale>
                                    <p:animScale>
                                      <p:cBhvr>
                                        <p:cTn id="50" dur="830" decel="50000">
                                          <p:stCondLst>
                                            <p:cond delay="8340"/>
                                          </p:stCondLst>
                                        </p:cTn>
                                        <p:tgtEl>
                                          <p:spTgt spid="6">
                                            <p:txEl>
                                              <p:pRg st="2" end="2"/>
                                            </p:txEl>
                                          </p:spTgt>
                                        </p:tgtEl>
                                      </p:cBhvr>
                                      <p:to x="100000" y="100000"/>
                                    </p:animScale>
                                    <p:animScale>
                                      <p:cBhvr>
                                        <p:cTn id="51" dur="130">
                                          <p:stCondLst>
                                            <p:cond delay="9040"/>
                                          </p:stCondLst>
                                        </p:cTn>
                                        <p:tgtEl>
                                          <p:spTgt spid="6">
                                            <p:txEl>
                                              <p:pRg st="2" end="2"/>
                                            </p:txEl>
                                          </p:spTgt>
                                        </p:tgtEl>
                                      </p:cBhvr>
                                      <p:to x="100000" y="95000"/>
                                    </p:animScale>
                                    <p:animScale>
                                      <p:cBhvr>
                                        <p:cTn id="52" dur="830" decel="50000">
                                          <p:stCondLst>
                                            <p:cond delay="9170"/>
                                          </p:stCondLst>
                                        </p:cTn>
                                        <p:tgtEl>
                                          <p:spTgt spid="6">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Effect transition="in" filter="wipe(down)">
                                      <p:cBhvr>
                                        <p:cTn id="55" dur="2900">
                                          <p:stCondLst>
                                            <p:cond delay="0"/>
                                          </p:stCondLst>
                                        </p:cTn>
                                        <p:tgtEl>
                                          <p:spTgt spid="6">
                                            <p:txEl>
                                              <p:pRg st="3" end="3"/>
                                            </p:txEl>
                                          </p:spTgt>
                                        </p:tgtEl>
                                      </p:cBhvr>
                                    </p:animEffect>
                                    <p:anim calcmode="lin" valueType="num">
                                      <p:cBhvr>
                                        <p:cTn id="56" dur="9110" tmFilter="0,0; 0.14,0.36; 0.43,0.73; 0.71,0.91; 1.0,1.0">
                                          <p:stCondLst>
                                            <p:cond delay="0"/>
                                          </p:stCondLst>
                                        </p:cTn>
                                        <p:tgtEl>
                                          <p:spTgt spid="6">
                                            <p:txEl>
                                              <p:pRg st="3" end="3"/>
                                            </p:txEl>
                                          </p:spTgt>
                                        </p:tgtEl>
                                        <p:attrNameLst>
                                          <p:attrName>ppt_x</p:attrName>
                                        </p:attrNameLst>
                                      </p:cBhvr>
                                      <p:tavLst>
                                        <p:tav tm="0">
                                          <p:val>
                                            <p:strVal val="#ppt_x-0.25"/>
                                          </p:val>
                                        </p:tav>
                                        <p:tav tm="100000">
                                          <p:val>
                                            <p:strVal val="#ppt_x"/>
                                          </p:val>
                                        </p:tav>
                                      </p:tavLst>
                                    </p:anim>
                                    <p:anim calcmode="lin" valueType="num">
                                      <p:cBhvr>
                                        <p:cTn id="57" dur="3320" tmFilter="0.0,0.0; 0.25,0.07; 0.50,0.2; 0.75,0.467; 1.0,1.0">
                                          <p:stCondLst>
                                            <p:cond delay="0"/>
                                          </p:stCondLst>
                                        </p:cTn>
                                        <p:tgtEl>
                                          <p:spTgt spid="6">
                                            <p:txEl>
                                              <p:pRg st="3" end="3"/>
                                            </p:txEl>
                                          </p:spTgt>
                                        </p:tgtEl>
                                        <p:attrNameLst>
                                          <p:attrName>ppt_y</p:attrName>
                                        </p:attrNameLst>
                                      </p:cBhvr>
                                      <p:tavLst>
                                        <p:tav tm="0" fmla="#ppt_y-sin(pi*$)/3">
                                          <p:val>
                                            <p:fltVal val="0.5"/>
                                          </p:val>
                                        </p:tav>
                                        <p:tav tm="100000">
                                          <p:val>
                                            <p:fltVal val="1"/>
                                          </p:val>
                                        </p:tav>
                                      </p:tavLst>
                                    </p:anim>
                                    <p:anim calcmode="lin" valueType="num">
                                      <p:cBhvr>
                                        <p:cTn id="58" dur="3320" tmFilter="0, 0; 0.125,0.2665; 0.25,0.4; 0.375,0.465; 0.5,0.5;  0.625,0.535; 0.75,0.6; 0.875,0.7335; 1,1">
                                          <p:stCondLst>
                                            <p:cond delay="3320"/>
                                          </p:stCondLst>
                                        </p:cTn>
                                        <p:tgtEl>
                                          <p:spTgt spid="6">
                                            <p:txEl>
                                              <p:pRg st="3" end="3"/>
                                            </p:txEl>
                                          </p:spTgt>
                                        </p:tgtEl>
                                        <p:attrNameLst>
                                          <p:attrName>ppt_y</p:attrName>
                                        </p:attrNameLst>
                                      </p:cBhvr>
                                      <p:tavLst>
                                        <p:tav tm="0" fmla="#ppt_y-sin(pi*$)/9">
                                          <p:val>
                                            <p:fltVal val="0"/>
                                          </p:val>
                                        </p:tav>
                                        <p:tav tm="100000">
                                          <p:val>
                                            <p:fltVal val="1"/>
                                          </p:val>
                                        </p:tav>
                                      </p:tavLst>
                                    </p:anim>
                                    <p:anim calcmode="lin" valueType="num">
                                      <p:cBhvr>
                                        <p:cTn id="59" dur="1660" tmFilter="0, 0; 0.125,0.2665; 0.25,0.4; 0.375,0.465; 0.5,0.5;  0.625,0.535; 0.75,0.6; 0.875,0.7335; 1,1">
                                          <p:stCondLst>
                                            <p:cond delay="6620"/>
                                          </p:stCondLst>
                                        </p:cTn>
                                        <p:tgtEl>
                                          <p:spTgt spid="6">
                                            <p:txEl>
                                              <p:pRg st="3" end="3"/>
                                            </p:txEl>
                                          </p:spTgt>
                                        </p:tgtEl>
                                        <p:attrNameLst>
                                          <p:attrName>ppt_y</p:attrName>
                                        </p:attrNameLst>
                                      </p:cBhvr>
                                      <p:tavLst>
                                        <p:tav tm="0" fmla="#ppt_y-sin(pi*$)/27">
                                          <p:val>
                                            <p:fltVal val="0"/>
                                          </p:val>
                                        </p:tav>
                                        <p:tav tm="100000">
                                          <p:val>
                                            <p:fltVal val="1"/>
                                          </p:val>
                                        </p:tav>
                                      </p:tavLst>
                                    </p:anim>
                                    <p:anim calcmode="lin" valueType="num">
                                      <p:cBhvr>
                                        <p:cTn id="60" dur="820" tmFilter="0, 0; 0.125,0.2665; 0.25,0.4; 0.375,0.465; 0.5,0.5;  0.625,0.535; 0.75,0.6; 0.875,0.7335; 1,1">
                                          <p:stCondLst>
                                            <p:cond delay="8280"/>
                                          </p:stCondLst>
                                        </p:cTn>
                                        <p:tgtEl>
                                          <p:spTgt spid="6">
                                            <p:txEl>
                                              <p:pRg st="3" end="3"/>
                                            </p:txEl>
                                          </p:spTgt>
                                        </p:tgtEl>
                                        <p:attrNameLst>
                                          <p:attrName>ppt_y</p:attrName>
                                        </p:attrNameLst>
                                      </p:cBhvr>
                                      <p:tavLst>
                                        <p:tav tm="0" fmla="#ppt_y-sin(pi*$)/81">
                                          <p:val>
                                            <p:fltVal val="0"/>
                                          </p:val>
                                        </p:tav>
                                        <p:tav tm="100000">
                                          <p:val>
                                            <p:fltVal val="1"/>
                                          </p:val>
                                        </p:tav>
                                      </p:tavLst>
                                    </p:anim>
                                    <p:animScale>
                                      <p:cBhvr>
                                        <p:cTn id="61" dur="130">
                                          <p:stCondLst>
                                            <p:cond delay="3250"/>
                                          </p:stCondLst>
                                        </p:cTn>
                                        <p:tgtEl>
                                          <p:spTgt spid="6">
                                            <p:txEl>
                                              <p:pRg st="3" end="3"/>
                                            </p:txEl>
                                          </p:spTgt>
                                        </p:tgtEl>
                                      </p:cBhvr>
                                      <p:to x="100000" y="60000"/>
                                    </p:animScale>
                                    <p:animScale>
                                      <p:cBhvr>
                                        <p:cTn id="62" dur="830" decel="50000">
                                          <p:stCondLst>
                                            <p:cond delay="3380"/>
                                          </p:stCondLst>
                                        </p:cTn>
                                        <p:tgtEl>
                                          <p:spTgt spid="6">
                                            <p:txEl>
                                              <p:pRg st="3" end="3"/>
                                            </p:txEl>
                                          </p:spTgt>
                                        </p:tgtEl>
                                      </p:cBhvr>
                                      <p:to x="100000" y="100000"/>
                                    </p:animScale>
                                    <p:animScale>
                                      <p:cBhvr>
                                        <p:cTn id="63" dur="130">
                                          <p:stCondLst>
                                            <p:cond delay="6560"/>
                                          </p:stCondLst>
                                        </p:cTn>
                                        <p:tgtEl>
                                          <p:spTgt spid="6">
                                            <p:txEl>
                                              <p:pRg st="3" end="3"/>
                                            </p:txEl>
                                          </p:spTgt>
                                        </p:tgtEl>
                                      </p:cBhvr>
                                      <p:to x="100000" y="80000"/>
                                    </p:animScale>
                                    <p:animScale>
                                      <p:cBhvr>
                                        <p:cTn id="64" dur="830" decel="50000">
                                          <p:stCondLst>
                                            <p:cond delay="6690"/>
                                          </p:stCondLst>
                                        </p:cTn>
                                        <p:tgtEl>
                                          <p:spTgt spid="6">
                                            <p:txEl>
                                              <p:pRg st="3" end="3"/>
                                            </p:txEl>
                                          </p:spTgt>
                                        </p:tgtEl>
                                      </p:cBhvr>
                                      <p:to x="100000" y="100000"/>
                                    </p:animScale>
                                    <p:animScale>
                                      <p:cBhvr>
                                        <p:cTn id="65" dur="130">
                                          <p:stCondLst>
                                            <p:cond delay="8210"/>
                                          </p:stCondLst>
                                        </p:cTn>
                                        <p:tgtEl>
                                          <p:spTgt spid="6">
                                            <p:txEl>
                                              <p:pRg st="3" end="3"/>
                                            </p:txEl>
                                          </p:spTgt>
                                        </p:tgtEl>
                                      </p:cBhvr>
                                      <p:to x="100000" y="90000"/>
                                    </p:animScale>
                                    <p:animScale>
                                      <p:cBhvr>
                                        <p:cTn id="66" dur="830" decel="50000">
                                          <p:stCondLst>
                                            <p:cond delay="8340"/>
                                          </p:stCondLst>
                                        </p:cTn>
                                        <p:tgtEl>
                                          <p:spTgt spid="6">
                                            <p:txEl>
                                              <p:pRg st="3" end="3"/>
                                            </p:txEl>
                                          </p:spTgt>
                                        </p:tgtEl>
                                      </p:cBhvr>
                                      <p:to x="100000" y="100000"/>
                                    </p:animScale>
                                    <p:animScale>
                                      <p:cBhvr>
                                        <p:cTn id="67" dur="130">
                                          <p:stCondLst>
                                            <p:cond delay="9040"/>
                                          </p:stCondLst>
                                        </p:cTn>
                                        <p:tgtEl>
                                          <p:spTgt spid="6">
                                            <p:txEl>
                                              <p:pRg st="3" end="3"/>
                                            </p:txEl>
                                          </p:spTgt>
                                        </p:tgtEl>
                                      </p:cBhvr>
                                      <p:to x="100000" y="95000"/>
                                    </p:animScale>
                                    <p:animScale>
                                      <p:cBhvr>
                                        <p:cTn id="68" dur="830" decel="50000">
                                          <p:stCondLst>
                                            <p:cond delay="9170"/>
                                          </p:stCondLst>
                                        </p:cTn>
                                        <p:tgtEl>
                                          <p:spTgt spid="6">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6">
                                            <p:txEl>
                                              <p:pRg st="4" end="4"/>
                                            </p:txEl>
                                          </p:spTgt>
                                        </p:tgtEl>
                                        <p:attrNameLst>
                                          <p:attrName>style.visibility</p:attrName>
                                        </p:attrNameLst>
                                      </p:cBhvr>
                                      <p:to>
                                        <p:strVal val="visible"/>
                                      </p:to>
                                    </p:set>
                                    <p:animEffect transition="in" filter="wipe(down)">
                                      <p:cBhvr>
                                        <p:cTn id="71" dur="2900">
                                          <p:stCondLst>
                                            <p:cond delay="0"/>
                                          </p:stCondLst>
                                        </p:cTn>
                                        <p:tgtEl>
                                          <p:spTgt spid="6">
                                            <p:txEl>
                                              <p:pRg st="4" end="4"/>
                                            </p:txEl>
                                          </p:spTgt>
                                        </p:tgtEl>
                                      </p:cBhvr>
                                    </p:animEffect>
                                    <p:anim calcmode="lin" valueType="num">
                                      <p:cBhvr>
                                        <p:cTn id="72" dur="9110" tmFilter="0,0; 0.14,0.36; 0.43,0.73; 0.71,0.91; 1.0,1.0">
                                          <p:stCondLst>
                                            <p:cond delay="0"/>
                                          </p:stCondLst>
                                        </p:cTn>
                                        <p:tgtEl>
                                          <p:spTgt spid="6">
                                            <p:txEl>
                                              <p:pRg st="4" end="4"/>
                                            </p:txEl>
                                          </p:spTgt>
                                        </p:tgtEl>
                                        <p:attrNameLst>
                                          <p:attrName>ppt_x</p:attrName>
                                        </p:attrNameLst>
                                      </p:cBhvr>
                                      <p:tavLst>
                                        <p:tav tm="0">
                                          <p:val>
                                            <p:strVal val="#ppt_x-0.25"/>
                                          </p:val>
                                        </p:tav>
                                        <p:tav tm="100000">
                                          <p:val>
                                            <p:strVal val="#ppt_x"/>
                                          </p:val>
                                        </p:tav>
                                      </p:tavLst>
                                    </p:anim>
                                    <p:anim calcmode="lin" valueType="num">
                                      <p:cBhvr>
                                        <p:cTn id="73" dur="3320" tmFilter="0.0,0.0; 0.25,0.07; 0.50,0.2; 0.75,0.467; 1.0,1.0">
                                          <p:stCondLst>
                                            <p:cond delay="0"/>
                                          </p:stCondLst>
                                        </p:cTn>
                                        <p:tgtEl>
                                          <p:spTgt spid="6">
                                            <p:txEl>
                                              <p:pRg st="4" end="4"/>
                                            </p:txEl>
                                          </p:spTgt>
                                        </p:tgtEl>
                                        <p:attrNameLst>
                                          <p:attrName>ppt_y</p:attrName>
                                        </p:attrNameLst>
                                      </p:cBhvr>
                                      <p:tavLst>
                                        <p:tav tm="0" fmla="#ppt_y-sin(pi*$)/3">
                                          <p:val>
                                            <p:fltVal val="0.5"/>
                                          </p:val>
                                        </p:tav>
                                        <p:tav tm="100000">
                                          <p:val>
                                            <p:fltVal val="1"/>
                                          </p:val>
                                        </p:tav>
                                      </p:tavLst>
                                    </p:anim>
                                    <p:anim calcmode="lin" valueType="num">
                                      <p:cBhvr>
                                        <p:cTn id="74" dur="3320" tmFilter="0, 0; 0.125,0.2665; 0.25,0.4; 0.375,0.465; 0.5,0.5;  0.625,0.535; 0.75,0.6; 0.875,0.7335; 1,1">
                                          <p:stCondLst>
                                            <p:cond delay="3320"/>
                                          </p:stCondLst>
                                        </p:cTn>
                                        <p:tgtEl>
                                          <p:spTgt spid="6">
                                            <p:txEl>
                                              <p:pRg st="4" end="4"/>
                                            </p:txEl>
                                          </p:spTgt>
                                        </p:tgtEl>
                                        <p:attrNameLst>
                                          <p:attrName>ppt_y</p:attrName>
                                        </p:attrNameLst>
                                      </p:cBhvr>
                                      <p:tavLst>
                                        <p:tav tm="0" fmla="#ppt_y-sin(pi*$)/9">
                                          <p:val>
                                            <p:fltVal val="0"/>
                                          </p:val>
                                        </p:tav>
                                        <p:tav tm="100000">
                                          <p:val>
                                            <p:fltVal val="1"/>
                                          </p:val>
                                        </p:tav>
                                      </p:tavLst>
                                    </p:anim>
                                    <p:anim calcmode="lin" valueType="num">
                                      <p:cBhvr>
                                        <p:cTn id="75" dur="1660" tmFilter="0, 0; 0.125,0.2665; 0.25,0.4; 0.375,0.465; 0.5,0.5;  0.625,0.535; 0.75,0.6; 0.875,0.7335; 1,1">
                                          <p:stCondLst>
                                            <p:cond delay="6620"/>
                                          </p:stCondLst>
                                        </p:cTn>
                                        <p:tgtEl>
                                          <p:spTgt spid="6">
                                            <p:txEl>
                                              <p:pRg st="4" end="4"/>
                                            </p:txEl>
                                          </p:spTgt>
                                        </p:tgtEl>
                                        <p:attrNameLst>
                                          <p:attrName>ppt_y</p:attrName>
                                        </p:attrNameLst>
                                      </p:cBhvr>
                                      <p:tavLst>
                                        <p:tav tm="0" fmla="#ppt_y-sin(pi*$)/27">
                                          <p:val>
                                            <p:fltVal val="0"/>
                                          </p:val>
                                        </p:tav>
                                        <p:tav tm="100000">
                                          <p:val>
                                            <p:fltVal val="1"/>
                                          </p:val>
                                        </p:tav>
                                      </p:tavLst>
                                    </p:anim>
                                    <p:anim calcmode="lin" valueType="num">
                                      <p:cBhvr>
                                        <p:cTn id="76" dur="820" tmFilter="0, 0; 0.125,0.2665; 0.25,0.4; 0.375,0.465; 0.5,0.5;  0.625,0.535; 0.75,0.6; 0.875,0.7335; 1,1">
                                          <p:stCondLst>
                                            <p:cond delay="8280"/>
                                          </p:stCondLst>
                                        </p:cTn>
                                        <p:tgtEl>
                                          <p:spTgt spid="6">
                                            <p:txEl>
                                              <p:pRg st="4" end="4"/>
                                            </p:txEl>
                                          </p:spTgt>
                                        </p:tgtEl>
                                        <p:attrNameLst>
                                          <p:attrName>ppt_y</p:attrName>
                                        </p:attrNameLst>
                                      </p:cBhvr>
                                      <p:tavLst>
                                        <p:tav tm="0" fmla="#ppt_y-sin(pi*$)/81">
                                          <p:val>
                                            <p:fltVal val="0"/>
                                          </p:val>
                                        </p:tav>
                                        <p:tav tm="100000">
                                          <p:val>
                                            <p:fltVal val="1"/>
                                          </p:val>
                                        </p:tav>
                                      </p:tavLst>
                                    </p:anim>
                                    <p:animScale>
                                      <p:cBhvr>
                                        <p:cTn id="77" dur="130">
                                          <p:stCondLst>
                                            <p:cond delay="3250"/>
                                          </p:stCondLst>
                                        </p:cTn>
                                        <p:tgtEl>
                                          <p:spTgt spid="6">
                                            <p:txEl>
                                              <p:pRg st="4" end="4"/>
                                            </p:txEl>
                                          </p:spTgt>
                                        </p:tgtEl>
                                      </p:cBhvr>
                                      <p:to x="100000" y="60000"/>
                                    </p:animScale>
                                    <p:animScale>
                                      <p:cBhvr>
                                        <p:cTn id="78" dur="830" decel="50000">
                                          <p:stCondLst>
                                            <p:cond delay="3380"/>
                                          </p:stCondLst>
                                        </p:cTn>
                                        <p:tgtEl>
                                          <p:spTgt spid="6">
                                            <p:txEl>
                                              <p:pRg st="4" end="4"/>
                                            </p:txEl>
                                          </p:spTgt>
                                        </p:tgtEl>
                                      </p:cBhvr>
                                      <p:to x="100000" y="100000"/>
                                    </p:animScale>
                                    <p:animScale>
                                      <p:cBhvr>
                                        <p:cTn id="79" dur="130">
                                          <p:stCondLst>
                                            <p:cond delay="6560"/>
                                          </p:stCondLst>
                                        </p:cTn>
                                        <p:tgtEl>
                                          <p:spTgt spid="6">
                                            <p:txEl>
                                              <p:pRg st="4" end="4"/>
                                            </p:txEl>
                                          </p:spTgt>
                                        </p:tgtEl>
                                      </p:cBhvr>
                                      <p:to x="100000" y="80000"/>
                                    </p:animScale>
                                    <p:animScale>
                                      <p:cBhvr>
                                        <p:cTn id="80" dur="830" decel="50000">
                                          <p:stCondLst>
                                            <p:cond delay="6690"/>
                                          </p:stCondLst>
                                        </p:cTn>
                                        <p:tgtEl>
                                          <p:spTgt spid="6">
                                            <p:txEl>
                                              <p:pRg st="4" end="4"/>
                                            </p:txEl>
                                          </p:spTgt>
                                        </p:tgtEl>
                                      </p:cBhvr>
                                      <p:to x="100000" y="100000"/>
                                    </p:animScale>
                                    <p:animScale>
                                      <p:cBhvr>
                                        <p:cTn id="81" dur="130">
                                          <p:stCondLst>
                                            <p:cond delay="8210"/>
                                          </p:stCondLst>
                                        </p:cTn>
                                        <p:tgtEl>
                                          <p:spTgt spid="6">
                                            <p:txEl>
                                              <p:pRg st="4" end="4"/>
                                            </p:txEl>
                                          </p:spTgt>
                                        </p:tgtEl>
                                      </p:cBhvr>
                                      <p:to x="100000" y="90000"/>
                                    </p:animScale>
                                    <p:animScale>
                                      <p:cBhvr>
                                        <p:cTn id="82" dur="830" decel="50000">
                                          <p:stCondLst>
                                            <p:cond delay="8340"/>
                                          </p:stCondLst>
                                        </p:cTn>
                                        <p:tgtEl>
                                          <p:spTgt spid="6">
                                            <p:txEl>
                                              <p:pRg st="4" end="4"/>
                                            </p:txEl>
                                          </p:spTgt>
                                        </p:tgtEl>
                                      </p:cBhvr>
                                      <p:to x="100000" y="100000"/>
                                    </p:animScale>
                                    <p:animScale>
                                      <p:cBhvr>
                                        <p:cTn id="83" dur="130">
                                          <p:stCondLst>
                                            <p:cond delay="9040"/>
                                          </p:stCondLst>
                                        </p:cTn>
                                        <p:tgtEl>
                                          <p:spTgt spid="6">
                                            <p:txEl>
                                              <p:pRg st="4" end="4"/>
                                            </p:txEl>
                                          </p:spTgt>
                                        </p:tgtEl>
                                      </p:cBhvr>
                                      <p:to x="100000" y="95000"/>
                                    </p:animScale>
                                    <p:animScale>
                                      <p:cBhvr>
                                        <p:cTn id="84" dur="830" decel="50000">
                                          <p:stCondLst>
                                            <p:cond delay="9170"/>
                                          </p:stCondLst>
                                        </p:cTn>
                                        <p:tgtEl>
                                          <p:spTgt spid="6">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6">
                                            <p:txEl>
                                              <p:pRg st="5" end="5"/>
                                            </p:txEl>
                                          </p:spTgt>
                                        </p:tgtEl>
                                        <p:attrNameLst>
                                          <p:attrName>style.visibility</p:attrName>
                                        </p:attrNameLst>
                                      </p:cBhvr>
                                      <p:to>
                                        <p:strVal val="visible"/>
                                      </p:to>
                                    </p:set>
                                    <p:animEffect transition="in" filter="wipe(down)">
                                      <p:cBhvr>
                                        <p:cTn id="87" dur="2900">
                                          <p:stCondLst>
                                            <p:cond delay="0"/>
                                          </p:stCondLst>
                                        </p:cTn>
                                        <p:tgtEl>
                                          <p:spTgt spid="6">
                                            <p:txEl>
                                              <p:pRg st="5" end="5"/>
                                            </p:txEl>
                                          </p:spTgt>
                                        </p:tgtEl>
                                      </p:cBhvr>
                                    </p:animEffect>
                                    <p:anim calcmode="lin" valueType="num">
                                      <p:cBhvr>
                                        <p:cTn id="88" dur="9110" tmFilter="0,0; 0.14,0.36; 0.43,0.73; 0.71,0.91; 1.0,1.0">
                                          <p:stCondLst>
                                            <p:cond delay="0"/>
                                          </p:stCondLst>
                                        </p:cTn>
                                        <p:tgtEl>
                                          <p:spTgt spid="6">
                                            <p:txEl>
                                              <p:pRg st="5" end="5"/>
                                            </p:txEl>
                                          </p:spTgt>
                                        </p:tgtEl>
                                        <p:attrNameLst>
                                          <p:attrName>ppt_x</p:attrName>
                                        </p:attrNameLst>
                                      </p:cBhvr>
                                      <p:tavLst>
                                        <p:tav tm="0">
                                          <p:val>
                                            <p:strVal val="#ppt_x-0.25"/>
                                          </p:val>
                                        </p:tav>
                                        <p:tav tm="100000">
                                          <p:val>
                                            <p:strVal val="#ppt_x"/>
                                          </p:val>
                                        </p:tav>
                                      </p:tavLst>
                                    </p:anim>
                                    <p:anim calcmode="lin" valueType="num">
                                      <p:cBhvr>
                                        <p:cTn id="89" dur="3320" tmFilter="0.0,0.0; 0.25,0.07; 0.50,0.2; 0.75,0.467; 1.0,1.0">
                                          <p:stCondLst>
                                            <p:cond delay="0"/>
                                          </p:stCondLst>
                                        </p:cTn>
                                        <p:tgtEl>
                                          <p:spTgt spid="6">
                                            <p:txEl>
                                              <p:pRg st="5" end="5"/>
                                            </p:txEl>
                                          </p:spTgt>
                                        </p:tgtEl>
                                        <p:attrNameLst>
                                          <p:attrName>ppt_y</p:attrName>
                                        </p:attrNameLst>
                                      </p:cBhvr>
                                      <p:tavLst>
                                        <p:tav tm="0" fmla="#ppt_y-sin(pi*$)/3">
                                          <p:val>
                                            <p:fltVal val="0.5"/>
                                          </p:val>
                                        </p:tav>
                                        <p:tav tm="100000">
                                          <p:val>
                                            <p:fltVal val="1"/>
                                          </p:val>
                                        </p:tav>
                                      </p:tavLst>
                                    </p:anim>
                                    <p:anim calcmode="lin" valueType="num">
                                      <p:cBhvr>
                                        <p:cTn id="90" dur="3320" tmFilter="0, 0; 0.125,0.2665; 0.25,0.4; 0.375,0.465; 0.5,0.5;  0.625,0.535; 0.75,0.6; 0.875,0.7335; 1,1">
                                          <p:stCondLst>
                                            <p:cond delay="3320"/>
                                          </p:stCondLst>
                                        </p:cTn>
                                        <p:tgtEl>
                                          <p:spTgt spid="6">
                                            <p:txEl>
                                              <p:pRg st="5" end="5"/>
                                            </p:txEl>
                                          </p:spTgt>
                                        </p:tgtEl>
                                        <p:attrNameLst>
                                          <p:attrName>ppt_y</p:attrName>
                                        </p:attrNameLst>
                                      </p:cBhvr>
                                      <p:tavLst>
                                        <p:tav tm="0" fmla="#ppt_y-sin(pi*$)/9">
                                          <p:val>
                                            <p:fltVal val="0"/>
                                          </p:val>
                                        </p:tav>
                                        <p:tav tm="100000">
                                          <p:val>
                                            <p:fltVal val="1"/>
                                          </p:val>
                                        </p:tav>
                                      </p:tavLst>
                                    </p:anim>
                                    <p:anim calcmode="lin" valueType="num">
                                      <p:cBhvr>
                                        <p:cTn id="91" dur="1660" tmFilter="0, 0; 0.125,0.2665; 0.25,0.4; 0.375,0.465; 0.5,0.5;  0.625,0.535; 0.75,0.6; 0.875,0.7335; 1,1">
                                          <p:stCondLst>
                                            <p:cond delay="6620"/>
                                          </p:stCondLst>
                                        </p:cTn>
                                        <p:tgtEl>
                                          <p:spTgt spid="6">
                                            <p:txEl>
                                              <p:pRg st="5" end="5"/>
                                            </p:txEl>
                                          </p:spTgt>
                                        </p:tgtEl>
                                        <p:attrNameLst>
                                          <p:attrName>ppt_y</p:attrName>
                                        </p:attrNameLst>
                                      </p:cBhvr>
                                      <p:tavLst>
                                        <p:tav tm="0" fmla="#ppt_y-sin(pi*$)/27">
                                          <p:val>
                                            <p:fltVal val="0"/>
                                          </p:val>
                                        </p:tav>
                                        <p:tav tm="100000">
                                          <p:val>
                                            <p:fltVal val="1"/>
                                          </p:val>
                                        </p:tav>
                                      </p:tavLst>
                                    </p:anim>
                                    <p:anim calcmode="lin" valueType="num">
                                      <p:cBhvr>
                                        <p:cTn id="92" dur="820" tmFilter="0, 0; 0.125,0.2665; 0.25,0.4; 0.375,0.465; 0.5,0.5;  0.625,0.535; 0.75,0.6; 0.875,0.7335; 1,1">
                                          <p:stCondLst>
                                            <p:cond delay="8280"/>
                                          </p:stCondLst>
                                        </p:cTn>
                                        <p:tgtEl>
                                          <p:spTgt spid="6">
                                            <p:txEl>
                                              <p:pRg st="5" end="5"/>
                                            </p:txEl>
                                          </p:spTgt>
                                        </p:tgtEl>
                                        <p:attrNameLst>
                                          <p:attrName>ppt_y</p:attrName>
                                        </p:attrNameLst>
                                      </p:cBhvr>
                                      <p:tavLst>
                                        <p:tav tm="0" fmla="#ppt_y-sin(pi*$)/81">
                                          <p:val>
                                            <p:fltVal val="0"/>
                                          </p:val>
                                        </p:tav>
                                        <p:tav tm="100000">
                                          <p:val>
                                            <p:fltVal val="1"/>
                                          </p:val>
                                        </p:tav>
                                      </p:tavLst>
                                    </p:anim>
                                    <p:animScale>
                                      <p:cBhvr>
                                        <p:cTn id="93" dur="130">
                                          <p:stCondLst>
                                            <p:cond delay="3250"/>
                                          </p:stCondLst>
                                        </p:cTn>
                                        <p:tgtEl>
                                          <p:spTgt spid="6">
                                            <p:txEl>
                                              <p:pRg st="5" end="5"/>
                                            </p:txEl>
                                          </p:spTgt>
                                        </p:tgtEl>
                                      </p:cBhvr>
                                      <p:to x="100000" y="60000"/>
                                    </p:animScale>
                                    <p:animScale>
                                      <p:cBhvr>
                                        <p:cTn id="94" dur="830" decel="50000">
                                          <p:stCondLst>
                                            <p:cond delay="3380"/>
                                          </p:stCondLst>
                                        </p:cTn>
                                        <p:tgtEl>
                                          <p:spTgt spid="6">
                                            <p:txEl>
                                              <p:pRg st="5" end="5"/>
                                            </p:txEl>
                                          </p:spTgt>
                                        </p:tgtEl>
                                      </p:cBhvr>
                                      <p:to x="100000" y="100000"/>
                                    </p:animScale>
                                    <p:animScale>
                                      <p:cBhvr>
                                        <p:cTn id="95" dur="130">
                                          <p:stCondLst>
                                            <p:cond delay="6560"/>
                                          </p:stCondLst>
                                        </p:cTn>
                                        <p:tgtEl>
                                          <p:spTgt spid="6">
                                            <p:txEl>
                                              <p:pRg st="5" end="5"/>
                                            </p:txEl>
                                          </p:spTgt>
                                        </p:tgtEl>
                                      </p:cBhvr>
                                      <p:to x="100000" y="80000"/>
                                    </p:animScale>
                                    <p:animScale>
                                      <p:cBhvr>
                                        <p:cTn id="96" dur="830" decel="50000">
                                          <p:stCondLst>
                                            <p:cond delay="6690"/>
                                          </p:stCondLst>
                                        </p:cTn>
                                        <p:tgtEl>
                                          <p:spTgt spid="6">
                                            <p:txEl>
                                              <p:pRg st="5" end="5"/>
                                            </p:txEl>
                                          </p:spTgt>
                                        </p:tgtEl>
                                      </p:cBhvr>
                                      <p:to x="100000" y="100000"/>
                                    </p:animScale>
                                    <p:animScale>
                                      <p:cBhvr>
                                        <p:cTn id="97" dur="130">
                                          <p:stCondLst>
                                            <p:cond delay="8210"/>
                                          </p:stCondLst>
                                        </p:cTn>
                                        <p:tgtEl>
                                          <p:spTgt spid="6">
                                            <p:txEl>
                                              <p:pRg st="5" end="5"/>
                                            </p:txEl>
                                          </p:spTgt>
                                        </p:tgtEl>
                                      </p:cBhvr>
                                      <p:to x="100000" y="90000"/>
                                    </p:animScale>
                                    <p:animScale>
                                      <p:cBhvr>
                                        <p:cTn id="98" dur="830" decel="50000">
                                          <p:stCondLst>
                                            <p:cond delay="8340"/>
                                          </p:stCondLst>
                                        </p:cTn>
                                        <p:tgtEl>
                                          <p:spTgt spid="6">
                                            <p:txEl>
                                              <p:pRg st="5" end="5"/>
                                            </p:txEl>
                                          </p:spTgt>
                                        </p:tgtEl>
                                      </p:cBhvr>
                                      <p:to x="100000" y="100000"/>
                                    </p:animScale>
                                    <p:animScale>
                                      <p:cBhvr>
                                        <p:cTn id="99" dur="130">
                                          <p:stCondLst>
                                            <p:cond delay="9040"/>
                                          </p:stCondLst>
                                        </p:cTn>
                                        <p:tgtEl>
                                          <p:spTgt spid="6">
                                            <p:txEl>
                                              <p:pRg st="5" end="5"/>
                                            </p:txEl>
                                          </p:spTgt>
                                        </p:tgtEl>
                                      </p:cBhvr>
                                      <p:to x="100000" y="95000"/>
                                    </p:animScale>
                                    <p:animScale>
                                      <p:cBhvr>
                                        <p:cTn id="100" dur="830" decel="50000">
                                          <p:stCondLst>
                                            <p:cond delay="9170"/>
                                          </p:stCondLst>
                                        </p:cTn>
                                        <p:tgtEl>
                                          <p:spTgt spid="6">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6">
                                            <p:txEl>
                                              <p:pRg st="6" end="6"/>
                                            </p:txEl>
                                          </p:spTgt>
                                        </p:tgtEl>
                                        <p:attrNameLst>
                                          <p:attrName>style.visibility</p:attrName>
                                        </p:attrNameLst>
                                      </p:cBhvr>
                                      <p:to>
                                        <p:strVal val="visible"/>
                                      </p:to>
                                    </p:set>
                                    <p:animEffect transition="in" filter="wipe(down)">
                                      <p:cBhvr>
                                        <p:cTn id="103" dur="2900">
                                          <p:stCondLst>
                                            <p:cond delay="0"/>
                                          </p:stCondLst>
                                        </p:cTn>
                                        <p:tgtEl>
                                          <p:spTgt spid="6">
                                            <p:txEl>
                                              <p:pRg st="6" end="6"/>
                                            </p:txEl>
                                          </p:spTgt>
                                        </p:tgtEl>
                                      </p:cBhvr>
                                    </p:animEffect>
                                    <p:anim calcmode="lin" valueType="num">
                                      <p:cBhvr>
                                        <p:cTn id="104" dur="9110" tmFilter="0,0; 0.14,0.36; 0.43,0.73; 0.71,0.91; 1.0,1.0">
                                          <p:stCondLst>
                                            <p:cond delay="0"/>
                                          </p:stCondLst>
                                        </p:cTn>
                                        <p:tgtEl>
                                          <p:spTgt spid="6">
                                            <p:txEl>
                                              <p:pRg st="6" end="6"/>
                                            </p:txEl>
                                          </p:spTgt>
                                        </p:tgtEl>
                                        <p:attrNameLst>
                                          <p:attrName>ppt_x</p:attrName>
                                        </p:attrNameLst>
                                      </p:cBhvr>
                                      <p:tavLst>
                                        <p:tav tm="0">
                                          <p:val>
                                            <p:strVal val="#ppt_x-0.25"/>
                                          </p:val>
                                        </p:tav>
                                        <p:tav tm="100000">
                                          <p:val>
                                            <p:strVal val="#ppt_x"/>
                                          </p:val>
                                        </p:tav>
                                      </p:tavLst>
                                    </p:anim>
                                    <p:anim calcmode="lin" valueType="num">
                                      <p:cBhvr>
                                        <p:cTn id="105" dur="3320" tmFilter="0.0,0.0; 0.25,0.07; 0.50,0.2; 0.75,0.467; 1.0,1.0">
                                          <p:stCondLst>
                                            <p:cond delay="0"/>
                                          </p:stCondLst>
                                        </p:cTn>
                                        <p:tgtEl>
                                          <p:spTgt spid="6">
                                            <p:txEl>
                                              <p:pRg st="6" end="6"/>
                                            </p:txEl>
                                          </p:spTgt>
                                        </p:tgtEl>
                                        <p:attrNameLst>
                                          <p:attrName>ppt_y</p:attrName>
                                        </p:attrNameLst>
                                      </p:cBhvr>
                                      <p:tavLst>
                                        <p:tav tm="0" fmla="#ppt_y-sin(pi*$)/3">
                                          <p:val>
                                            <p:fltVal val="0.5"/>
                                          </p:val>
                                        </p:tav>
                                        <p:tav tm="100000">
                                          <p:val>
                                            <p:fltVal val="1"/>
                                          </p:val>
                                        </p:tav>
                                      </p:tavLst>
                                    </p:anim>
                                    <p:anim calcmode="lin" valueType="num">
                                      <p:cBhvr>
                                        <p:cTn id="106" dur="3320" tmFilter="0, 0; 0.125,0.2665; 0.25,0.4; 0.375,0.465; 0.5,0.5;  0.625,0.535; 0.75,0.6; 0.875,0.7335; 1,1">
                                          <p:stCondLst>
                                            <p:cond delay="3320"/>
                                          </p:stCondLst>
                                        </p:cTn>
                                        <p:tgtEl>
                                          <p:spTgt spid="6">
                                            <p:txEl>
                                              <p:pRg st="6" end="6"/>
                                            </p:txEl>
                                          </p:spTgt>
                                        </p:tgtEl>
                                        <p:attrNameLst>
                                          <p:attrName>ppt_y</p:attrName>
                                        </p:attrNameLst>
                                      </p:cBhvr>
                                      <p:tavLst>
                                        <p:tav tm="0" fmla="#ppt_y-sin(pi*$)/9">
                                          <p:val>
                                            <p:fltVal val="0"/>
                                          </p:val>
                                        </p:tav>
                                        <p:tav tm="100000">
                                          <p:val>
                                            <p:fltVal val="1"/>
                                          </p:val>
                                        </p:tav>
                                      </p:tavLst>
                                    </p:anim>
                                    <p:anim calcmode="lin" valueType="num">
                                      <p:cBhvr>
                                        <p:cTn id="107" dur="1660" tmFilter="0, 0; 0.125,0.2665; 0.25,0.4; 0.375,0.465; 0.5,0.5;  0.625,0.535; 0.75,0.6; 0.875,0.7335; 1,1">
                                          <p:stCondLst>
                                            <p:cond delay="6620"/>
                                          </p:stCondLst>
                                        </p:cTn>
                                        <p:tgtEl>
                                          <p:spTgt spid="6">
                                            <p:txEl>
                                              <p:pRg st="6" end="6"/>
                                            </p:txEl>
                                          </p:spTgt>
                                        </p:tgtEl>
                                        <p:attrNameLst>
                                          <p:attrName>ppt_y</p:attrName>
                                        </p:attrNameLst>
                                      </p:cBhvr>
                                      <p:tavLst>
                                        <p:tav tm="0" fmla="#ppt_y-sin(pi*$)/27">
                                          <p:val>
                                            <p:fltVal val="0"/>
                                          </p:val>
                                        </p:tav>
                                        <p:tav tm="100000">
                                          <p:val>
                                            <p:fltVal val="1"/>
                                          </p:val>
                                        </p:tav>
                                      </p:tavLst>
                                    </p:anim>
                                    <p:anim calcmode="lin" valueType="num">
                                      <p:cBhvr>
                                        <p:cTn id="108" dur="820" tmFilter="0, 0; 0.125,0.2665; 0.25,0.4; 0.375,0.465; 0.5,0.5;  0.625,0.535; 0.75,0.6; 0.875,0.7335; 1,1">
                                          <p:stCondLst>
                                            <p:cond delay="8280"/>
                                          </p:stCondLst>
                                        </p:cTn>
                                        <p:tgtEl>
                                          <p:spTgt spid="6">
                                            <p:txEl>
                                              <p:pRg st="6" end="6"/>
                                            </p:txEl>
                                          </p:spTgt>
                                        </p:tgtEl>
                                        <p:attrNameLst>
                                          <p:attrName>ppt_y</p:attrName>
                                        </p:attrNameLst>
                                      </p:cBhvr>
                                      <p:tavLst>
                                        <p:tav tm="0" fmla="#ppt_y-sin(pi*$)/81">
                                          <p:val>
                                            <p:fltVal val="0"/>
                                          </p:val>
                                        </p:tav>
                                        <p:tav tm="100000">
                                          <p:val>
                                            <p:fltVal val="1"/>
                                          </p:val>
                                        </p:tav>
                                      </p:tavLst>
                                    </p:anim>
                                    <p:animScale>
                                      <p:cBhvr>
                                        <p:cTn id="109" dur="130">
                                          <p:stCondLst>
                                            <p:cond delay="3250"/>
                                          </p:stCondLst>
                                        </p:cTn>
                                        <p:tgtEl>
                                          <p:spTgt spid="6">
                                            <p:txEl>
                                              <p:pRg st="6" end="6"/>
                                            </p:txEl>
                                          </p:spTgt>
                                        </p:tgtEl>
                                      </p:cBhvr>
                                      <p:to x="100000" y="60000"/>
                                    </p:animScale>
                                    <p:animScale>
                                      <p:cBhvr>
                                        <p:cTn id="110" dur="830" decel="50000">
                                          <p:stCondLst>
                                            <p:cond delay="3380"/>
                                          </p:stCondLst>
                                        </p:cTn>
                                        <p:tgtEl>
                                          <p:spTgt spid="6">
                                            <p:txEl>
                                              <p:pRg st="6" end="6"/>
                                            </p:txEl>
                                          </p:spTgt>
                                        </p:tgtEl>
                                      </p:cBhvr>
                                      <p:to x="100000" y="100000"/>
                                    </p:animScale>
                                    <p:animScale>
                                      <p:cBhvr>
                                        <p:cTn id="111" dur="130">
                                          <p:stCondLst>
                                            <p:cond delay="6560"/>
                                          </p:stCondLst>
                                        </p:cTn>
                                        <p:tgtEl>
                                          <p:spTgt spid="6">
                                            <p:txEl>
                                              <p:pRg st="6" end="6"/>
                                            </p:txEl>
                                          </p:spTgt>
                                        </p:tgtEl>
                                      </p:cBhvr>
                                      <p:to x="100000" y="80000"/>
                                    </p:animScale>
                                    <p:animScale>
                                      <p:cBhvr>
                                        <p:cTn id="112" dur="830" decel="50000">
                                          <p:stCondLst>
                                            <p:cond delay="6690"/>
                                          </p:stCondLst>
                                        </p:cTn>
                                        <p:tgtEl>
                                          <p:spTgt spid="6">
                                            <p:txEl>
                                              <p:pRg st="6" end="6"/>
                                            </p:txEl>
                                          </p:spTgt>
                                        </p:tgtEl>
                                      </p:cBhvr>
                                      <p:to x="100000" y="100000"/>
                                    </p:animScale>
                                    <p:animScale>
                                      <p:cBhvr>
                                        <p:cTn id="113" dur="130">
                                          <p:stCondLst>
                                            <p:cond delay="8210"/>
                                          </p:stCondLst>
                                        </p:cTn>
                                        <p:tgtEl>
                                          <p:spTgt spid="6">
                                            <p:txEl>
                                              <p:pRg st="6" end="6"/>
                                            </p:txEl>
                                          </p:spTgt>
                                        </p:tgtEl>
                                      </p:cBhvr>
                                      <p:to x="100000" y="90000"/>
                                    </p:animScale>
                                    <p:animScale>
                                      <p:cBhvr>
                                        <p:cTn id="114" dur="830" decel="50000">
                                          <p:stCondLst>
                                            <p:cond delay="8340"/>
                                          </p:stCondLst>
                                        </p:cTn>
                                        <p:tgtEl>
                                          <p:spTgt spid="6">
                                            <p:txEl>
                                              <p:pRg st="6" end="6"/>
                                            </p:txEl>
                                          </p:spTgt>
                                        </p:tgtEl>
                                      </p:cBhvr>
                                      <p:to x="100000" y="100000"/>
                                    </p:animScale>
                                    <p:animScale>
                                      <p:cBhvr>
                                        <p:cTn id="115" dur="130">
                                          <p:stCondLst>
                                            <p:cond delay="9040"/>
                                          </p:stCondLst>
                                        </p:cTn>
                                        <p:tgtEl>
                                          <p:spTgt spid="6">
                                            <p:txEl>
                                              <p:pRg st="6" end="6"/>
                                            </p:txEl>
                                          </p:spTgt>
                                        </p:tgtEl>
                                      </p:cBhvr>
                                      <p:to x="100000" y="95000"/>
                                    </p:animScale>
                                    <p:animScale>
                                      <p:cBhvr>
                                        <p:cTn id="116" dur="830" decel="50000">
                                          <p:stCondLst>
                                            <p:cond delay="9170"/>
                                          </p:stCondLst>
                                        </p:cTn>
                                        <p:tgtEl>
                                          <p:spTgt spid="6">
                                            <p:txEl>
                                              <p:pRg st="6" end="6"/>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6">
                                            <p:txEl>
                                              <p:pRg st="7" end="7"/>
                                            </p:txEl>
                                          </p:spTgt>
                                        </p:tgtEl>
                                        <p:attrNameLst>
                                          <p:attrName>style.visibility</p:attrName>
                                        </p:attrNameLst>
                                      </p:cBhvr>
                                      <p:to>
                                        <p:strVal val="visible"/>
                                      </p:to>
                                    </p:set>
                                    <p:animEffect transition="in" filter="wipe(down)">
                                      <p:cBhvr>
                                        <p:cTn id="119" dur="2900">
                                          <p:stCondLst>
                                            <p:cond delay="0"/>
                                          </p:stCondLst>
                                        </p:cTn>
                                        <p:tgtEl>
                                          <p:spTgt spid="6">
                                            <p:txEl>
                                              <p:pRg st="7" end="7"/>
                                            </p:txEl>
                                          </p:spTgt>
                                        </p:tgtEl>
                                      </p:cBhvr>
                                    </p:animEffect>
                                    <p:anim calcmode="lin" valueType="num">
                                      <p:cBhvr>
                                        <p:cTn id="120" dur="9110" tmFilter="0,0; 0.14,0.36; 0.43,0.73; 0.71,0.91; 1.0,1.0">
                                          <p:stCondLst>
                                            <p:cond delay="0"/>
                                          </p:stCondLst>
                                        </p:cTn>
                                        <p:tgtEl>
                                          <p:spTgt spid="6">
                                            <p:txEl>
                                              <p:pRg st="7" end="7"/>
                                            </p:txEl>
                                          </p:spTgt>
                                        </p:tgtEl>
                                        <p:attrNameLst>
                                          <p:attrName>ppt_x</p:attrName>
                                        </p:attrNameLst>
                                      </p:cBhvr>
                                      <p:tavLst>
                                        <p:tav tm="0">
                                          <p:val>
                                            <p:strVal val="#ppt_x-0.25"/>
                                          </p:val>
                                        </p:tav>
                                        <p:tav tm="100000">
                                          <p:val>
                                            <p:strVal val="#ppt_x"/>
                                          </p:val>
                                        </p:tav>
                                      </p:tavLst>
                                    </p:anim>
                                    <p:anim calcmode="lin" valueType="num">
                                      <p:cBhvr>
                                        <p:cTn id="121" dur="3320" tmFilter="0.0,0.0; 0.25,0.07; 0.50,0.2; 0.75,0.467; 1.0,1.0">
                                          <p:stCondLst>
                                            <p:cond delay="0"/>
                                          </p:stCondLst>
                                        </p:cTn>
                                        <p:tgtEl>
                                          <p:spTgt spid="6">
                                            <p:txEl>
                                              <p:pRg st="7" end="7"/>
                                            </p:txEl>
                                          </p:spTgt>
                                        </p:tgtEl>
                                        <p:attrNameLst>
                                          <p:attrName>ppt_y</p:attrName>
                                        </p:attrNameLst>
                                      </p:cBhvr>
                                      <p:tavLst>
                                        <p:tav tm="0" fmla="#ppt_y-sin(pi*$)/3">
                                          <p:val>
                                            <p:fltVal val="0.5"/>
                                          </p:val>
                                        </p:tav>
                                        <p:tav tm="100000">
                                          <p:val>
                                            <p:fltVal val="1"/>
                                          </p:val>
                                        </p:tav>
                                      </p:tavLst>
                                    </p:anim>
                                    <p:anim calcmode="lin" valueType="num">
                                      <p:cBhvr>
                                        <p:cTn id="122" dur="3320" tmFilter="0, 0; 0.125,0.2665; 0.25,0.4; 0.375,0.465; 0.5,0.5;  0.625,0.535; 0.75,0.6; 0.875,0.7335; 1,1">
                                          <p:stCondLst>
                                            <p:cond delay="3320"/>
                                          </p:stCondLst>
                                        </p:cTn>
                                        <p:tgtEl>
                                          <p:spTgt spid="6">
                                            <p:txEl>
                                              <p:pRg st="7" end="7"/>
                                            </p:txEl>
                                          </p:spTgt>
                                        </p:tgtEl>
                                        <p:attrNameLst>
                                          <p:attrName>ppt_y</p:attrName>
                                        </p:attrNameLst>
                                      </p:cBhvr>
                                      <p:tavLst>
                                        <p:tav tm="0" fmla="#ppt_y-sin(pi*$)/9">
                                          <p:val>
                                            <p:fltVal val="0"/>
                                          </p:val>
                                        </p:tav>
                                        <p:tav tm="100000">
                                          <p:val>
                                            <p:fltVal val="1"/>
                                          </p:val>
                                        </p:tav>
                                      </p:tavLst>
                                    </p:anim>
                                    <p:anim calcmode="lin" valueType="num">
                                      <p:cBhvr>
                                        <p:cTn id="123" dur="1660" tmFilter="0, 0; 0.125,0.2665; 0.25,0.4; 0.375,0.465; 0.5,0.5;  0.625,0.535; 0.75,0.6; 0.875,0.7335; 1,1">
                                          <p:stCondLst>
                                            <p:cond delay="6620"/>
                                          </p:stCondLst>
                                        </p:cTn>
                                        <p:tgtEl>
                                          <p:spTgt spid="6">
                                            <p:txEl>
                                              <p:pRg st="7" end="7"/>
                                            </p:txEl>
                                          </p:spTgt>
                                        </p:tgtEl>
                                        <p:attrNameLst>
                                          <p:attrName>ppt_y</p:attrName>
                                        </p:attrNameLst>
                                      </p:cBhvr>
                                      <p:tavLst>
                                        <p:tav tm="0" fmla="#ppt_y-sin(pi*$)/27">
                                          <p:val>
                                            <p:fltVal val="0"/>
                                          </p:val>
                                        </p:tav>
                                        <p:tav tm="100000">
                                          <p:val>
                                            <p:fltVal val="1"/>
                                          </p:val>
                                        </p:tav>
                                      </p:tavLst>
                                    </p:anim>
                                    <p:anim calcmode="lin" valueType="num">
                                      <p:cBhvr>
                                        <p:cTn id="124" dur="820" tmFilter="0, 0; 0.125,0.2665; 0.25,0.4; 0.375,0.465; 0.5,0.5;  0.625,0.535; 0.75,0.6; 0.875,0.7335; 1,1">
                                          <p:stCondLst>
                                            <p:cond delay="8280"/>
                                          </p:stCondLst>
                                        </p:cTn>
                                        <p:tgtEl>
                                          <p:spTgt spid="6">
                                            <p:txEl>
                                              <p:pRg st="7" end="7"/>
                                            </p:txEl>
                                          </p:spTgt>
                                        </p:tgtEl>
                                        <p:attrNameLst>
                                          <p:attrName>ppt_y</p:attrName>
                                        </p:attrNameLst>
                                      </p:cBhvr>
                                      <p:tavLst>
                                        <p:tav tm="0" fmla="#ppt_y-sin(pi*$)/81">
                                          <p:val>
                                            <p:fltVal val="0"/>
                                          </p:val>
                                        </p:tav>
                                        <p:tav tm="100000">
                                          <p:val>
                                            <p:fltVal val="1"/>
                                          </p:val>
                                        </p:tav>
                                      </p:tavLst>
                                    </p:anim>
                                    <p:animScale>
                                      <p:cBhvr>
                                        <p:cTn id="125" dur="130">
                                          <p:stCondLst>
                                            <p:cond delay="3250"/>
                                          </p:stCondLst>
                                        </p:cTn>
                                        <p:tgtEl>
                                          <p:spTgt spid="6">
                                            <p:txEl>
                                              <p:pRg st="7" end="7"/>
                                            </p:txEl>
                                          </p:spTgt>
                                        </p:tgtEl>
                                      </p:cBhvr>
                                      <p:to x="100000" y="60000"/>
                                    </p:animScale>
                                    <p:animScale>
                                      <p:cBhvr>
                                        <p:cTn id="126" dur="830" decel="50000">
                                          <p:stCondLst>
                                            <p:cond delay="3380"/>
                                          </p:stCondLst>
                                        </p:cTn>
                                        <p:tgtEl>
                                          <p:spTgt spid="6">
                                            <p:txEl>
                                              <p:pRg st="7" end="7"/>
                                            </p:txEl>
                                          </p:spTgt>
                                        </p:tgtEl>
                                      </p:cBhvr>
                                      <p:to x="100000" y="100000"/>
                                    </p:animScale>
                                    <p:animScale>
                                      <p:cBhvr>
                                        <p:cTn id="127" dur="130">
                                          <p:stCondLst>
                                            <p:cond delay="6560"/>
                                          </p:stCondLst>
                                        </p:cTn>
                                        <p:tgtEl>
                                          <p:spTgt spid="6">
                                            <p:txEl>
                                              <p:pRg st="7" end="7"/>
                                            </p:txEl>
                                          </p:spTgt>
                                        </p:tgtEl>
                                      </p:cBhvr>
                                      <p:to x="100000" y="80000"/>
                                    </p:animScale>
                                    <p:animScale>
                                      <p:cBhvr>
                                        <p:cTn id="128" dur="830" decel="50000">
                                          <p:stCondLst>
                                            <p:cond delay="6690"/>
                                          </p:stCondLst>
                                        </p:cTn>
                                        <p:tgtEl>
                                          <p:spTgt spid="6">
                                            <p:txEl>
                                              <p:pRg st="7" end="7"/>
                                            </p:txEl>
                                          </p:spTgt>
                                        </p:tgtEl>
                                      </p:cBhvr>
                                      <p:to x="100000" y="100000"/>
                                    </p:animScale>
                                    <p:animScale>
                                      <p:cBhvr>
                                        <p:cTn id="129" dur="130">
                                          <p:stCondLst>
                                            <p:cond delay="8210"/>
                                          </p:stCondLst>
                                        </p:cTn>
                                        <p:tgtEl>
                                          <p:spTgt spid="6">
                                            <p:txEl>
                                              <p:pRg st="7" end="7"/>
                                            </p:txEl>
                                          </p:spTgt>
                                        </p:tgtEl>
                                      </p:cBhvr>
                                      <p:to x="100000" y="90000"/>
                                    </p:animScale>
                                    <p:animScale>
                                      <p:cBhvr>
                                        <p:cTn id="130" dur="830" decel="50000">
                                          <p:stCondLst>
                                            <p:cond delay="8340"/>
                                          </p:stCondLst>
                                        </p:cTn>
                                        <p:tgtEl>
                                          <p:spTgt spid="6">
                                            <p:txEl>
                                              <p:pRg st="7" end="7"/>
                                            </p:txEl>
                                          </p:spTgt>
                                        </p:tgtEl>
                                      </p:cBhvr>
                                      <p:to x="100000" y="100000"/>
                                    </p:animScale>
                                    <p:animScale>
                                      <p:cBhvr>
                                        <p:cTn id="131" dur="130">
                                          <p:stCondLst>
                                            <p:cond delay="9040"/>
                                          </p:stCondLst>
                                        </p:cTn>
                                        <p:tgtEl>
                                          <p:spTgt spid="6">
                                            <p:txEl>
                                              <p:pRg st="7" end="7"/>
                                            </p:txEl>
                                          </p:spTgt>
                                        </p:tgtEl>
                                      </p:cBhvr>
                                      <p:to x="100000" y="95000"/>
                                    </p:animScale>
                                    <p:animScale>
                                      <p:cBhvr>
                                        <p:cTn id="132" dur="830" decel="50000">
                                          <p:stCondLst>
                                            <p:cond delay="9170"/>
                                          </p:stCondLst>
                                        </p:cTn>
                                        <p:tgtEl>
                                          <p:spTgt spid="6">
                                            <p:txEl>
                                              <p:pRg st="7" end="7"/>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6">
                                            <p:txEl>
                                              <p:pRg st="8" end="8"/>
                                            </p:txEl>
                                          </p:spTgt>
                                        </p:tgtEl>
                                        <p:attrNameLst>
                                          <p:attrName>style.visibility</p:attrName>
                                        </p:attrNameLst>
                                      </p:cBhvr>
                                      <p:to>
                                        <p:strVal val="visible"/>
                                      </p:to>
                                    </p:set>
                                    <p:animEffect transition="in" filter="wipe(down)">
                                      <p:cBhvr>
                                        <p:cTn id="135" dur="2900">
                                          <p:stCondLst>
                                            <p:cond delay="0"/>
                                          </p:stCondLst>
                                        </p:cTn>
                                        <p:tgtEl>
                                          <p:spTgt spid="6">
                                            <p:txEl>
                                              <p:pRg st="8" end="8"/>
                                            </p:txEl>
                                          </p:spTgt>
                                        </p:tgtEl>
                                      </p:cBhvr>
                                    </p:animEffect>
                                    <p:anim calcmode="lin" valueType="num">
                                      <p:cBhvr>
                                        <p:cTn id="136" dur="9110" tmFilter="0,0; 0.14,0.36; 0.43,0.73; 0.71,0.91; 1.0,1.0">
                                          <p:stCondLst>
                                            <p:cond delay="0"/>
                                          </p:stCondLst>
                                        </p:cTn>
                                        <p:tgtEl>
                                          <p:spTgt spid="6">
                                            <p:txEl>
                                              <p:pRg st="8" end="8"/>
                                            </p:txEl>
                                          </p:spTgt>
                                        </p:tgtEl>
                                        <p:attrNameLst>
                                          <p:attrName>ppt_x</p:attrName>
                                        </p:attrNameLst>
                                      </p:cBhvr>
                                      <p:tavLst>
                                        <p:tav tm="0">
                                          <p:val>
                                            <p:strVal val="#ppt_x-0.25"/>
                                          </p:val>
                                        </p:tav>
                                        <p:tav tm="100000">
                                          <p:val>
                                            <p:strVal val="#ppt_x"/>
                                          </p:val>
                                        </p:tav>
                                      </p:tavLst>
                                    </p:anim>
                                    <p:anim calcmode="lin" valueType="num">
                                      <p:cBhvr>
                                        <p:cTn id="137" dur="3320" tmFilter="0.0,0.0; 0.25,0.07; 0.50,0.2; 0.75,0.467; 1.0,1.0">
                                          <p:stCondLst>
                                            <p:cond delay="0"/>
                                          </p:stCondLst>
                                        </p:cTn>
                                        <p:tgtEl>
                                          <p:spTgt spid="6">
                                            <p:txEl>
                                              <p:pRg st="8" end="8"/>
                                            </p:txEl>
                                          </p:spTgt>
                                        </p:tgtEl>
                                        <p:attrNameLst>
                                          <p:attrName>ppt_y</p:attrName>
                                        </p:attrNameLst>
                                      </p:cBhvr>
                                      <p:tavLst>
                                        <p:tav tm="0" fmla="#ppt_y-sin(pi*$)/3">
                                          <p:val>
                                            <p:fltVal val="0.5"/>
                                          </p:val>
                                        </p:tav>
                                        <p:tav tm="100000">
                                          <p:val>
                                            <p:fltVal val="1"/>
                                          </p:val>
                                        </p:tav>
                                      </p:tavLst>
                                    </p:anim>
                                    <p:anim calcmode="lin" valueType="num">
                                      <p:cBhvr>
                                        <p:cTn id="138" dur="3320" tmFilter="0, 0; 0.125,0.2665; 0.25,0.4; 0.375,0.465; 0.5,0.5;  0.625,0.535; 0.75,0.6; 0.875,0.7335; 1,1">
                                          <p:stCondLst>
                                            <p:cond delay="3320"/>
                                          </p:stCondLst>
                                        </p:cTn>
                                        <p:tgtEl>
                                          <p:spTgt spid="6">
                                            <p:txEl>
                                              <p:pRg st="8" end="8"/>
                                            </p:txEl>
                                          </p:spTgt>
                                        </p:tgtEl>
                                        <p:attrNameLst>
                                          <p:attrName>ppt_y</p:attrName>
                                        </p:attrNameLst>
                                      </p:cBhvr>
                                      <p:tavLst>
                                        <p:tav tm="0" fmla="#ppt_y-sin(pi*$)/9">
                                          <p:val>
                                            <p:fltVal val="0"/>
                                          </p:val>
                                        </p:tav>
                                        <p:tav tm="100000">
                                          <p:val>
                                            <p:fltVal val="1"/>
                                          </p:val>
                                        </p:tav>
                                      </p:tavLst>
                                    </p:anim>
                                    <p:anim calcmode="lin" valueType="num">
                                      <p:cBhvr>
                                        <p:cTn id="139" dur="1660" tmFilter="0, 0; 0.125,0.2665; 0.25,0.4; 0.375,0.465; 0.5,0.5;  0.625,0.535; 0.75,0.6; 0.875,0.7335; 1,1">
                                          <p:stCondLst>
                                            <p:cond delay="6620"/>
                                          </p:stCondLst>
                                        </p:cTn>
                                        <p:tgtEl>
                                          <p:spTgt spid="6">
                                            <p:txEl>
                                              <p:pRg st="8" end="8"/>
                                            </p:txEl>
                                          </p:spTgt>
                                        </p:tgtEl>
                                        <p:attrNameLst>
                                          <p:attrName>ppt_y</p:attrName>
                                        </p:attrNameLst>
                                      </p:cBhvr>
                                      <p:tavLst>
                                        <p:tav tm="0" fmla="#ppt_y-sin(pi*$)/27">
                                          <p:val>
                                            <p:fltVal val="0"/>
                                          </p:val>
                                        </p:tav>
                                        <p:tav tm="100000">
                                          <p:val>
                                            <p:fltVal val="1"/>
                                          </p:val>
                                        </p:tav>
                                      </p:tavLst>
                                    </p:anim>
                                    <p:anim calcmode="lin" valueType="num">
                                      <p:cBhvr>
                                        <p:cTn id="140" dur="820" tmFilter="0, 0; 0.125,0.2665; 0.25,0.4; 0.375,0.465; 0.5,0.5;  0.625,0.535; 0.75,0.6; 0.875,0.7335; 1,1">
                                          <p:stCondLst>
                                            <p:cond delay="8280"/>
                                          </p:stCondLst>
                                        </p:cTn>
                                        <p:tgtEl>
                                          <p:spTgt spid="6">
                                            <p:txEl>
                                              <p:pRg st="8" end="8"/>
                                            </p:txEl>
                                          </p:spTgt>
                                        </p:tgtEl>
                                        <p:attrNameLst>
                                          <p:attrName>ppt_y</p:attrName>
                                        </p:attrNameLst>
                                      </p:cBhvr>
                                      <p:tavLst>
                                        <p:tav tm="0" fmla="#ppt_y-sin(pi*$)/81">
                                          <p:val>
                                            <p:fltVal val="0"/>
                                          </p:val>
                                        </p:tav>
                                        <p:tav tm="100000">
                                          <p:val>
                                            <p:fltVal val="1"/>
                                          </p:val>
                                        </p:tav>
                                      </p:tavLst>
                                    </p:anim>
                                    <p:animScale>
                                      <p:cBhvr>
                                        <p:cTn id="141" dur="130">
                                          <p:stCondLst>
                                            <p:cond delay="3250"/>
                                          </p:stCondLst>
                                        </p:cTn>
                                        <p:tgtEl>
                                          <p:spTgt spid="6">
                                            <p:txEl>
                                              <p:pRg st="8" end="8"/>
                                            </p:txEl>
                                          </p:spTgt>
                                        </p:tgtEl>
                                      </p:cBhvr>
                                      <p:to x="100000" y="60000"/>
                                    </p:animScale>
                                    <p:animScale>
                                      <p:cBhvr>
                                        <p:cTn id="142" dur="830" decel="50000">
                                          <p:stCondLst>
                                            <p:cond delay="3380"/>
                                          </p:stCondLst>
                                        </p:cTn>
                                        <p:tgtEl>
                                          <p:spTgt spid="6">
                                            <p:txEl>
                                              <p:pRg st="8" end="8"/>
                                            </p:txEl>
                                          </p:spTgt>
                                        </p:tgtEl>
                                      </p:cBhvr>
                                      <p:to x="100000" y="100000"/>
                                    </p:animScale>
                                    <p:animScale>
                                      <p:cBhvr>
                                        <p:cTn id="143" dur="130">
                                          <p:stCondLst>
                                            <p:cond delay="6560"/>
                                          </p:stCondLst>
                                        </p:cTn>
                                        <p:tgtEl>
                                          <p:spTgt spid="6">
                                            <p:txEl>
                                              <p:pRg st="8" end="8"/>
                                            </p:txEl>
                                          </p:spTgt>
                                        </p:tgtEl>
                                      </p:cBhvr>
                                      <p:to x="100000" y="80000"/>
                                    </p:animScale>
                                    <p:animScale>
                                      <p:cBhvr>
                                        <p:cTn id="144" dur="830" decel="50000">
                                          <p:stCondLst>
                                            <p:cond delay="6690"/>
                                          </p:stCondLst>
                                        </p:cTn>
                                        <p:tgtEl>
                                          <p:spTgt spid="6">
                                            <p:txEl>
                                              <p:pRg st="8" end="8"/>
                                            </p:txEl>
                                          </p:spTgt>
                                        </p:tgtEl>
                                      </p:cBhvr>
                                      <p:to x="100000" y="100000"/>
                                    </p:animScale>
                                    <p:animScale>
                                      <p:cBhvr>
                                        <p:cTn id="145" dur="130">
                                          <p:stCondLst>
                                            <p:cond delay="8210"/>
                                          </p:stCondLst>
                                        </p:cTn>
                                        <p:tgtEl>
                                          <p:spTgt spid="6">
                                            <p:txEl>
                                              <p:pRg st="8" end="8"/>
                                            </p:txEl>
                                          </p:spTgt>
                                        </p:tgtEl>
                                      </p:cBhvr>
                                      <p:to x="100000" y="90000"/>
                                    </p:animScale>
                                    <p:animScale>
                                      <p:cBhvr>
                                        <p:cTn id="146" dur="830" decel="50000">
                                          <p:stCondLst>
                                            <p:cond delay="8340"/>
                                          </p:stCondLst>
                                        </p:cTn>
                                        <p:tgtEl>
                                          <p:spTgt spid="6">
                                            <p:txEl>
                                              <p:pRg st="8" end="8"/>
                                            </p:txEl>
                                          </p:spTgt>
                                        </p:tgtEl>
                                      </p:cBhvr>
                                      <p:to x="100000" y="100000"/>
                                    </p:animScale>
                                    <p:animScale>
                                      <p:cBhvr>
                                        <p:cTn id="147" dur="130">
                                          <p:stCondLst>
                                            <p:cond delay="9040"/>
                                          </p:stCondLst>
                                        </p:cTn>
                                        <p:tgtEl>
                                          <p:spTgt spid="6">
                                            <p:txEl>
                                              <p:pRg st="8" end="8"/>
                                            </p:txEl>
                                          </p:spTgt>
                                        </p:tgtEl>
                                      </p:cBhvr>
                                      <p:to x="100000" y="95000"/>
                                    </p:animScale>
                                    <p:animScale>
                                      <p:cBhvr>
                                        <p:cTn id="148" dur="830" decel="50000">
                                          <p:stCondLst>
                                            <p:cond delay="9170"/>
                                          </p:stCondLst>
                                        </p:cTn>
                                        <p:tgtEl>
                                          <p:spTgt spid="6">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Autofit/>
          </a:bodyPr>
          <a:lstStyle/>
          <a:p>
            <a:pPr marL="1188720" lvl="4" indent="0">
              <a:buNone/>
            </a:pPr>
            <a:r>
              <a:rPr lang="en-US" sz="2400" dirty="0">
                <a:solidFill>
                  <a:schemeClr val="tx1"/>
                </a:solidFill>
              </a:rPr>
              <a:t> </a:t>
            </a:r>
            <a:endParaRPr lang="en-US" sz="2400" dirty="0" smtClean="0">
              <a:solidFill>
                <a:schemeClr val="tx1"/>
              </a:solidFill>
            </a:endParaRPr>
          </a:p>
          <a:p>
            <a:pPr marL="1188720" lvl="4" indent="0">
              <a:buNone/>
            </a:pPr>
            <a:r>
              <a:rPr lang="en-US" sz="2400" dirty="0" smtClean="0">
                <a:solidFill>
                  <a:schemeClr val="tx1"/>
                </a:solidFill>
              </a:rPr>
              <a:t>double </a:t>
            </a:r>
            <a:r>
              <a:rPr lang="en-US" sz="2400" dirty="0" err="1">
                <a:solidFill>
                  <a:schemeClr val="tx1"/>
                </a:solidFill>
              </a:rPr>
              <a:t>p_kwh</a:t>
            </a:r>
            <a:r>
              <a:rPr lang="en-US" sz="2400" dirty="0">
                <a:solidFill>
                  <a:schemeClr val="tx1"/>
                </a:solidFill>
              </a:rPr>
              <a:t>;</a:t>
            </a:r>
          </a:p>
          <a:p>
            <a:pPr marL="1188720" lvl="4" indent="0">
              <a:buNone/>
            </a:pPr>
            <a:r>
              <a:rPr lang="en-US" sz="2400" dirty="0" smtClean="0">
                <a:solidFill>
                  <a:schemeClr val="tx1"/>
                </a:solidFill>
              </a:rPr>
              <a:t>double </a:t>
            </a:r>
            <a:r>
              <a:rPr lang="en-US" sz="2400" dirty="0" err="1">
                <a:solidFill>
                  <a:schemeClr val="tx1"/>
                </a:solidFill>
              </a:rPr>
              <a:t>t_kwh</a:t>
            </a:r>
            <a:r>
              <a:rPr lang="en-US" sz="2400" dirty="0">
                <a:solidFill>
                  <a:schemeClr val="tx1"/>
                </a:solidFill>
              </a:rPr>
              <a:t>;</a:t>
            </a:r>
          </a:p>
          <a:p>
            <a:pPr marL="1188720" lvl="4" indent="0">
              <a:buNone/>
            </a:pPr>
            <a:r>
              <a:rPr lang="en-US" sz="2400" dirty="0">
                <a:solidFill>
                  <a:schemeClr val="tx1"/>
                </a:solidFill>
              </a:rPr>
              <a:t>};</a:t>
            </a:r>
          </a:p>
          <a:p>
            <a:pPr marL="1188720" lvl="4" indent="0">
              <a:buNone/>
            </a:pPr>
            <a:r>
              <a:rPr lang="en-US" sz="2400" dirty="0" err="1">
                <a:solidFill>
                  <a:schemeClr val="tx1"/>
                </a:solidFill>
              </a:rPr>
              <a:t>int</a:t>
            </a:r>
            <a:r>
              <a:rPr lang="en-US" sz="2400" dirty="0">
                <a:solidFill>
                  <a:schemeClr val="tx1"/>
                </a:solidFill>
              </a:rPr>
              <a:t> main()</a:t>
            </a:r>
          </a:p>
          <a:p>
            <a:pPr marL="1188720" lvl="4" indent="0">
              <a:buNone/>
            </a:pPr>
            <a:r>
              <a:rPr lang="en-US" sz="2400" dirty="0">
                <a:solidFill>
                  <a:schemeClr val="tx1"/>
                </a:solidFill>
              </a:rPr>
              <a:t>{</a:t>
            </a:r>
          </a:p>
          <a:p>
            <a:pPr marL="1188720" lvl="4" indent="0">
              <a:buNone/>
            </a:pPr>
            <a:r>
              <a:rPr lang="en-US" sz="2400" dirty="0">
                <a:solidFill>
                  <a:schemeClr val="tx1"/>
                </a:solidFill>
              </a:rPr>
              <a:t>  </a:t>
            </a:r>
            <a:r>
              <a:rPr lang="en-US" sz="2400" dirty="0" err="1">
                <a:solidFill>
                  <a:schemeClr val="tx1"/>
                </a:solidFill>
              </a:rPr>
              <a:t>int</a:t>
            </a:r>
            <a:r>
              <a:rPr lang="en-US" sz="2400" dirty="0">
                <a:solidFill>
                  <a:schemeClr val="tx1"/>
                </a:solidFill>
              </a:rPr>
              <a:t> </a:t>
            </a:r>
            <a:r>
              <a:rPr lang="en-US" sz="2400" dirty="0" err="1">
                <a:solidFill>
                  <a:schemeClr val="tx1"/>
                </a:solidFill>
              </a:rPr>
              <a:t>i,j</a:t>
            </a:r>
            <a:r>
              <a:rPr lang="en-US" sz="2400" dirty="0">
                <a:solidFill>
                  <a:schemeClr val="tx1"/>
                </a:solidFill>
              </a:rPr>
              <a:t>=0,n,m_n,d,y,day,p_tk;</a:t>
            </a:r>
          </a:p>
          <a:p>
            <a:pPr marL="1188720" lvl="4" indent="0">
              <a:buNone/>
            </a:pPr>
            <a:r>
              <a:rPr lang="en-US" sz="2400" dirty="0">
                <a:solidFill>
                  <a:schemeClr val="tx1"/>
                </a:solidFill>
              </a:rPr>
              <a:t>  float s=0.00,x=0.00,pm_unit,total_cost,pay;</a:t>
            </a:r>
          </a:p>
          <a:p>
            <a:pPr marL="1188720" lvl="4" indent="0">
              <a:buNone/>
            </a:pPr>
            <a:r>
              <a:rPr lang="en-US" sz="2400" dirty="0">
                <a:solidFill>
                  <a:schemeClr val="tx1"/>
                </a:solidFill>
              </a:rPr>
              <a:t>  char m[10];</a:t>
            </a:r>
          </a:p>
          <a:p>
            <a:pPr marL="1188720" lvl="4" indent="0">
              <a:buNone/>
            </a:pPr>
            <a:r>
              <a:rPr lang="en-US" sz="2400" dirty="0">
                <a:solidFill>
                  <a:schemeClr val="tx1"/>
                </a:solidFill>
              </a:rPr>
              <a:t>  </a:t>
            </a:r>
            <a:r>
              <a:rPr lang="en-US" sz="2400" dirty="0" err="1">
                <a:solidFill>
                  <a:schemeClr val="tx1"/>
                </a:solidFill>
              </a:rPr>
              <a:t>printf</a:t>
            </a:r>
            <a:r>
              <a:rPr lang="en-US" sz="2400" dirty="0">
                <a:solidFill>
                  <a:schemeClr val="tx1"/>
                </a:solidFill>
              </a:rPr>
              <a:t>("Number of products in your house:");</a:t>
            </a:r>
          </a:p>
          <a:p>
            <a:pPr marL="1188720" lvl="4" indent="0">
              <a:buNone/>
            </a:pPr>
            <a:r>
              <a:rPr lang="en-US" sz="2400" dirty="0">
                <a:solidFill>
                  <a:schemeClr val="tx1"/>
                </a:solidFill>
              </a:rPr>
              <a:t>  </a:t>
            </a:r>
            <a:r>
              <a:rPr lang="en-US" sz="2400" dirty="0" err="1">
                <a:solidFill>
                  <a:schemeClr val="tx1"/>
                </a:solidFill>
              </a:rPr>
              <a:t>scanf</a:t>
            </a:r>
            <a:r>
              <a:rPr lang="en-US" sz="2400" dirty="0">
                <a:solidFill>
                  <a:schemeClr val="tx1"/>
                </a:solidFill>
              </a:rPr>
              <a:t>("%</a:t>
            </a:r>
            <a:r>
              <a:rPr lang="en-US" sz="2400" dirty="0" err="1">
                <a:solidFill>
                  <a:schemeClr val="tx1"/>
                </a:solidFill>
              </a:rPr>
              <a:t>d",&amp;n</a:t>
            </a:r>
            <a:r>
              <a:rPr lang="en-US" sz="2400" dirty="0">
                <a:solidFill>
                  <a:schemeClr val="tx1"/>
                </a:solidFill>
              </a:rPr>
              <a:t>);</a:t>
            </a:r>
          </a:p>
          <a:p>
            <a:pPr marL="1188720" lvl="4" indent="0">
              <a:buNone/>
            </a:pPr>
            <a:r>
              <a:rPr lang="en-US" sz="2400" dirty="0">
                <a:solidFill>
                  <a:schemeClr val="tx1"/>
                </a:solidFill>
              </a:rPr>
              <a:t>  </a:t>
            </a:r>
            <a:r>
              <a:rPr lang="en-US" sz="2400" dirty="0" err="1">
                <a:solidFill>
                  <a:schemeClr val="tx1"/>
                </a:solidFill>
              </a:rPr>
              <a:t>printf</a:t>
            </a:r>
            <a:r>
              <a:rPr lang="en-US" sz="2400" dirty="0">
                <a:solidFill>
                  <a:schemeClr val="tx1"/>
                </a:solidFill>
              </a:rPr>
              <a:t>("Current date:");</a:t>
            </a:r>
          </a:p>
          <a:p>
            <a:pPr marL="1188720" lvl="4" indent="0">
              <a:buNone/>
            </a:pPr>
            <a:r>
              <a:rPr lang="en-US" sz="2400" dirty="0">
                <a:solidFill>
                  <a:schemeClr val="tx1"/>
                </a:solidFill>
              </a:rPr>
              <a:t>  </a:t>
            </a:r>
            <a:r>
              <a:rPr lang="en-US" sz="2400" dirty="0" err="1">
                <a:solidFill>
                  <a:schemeClr val="tx1"/>
                </a:solidFill>
              </a:rPr>
              <a:t>scanf</a:t>
            </a:r>
            <a:r>
              <a:rPr lang="en-US" sz="2400" dirty="0">
                <a:solidFill>
                  <a:schemeClr val="tx1"/>
                </a:solidFill>
              </a:rPr>
              <a:t>("%</a:t>
            </a:r>
            <a:r>
              <a:rPr lang="en-US" sz="2400" dirty="0" err="1">
                <a:solidFill>
                  <a:schemeClr val="tx1"/>
                </a:solidFill>
              </a:rPr>
              <a:t>d%d%d</a:t>
            </a:r>
            <a:r>
              <a:rPr lang="en-US" sz="2400" dirty="0">
                <a:solidFill>
                  <a:schemeClr val="tx1"/>
                </a:solidFill>
              </a:rPr>
              <a:t>",&amp;</a:t>
            </a:r>
            <a:r>
              <a:rPr lang="en-US" sz="2400" dirty="0" err="1">
                <a:solidFill>
                  <a:schemeClr val="tx1"/>
                </a:solidFill>
              </a:rPr>
              <a:t>day,&amp;m_n,&amp;y</a:t>
            </a:r>
            <a:r>
              <a:rPr lang="en-US" sz="2400" dirty="0">
                <a:solidFill>
                  <a:schemeClr val="tx1"/>
                </a:solidFill>
              </a:rPr>
              <a:t>);</a:t>
            </a:r>
          </a:p>
          <a:p>
            <a:pPr marL="1188720" lvl="4" indent="0">
              <a:buNone/>
            </a:pPr>
            <a:r>
              <a:rPr lang="en-US" sz="2400" dirty="0">
                <a:solidFill>
                  <a:schemeClr val="tx1"/>
                </a:solidFill>
              </a:rPr>
              <a:t>  </a:t>
            </a:r>
            <a:r>
              <a:rPr lang="en-US" sz="2400" dirty="0" err="1">
                <a:solidFill>
                  <a:schemeClr val="tx1"/>
                </a:solidFill>
              </a:rPr>
              <a:t>struct</a:t>
            </a:r>
            <a:r>
              <a:rPr lang="en-US" sz="2400" dirty="0">
                <a:solidFill>
                  <a:schemeClr val="tx1"/>
                </a:solidFill>
              </a:rPr>
              <a:t> </a:t>
            </a:r>
            <a:r>
              <a:rPr lang="en-US" sz="2400" dirty="0" err="1">
                <a:solidFill>
                  <a:schemeClr val="tx1"/>
                </a:solidFill>
              </a:rPr>
              <a:t>e_billcal</a:t>
            </a:r>
            <a:r>
              <a:rPr lang="en-US" sz="2400" dirty="0">
                <a:solidFill>
                  <a:schemeClr val="tx1"/>
                </a:solidFill>
              </a:rPr>
              <a:t> </a:t>
            </a:r>
            <a:r>
              <a:rPr lang="en-US" sz="2400" dirty="0" err="1">
                <a:solidFill>
                  <a:schemeClr val="tx1"/>
                </a:solidFill>
              </a:rPr>
              <a:t>e_p</a:t>
            </a:r>
            <a:r>
              <a:rPr lang="en-US" sz="2400" dirty="0">
                <a:solidFill>
                  <a:schemeClr val="tx1"/>
                </a:solidFill>
              </a:rPr>
              <a:t>[n];</a:t>
            </a:r>
          </a:p>
        </p:txBody>
      </p:sp>
    </p:spTree>
    <p:extLst>
      <p:ext uri="{BB962C8B-B14F-4D97-AF65-F5344CB8AC3E}">
        <p14:creationId xmlns:p14="http://schemas.microsoft.com/office/powerpoint/2010/main" val="3892462743"/>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900">
                                          <p:stCondLst>
                                            <p:cond delay="0"/>
                                          </p:stCondLst>
                                        </p:cTn>
                                        <p:tgtEl>
                                          <p:spTgt spid="3">
                                            <p:txEl>
                                              <p:pRg st="0" end="0"/>
                                            </p:txEl>
                                          </p:spTgt>
                                        </p:tgtEl>
                                      </p:cBhvr>
                                    </p:animEffect>
                                    <p:anim calcmode="lin" valueType="num">
                                      <p:cBhvr>
                                        <p:cTn id="8" dur="9110"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3320"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3320" tmFilter="0, 0; 0.125,0.2665; 0.25,0.4; 0.375,0.465; 0.5,0.5;  0.625,0.535; 0.75,0.6; 0.875,0.7335; 1,1">
                                          <p:stCondLst>
                                            <p:cond delay="3320"/>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1660" tmFilter="0, 0; 0.125,0.2665; 0.25,0.4; 0.375,0.465; 0.5,0.5;  0.625,0.535; 0.75,0.6; 0.875,0.7335; 1,1">
                                          <p:stCondLst>
                                            <p:cond delay="6620"/>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820" tmFilter="0, 0; 0.125,0.2665; 0.25,0.4; 0.375,0.465; 0.5,0.5;  0.625,0.535; 0.75,0.6; 0.875,0.7335; 1,1">
                                          <p:stCondLst>
                                            <p:cond delay="8280"/>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130">
                                          <p:stCondLst>
                                            <p:cond delay="3250"/>
                                          </p:stCondLst>
                                        </p:cTn>
                                        <p:tgtEl>
                                          <p:spTgt spid="3">
                                            <p:txEl>
                                              <p:pRg st="0" end="0"/>
                                            </p:txEl>
                                          </p:spTgt>
                                        </p:tgtEl>
                                      </p:cBhvr>
                                      <p:to x="100000" y="60000"/>
                                    </p:animScale>
                                    <p:animScale>
                                      <p:cBhvr>
                                        <p:cTn id="14" dur="830" decel="50000">
                                          <p:stCondLst>
                                            <p:cond delay="3380"/>
                                          </p:stCondLst>
                                        </p:cTn>
                                        <p:tgtEl>
                                          <p:spTgt spid="3">
                                            <p:txEl>
                                              <p:pRg st="0" end="0"/>
                                            </p:txEl>
                                          </p:spTgt>
                                        </p:tgtEl>
                                      </p:cBhvr>
                                      <p:to x="100000" y="100000"/>
                                    </p:animScale>
                                    <p:animScale>
                                      <p:cBhvr>
                                        <p:cTn id="15" dur="130">
                                          <p:stCondLst>
                                            <p:cond delay="6560"/>
                                          </p:stCondLst>
                                        </p:cTn>
                                        <p:tgtEl>
                                          <p:spTgt spid="3">
                                            <p:txEl>
                                              <p:pRg st="0" end="0"/>
                                            </p:txEl>
                                          </p:spTgt>
                                        </p:tgtEl>
                                      </p:cBhvr>
                                      <p:to x="100000" y="80000"/>
                                    </p:animScale>
                                    <p:animScale>
                                      <p:cBhvr>
                                        <p:cTn id="16" dur="830" decel="50000">
                                          <p:stCondLst>
                                            <p:cond delay="6690"/>
                                          </p:stCondLst>
                                        </p:cTn>
                                        <p:tgtEl>
                                          <p:spTgt spid="3">
                                            <p:txEl>
                                              <p:pRg st="0" end="0"/>
                                            </p:txEl>
                                          </p:spTgt>
                                        </p:tgtEl>
                                      </p:cBhvr>
                                      <p:to x="100000" y="100000"/>
                                    </p:animScale>
                                    <p:animScale>
                                      <p:cBhvr>
                                        <p:cTn id="17" dur="130">
                                          <p:stCondLst>
                                            <p:cond delay="8210"/>
                                          </p:stCondLst>
                                        </p:cTn>
                                        <p:tgtEl>
                                          <p:spTgt spid="3">
                                            <p:txEl>
                                              <p:pRg st="0" end="0"/>
                                            </p:txEl>
                                          </p:spTgt>
                                        </p:tgtEl>
                                      </p:cBhvr>
                                      <p:to x="100000" y="90000"/>
                                    </p:animScale>
                                    <p:animScale>
                                      <p:cBhvr>
                                        <p:cTn id="18" dur="830" decel="50000">
                                          <p:stCondLst>
                                            <p:cond delay="8340"/>
                                          </p:stCondLst>
                                        </p:cTn>
                                        <p:tgtEl>
                                          <p:spTgt spid="3">
                                            <p:txEl>
                                              <p:pRg st="0" end="0"/>
                                            </p:txEl>
                                          </p:spTgt>
                                        </p:tgtEl>
                                      </p:cBhvr>
                                      <p:to x="100000" y="100000"/>
                                    </p:animScale>
                                    <p:animScale>
                                      <p:cBhvr>
                                        <p:cTn id="19" dur="130">
                                          <p:stCondLst>
                                            <p:cond delay="9040"/>
                                          </p:stCondLst>
                                        </p:cTn>
                                        <p:tgtEl>
                                          <p:spTgt spid="3">
                                            <p:txEl>
                                              <p:pRg st="0" end="0"/>
                                            </p:txEl>
                                          </p:spTgt>
                                        </p:tgtEl>
                                      </p:cBhvr>
                                      <p:to x="100000" y="95000"/>
                                    </p:animScale>
                                    <p:animScale>
                                      <p:cBhvr>
                                        <p:cTn id="20" dur="830" decel="50000">
                                          <p:stCondLst>
                                            <p:cond delay="9170"/>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2900">
                                          <p:stCondLst>
                                            <p:cond delay="0"/>
                                          </p:stCondLst>
                                        </p:cTn>
                                        <p:tgtEl>
                                          <p:spTgt spid="3">
                                            <p:txEl>
                                              <p:pRg st="1" end="1"/>
                                            </p:txEl>
                                          </p:spTgt>
                                        </p:tgtEl>
                                      </p:cBhvr>
                                    </p:animEffect>
                                    <p:anim calcmode="lin" valueType="num">
                                      <p:cBhvr>
                                        <p:cTn id="24" dur="9110"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3320"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3320" tmFilter="0, 0; 0.125,0.2665; 0.25,0.4; 0.375,0.465; 0.5,0.5;  0.625,0.535; 0.75,0.6; 0.875,0.7335; 1,1">
                                          <p:stCondLst>
                                            <p:cond delay="3320"/>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1660" tmFilter="0, 0; 0.125,0.2665; 0.25,0.4; 0.375,0.465; 0.5,0.5;  0.625,0.535; 0.75,0.6; 0.875,0.7335; 1,1">
                                          <p:stCondLst>
                                            <p:cond delay="6620"/>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820" tmFilter="0, 0; 0.125,0.2665; 0.25,0.4; 0.375,0.465; 0.5,0.5;  0.625,0.535; 0.75,0.6; 0.875,0.7335; 1,1">
                                          <p:stCondLst>
                                            <p:cond delay="8280"/>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130">
                                          <p:stCondLst>
                                            <p:cond delay="3250"/>
                                          </p:stCondLst>
                                        </p:cTn>
                                        <p:tgtEl>
                                          <p:spTgt spid="3">
                                            <p:txEl>
                                              <p:pRg st="1" end="1"/>
                                            </p:txEl>
                                          </p:spTgt>
                                        </p:tgtEl>
                                      </p:cBhvr>
                                      <p:to x="100000" y="60000"/>
                                    </p:animScale>
                                    <p:animScale>
                                      <p:cBhvr>
                                        <p:cTn id="30" dur="830" decel="50000">
                                          <p:stCondLst>
                                            <p:cond delay="3380"/>
                                          </p:stCondLst>
                                        </p:cTn>
                                        <p:tgtEl>
                                          <p:spTgt spid="3">
                                            <p:txEl>
                                              <p:pRg st="1" end="1"/>
                                            </p:txEl>
                                          </p:spTgt>
                                        </p:tgtEl>
                                      </p:cBhvr>
                                      <p:to x="100000" y="100000"/>
                                    </p:animScale>
                                    <p:animScale>
                                      <p:cBhvr>
                                        <p:cTn id="31" dur="130">
                                          <p:stCondLst>
                                            <p:cond delay="6560"/>
                                          </p:stCondLst>
                                        </p:cTn>
                                        <p:tgtEl>
                                          <p:spTgt spid="3">
                                            <p:txEl>
                                              <p:pRg st="1" end="1"/>
                                            </p:txEl>
                                          </p:spTgt>
                                        </p:tgtEl>
                                      </p:cBhvr>
                                      <p:to x="100000" y="80000"/>
                                    </p:animScale>
                                    <p:animScale>
                                      <p:cBhvr>
                                        <p:cTn id="32" dur="830" decel="50000">
                                          <p:stCondLst>
                                            <p:cond delay="6690"/>
                                          </p:stCondLst>
                                        </p:cTn>
                                        <p:tgtEl>
                                          <p:spTgt spid="3">
                                            <p:txEl>
                                              <p:pRg st="1" end="1"/>
                                            </p:txEl>
                                          </p:spTgt>
                                        </p:tgtEl>
                                      </p:cBhvr>
                                      <p:to x="100000" y="100000"/>
                                    </p:animScale>
                                    <p:animScale>
                                      <p:cBhvr>
                                        <p:cTn id="33" dur="130">
                                          <p:stCondLst>
                                            <p:cond delay="8210"/>
                                          </p:stCondLst>
                                        </p:cTn>
                                        <p:tgtEl>
                                          <p:spTgt spid="3">
                                            <p:txEl>
                                              <p:pRg st="1" end="1"/>
                                            </p:txEl>
                                          </p:spTgt>
                                        </p:tgtEl>
                                      </p:cBhvr>
                                      <p:to x="100000" y="90000"/>
                                    </p:animScale>
                                    <p:animScale>
                                      <p:cBhvr>
                                        <p:cTn id="34" dur="830" decel="50000">
                                          <p:stCondLst>
                                            <p:cond delay="8340"/>
                                          </p:stCondLst>
                                        </p:cTn>
                                        <p:tgtEl>
                                          <p:spTgt spid="3">
                                            <p:txEl>
                                              <p:pRg st="1" end="1"/>
                                            </p:txEl>
                                          </p:spTgt>
                                        </p:tgtEl>
                                      </p:cBhvr>
                                      <p:to x="100000" y="100000"/>
                                    </p:animScale>
                                    <p:animScale>
                                      <p:cBhvr>
                                        <p:cTn id="35" dur="130">
                                          <p:stCondLst>
                                            <p:cond delay="9040"/>
                                          </p:stCondLst>
                                        </p:cTn>
                                        <p:tgtEl>
                                          <p:spTgt spid="3">
                                            <p:txEl>
                                              <p:pRg st="1" end="1"/>
                                            </p:txEl>
                                          </p:spTgt>
                                        </p:tgtEl>
                                      </p:cBhvr>
                                      <p:to x="100000" y="95000"/>
                                    </p:animScale>
                                    <p:animScale>
                                      <p:cBhvr>
                                        <p:cTn id="36" dur="830" decel="50000">
                                          <p:stCondLst>
                                            <p:cond delay="9170"/>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2900">
                                          <p:stCondLst>
                                            <p:cond delay="0"/>
                                          </p:stCondLst>
                                        </p:cTn>
                                        <p:tgtEl>
                                          <p:spTgt spid="3">
                                            <p:txEl>
                                              <p:pRg st="2" end="2"/>
                                            </p:txEl>
                                          </p:spTgt>
                                        </p:tgtEl>
                                      </p:cBhvr>
                                    </p:animEffect>
                                    <p:anim calcmode="lin" valueType="num">
                                      <p:cBhvr>
                                        <p:cTn id="40" dur="9110"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3320"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3320" tmFilter="0, 0; 0.125,0.2665; 0.25,0.4; 0.375,0.465; 0.5,0.5;  0.625,0.535; 0.75,0.6; 0.875,0.7335; 1,1">
                                          <p:stCondLst>
                                            <p:cond delay="3320"/>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1660" tmFilter="0, 0; 0.125,0.2665; 0.25,0.4; 0.375,0.465; 0.5,0.5;  0.625,0.535; 0.75,0.6; 0.875,0.7335; 1,1">
                                          <p:stCondLst>
                                            <p:cond delay="6620"/>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820" tmFilter="0, 0; 0.125,0.2665; 0.25,0.4; 0.375,0.465; 0.5,0.5;  0.625,0.535; 0.75,0.6; 0.875,0.7335; 1,1">
                                          <p:stCondLst>
                                            <p:cond delay="8280"/>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130">
                                          <p:stCondLst>
                                            <p:cond delay="3250"/>
                                          </p:stCondLst>
                                        </p:cTn>
                                        <p:tgtEl>
                                          <p:spTgt spid="3">
                                            <p:txEl>
                                              <p:pRg st="2" end="2"/>
                                            </p:txEl>
                                          </p:spTgt>
                                        </p:tgtEl>
                                      </p:cBhvr>
                                      <p:to x="100000" y="60000"/>
                                    </p:animScale>
                                    <p:animScale>
                                      <p:cBhvr>
                                        <p:cTn id="46" dur="830" decel="50000">
                                          <p:stCondLst>
                                            <p:cond delay="3380"/>
                                          </p:stCondLst>
                                        </p:cTn>
                                        <p:tgtEl>
                                          <p:spTgt spid="3">
                                            <p:txEl>
                                              <p:pRg st="2" end="2"/>
                                            </p:txEl>
                                          </p:spTgt>
                                        </p:tgtEl>
                                      </p:cBhvr>
                                      <p:to x="100000" y="100000"/>
                                    </p:animScale>
                                    <p:animScale>
                                      <p:cBhvr>
                                        <p:cTn id="47" dur="130">
                                          <p:stCondLst>
                                            <p:cond delay="6560"/>
                                          </p:stCondLst>
                                        </p:cTn>
                                        <p:tgtEl>
                                          <p:spTgt spid="3">
                                            <p:txEl>
                                              <p:pRg st="2" end="2"/>
                                            </p:txEl>
                                          </p:spTgt>
                                        </p:tgtEl>
                                      </p:cBhvr>
                                      <p:to x="100000" y="80000"/>
                                    </p:animScale>
                                    <p:animScale>
                                      <p:cBhvr>
                                        <p:cTn id="48" dur="830" decel="50000">
                                          <p:stCondLst>
                                            <p:cond delay="6690"/>
                                          </p:stCondLst>
                                        </p:cTn>
                                        <p:tgtEl>
                                          <p:spTgt spid="3">
                                            <p:txEl>
                                              <p:pRg st="2" end="2"/>
                                            </p:txEl>
                                          </p:spTgt>
                                        </p:tgtEl>
                                      </p:cBhvr>
                                      <p:to x="100000" y="100000"/>
                                    </p:animScale>
                                    <p:animScale>
                                      <p:cBhvr>
                                        <p:cTn id="49" dur="130">
                                          <p:stCondLst>
                                            <p:cond delay="8210"/>
                                          </p:stCondLst>
                                        </p:cTn>
                                        <p:tgtEl>
                                          <p:spTgt spid="3">
                                            <p:txEl>
                                              <p:pRg st="2" end="2"/>
                                            </p:txEl>
                                          </p:spTgt>
                                        </p:tgtEl>
                                      </p:cBhvr>
                                      <p:to x="100000" y="90000"/>
                                    </p:animScale>
                                    <p:animScale>
                                      <p:cBhvr>
                                        <p:cTn id="50" dur="830" decel="50000">
                                          <p:stCondLst>
                                            <p:cond delay="8340"/>
                                          </p:stCondLst>
                                        </p:cTn>
                                        <p:tgtEl>
                                          <p:spTgt spid="3">
                                            <p:txEl>
                                              <p:pRg st="2" end="2"/>
                                            </p:txEl>
                                          </p:spTgt>
                                        </p:tgtEl>
                                      </p:cBhvr>
                                      <p:to x="100000" y="100000"/>
                                    </p:animScale>
                                    <p:animScale>
                                      <p:cBhvr>
                                        <p:cTn id="51" dur="130">
                                          <p:stCondLst>
                                            <p:cond delay="9040"/>
                                          </p:stCondLst>
                                        </p:cTn>
                                        <p:tgtEl>
                                          <p:spTgt spid="3">
                                            <p:txEl>
                                              <p:pRg st="2" end="2"/>
                                            </p:txEl>
                                          </p:spTgt>
                                        </p:tgtEl>
                                      </p:cBhvr>
                                      <p:to x="100000" y="95000"/>
                                    </p:animScale>
                                    <p:animScale>
                                      <p:cBhvr>
                                        <p:cTn id="52" dur="830" decel="50000">
                                          <p:stCondLst>
                                            <p:cond delay="9170"/>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2900">
                                          <p:stCondLst>
                                            <p:cond delay="0"/>
                                          </p:stCondLst>
                                        </p:cTn>
                                        <p:tgtEl>
                                          <p:spTgt spid="3">
                                            <p:txEl>
                                              <p:pRg st="3" end="3"/>
                                            </p:txEl>
                                          </p:spTgt>
                                        </p:tgtEl>
                                      </p:cBhvr>
                                    </p:animEffect>
                                    <p:anim calcmode="lin" valueType="num">
                                      <p:cBhvr>
                                        <p:cTn id="56" dur="9110"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3320"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3320" tmFilter="0, 0; 0.125,0.2665; 0.25,0.4; 0.375,0.465; 0.5,0.5;  0.625,0.535; 0.75,0.6; 0.875,0.7335; 1,1">
                                          <p:stCondLst>
                                            <p:cond delay="3320"/>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1660" tmFilter="0, 0; 0.125,0.2665; 0.25,0.4; 0.375,0.465; 0.5,0.5;  0.625,0.535; 0.75,0.6; 0.875,0.7335; 1,1">
                                          <p:stCondLst>
                                            <p:cond delay="6620"/>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820" tmFilter="0, 0; 0.125,0.2665; 0.25,0.4; 0.375,0.465; 0.5,0.5;  0.625,0.535; 0.75,0.6; 0.875,0.7335; 1,1">
                                          <p:stCondLst>
                                            <p:cond delay="8280"/>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130">
                                          <p:stCondLst>
                                            <p:cond delay="3250"/>
                                          </p:stCondLst>
                                        </p:cTn>
                                        <p:tgtEl>
                                          <p:spTgt spid="3">
                                            <p:txEl>
                                              <p:pRg st="3" end="3"/>
                                            </p:txEl>
                                          </p:spTgt>
                                        </p:tgtEl>
                                      </p:cBhvr>
                                      <p:to x="100000" y="60000"/>
                                    </p:animScale>
                                    <p:animScale>
                                      <p:cBhvr>
                                        <p:cTn id="62" dur="830" decel="50000">
                                          <p:stCondLst>
                                            <p:cond delay="3380"/>
                                          </p:stCondLst>
                                        </p:cTn>
                                        <p:tgtEl>
                                          <p:spTgt spid="3">
                                            <p:txEl>
                                              <p:pRg st="3" end="3"/>
                                            </p:txEl>
                                          </p:spTgt>
                                        </p:tgtEl>
                                      </p:cBhvr>
                                      <p:to x="100000" y="100000"/>
                                    </p:animScale>
                                    <p:animScale>
                                      <p:cBhvr>
                                        <p:cTn id="63" dur="130">
                                          <p:stCondLst>
                                            <p:cond delay="6560"/>
                                          </p:stCondLst>
                                        </p:cTn>
                                        <p:tgtEl>
                                          <p:spTgt spid="3">
                                            <p:txEl>
                                              <p:pRg st="3" end="3"/>
                                            </p:txEl>
                                          </p:spTgt>
                                        </p:tgtEl>
                                      </p:cBhvr>
                                      <p:to x="100000" y="80000"/>
                                    </p:animScale>
                                    <p:animScale>
                                      <p:cBhvr>
                                        <p:cTn id="64" dur="830" decel="50000">
                                          <p:stCondLst>
                                            <p:cond delay="6690"/>
                                          </p:stCondLst>
                                        </p:cTn>
                                        <p:tgtEl>
                                          <p:spTgt spid="3">
                                            <p:txEl>
                                              <p:pRg st="3" end="3"/>
                                            </p:txEl>
                                          </p:spTgt>
                                        </p:tgtEl>
                                      </p:cBhvr>
                                      <p:to x="100000" y="100000"/>
                                    </p:animScale>
                                    <p:animScale>
                                      <p:cBhvr>
                                        <p:cTn id="65" dur="130">
                                          <p:stCondLst>
                                            <p:cond delay="8210"/>
                                          </p:stCondLst>
                                        </p:cTn>
                                        <p:tgtEl>
                                          <p:spTgt spid="3">
                                            <p:txEl>
                                              <p:pRg st="3" end="3"/>
                                            </p:txEl>
                                          </p:spTgt>
                                        </p:tgtEl>
                                      </p:cBhvr>
                                      <p:to x="100000" y="90000"/>
                                    </p:animScale>
                                    <p:animScale>
                                      <p:cBhvr>
                                        <p:cTn id="66" dur="830" decel="50000">
                                          <p:stCondLst>
                                            <p:cond delay="8340"/>
                                          </p:stCondLst>
                                        </p:cTn>
                                        <p:tgtEl>
                                          <p:spTgt spid="3">
                                            <p:txEl>
                                              <p:pRg st="3" end="3"/>
                                            </p:txEl>
                                          </p:spTgt>
                                        </p:tgtEl>
                                      </p:cBhvr>
                                      <p:to x="100000" y="100000"/>
                                    </p:animScale>
                                    <p:animScale>
                                      <p:cBhvr>
                                        <p:cTn id="67" dur="130">
                                          <p:stCondLst>
                                            <p:cond delay="9040"/>
                                          </p:stCondLst>
                                        </p:cTn>
                                        <p:tgtEl>
                                          <p:spTgt spid="3">
                                            <p:txEl>
                                              <p:pRg st="3" end="3"/>
                                            </p:txEl>
                                          </p:spTgt>
                                        </p:tgtEl>
                                      </p:cBhvr>
                                      <p:to x="100000" y="95000"/>
                                    </p:animScale>
                                    <p:animScale>
                                      <p:cBhvr>
                                        <p:cTn id="68" dur="830" decel="50000">
                                          <p:stCondLst>
                                            <p:cond delay="9170"/>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2900">
                                          <p:stCondLst>
                                            <p:cond delay="0"/>
                                          </p:stCondLst>
                                        </p:cTn>
                                        <p:tgtEl>
                                          <p:spTgt spid="3">
                                            <p:txEl>
                                              <p:pRg st="4" end="4"/>
                                            </p:txEl>
                                          </p:spTgt>
                                        </p:tgtEl>
                                      </p:cBhvr>
                                    </p:animEffect>
                                    <p:anim calcmode="lin" valueType="num">
                                      <p:cBhvr>
                                        <p:cTn id="72" dur="9110"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3320"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3320" tmFilter="0, 0; 0.125,0.2665; 0.25,0.4; 0.375,0.465; 0.5,0.5;  0.625,0.535; 0.75,0.6; 0.875,0.7335; 1,1">
                                          <p:stCondLst>
                                            <p:cond delay="3320"/>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1660" tmFilter="0, 0; 0.125,0.2665; 0.25,0.4; 0.375,0.465; 0.5,0.5;  0.625,0.535; 0.75,0.6; 0.875,0.7335; 1,1">
                                          <p:stCondLst>
                                            <p:cond delay="6620"/>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820" tmFilter="0, 0; 0.125,0.2665; 0.25,0.4; 0.375,0.465; 0.5,0.5;  0.625,0.535; 0.75,0.6; 0.875,0.7335; 1,1">
                                          <p:stCondLst>
                                            <p:cond delay="8280"/>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130">
                                          <p:stCondLst>
                                            <p:cond delay="3250"/>
                                          </p:stCondLst>
                                        </p:cTn>
                                        <p:tgtEl>
                                          <p:spTgt spid="3">
                                            <p:txEl>
                                              <p:pRg st="4" end="4"/>
                                            </p:txEl>
                                          </p:spTgt>
                                        </p:tgtEl>
                                      </p:cBhvr>
                                      <p:to x="100000" y="60000"/>
                                    </p:animScale>
                                    <p:animScale>
                                      <p:cBhvr>
                                        <p:cTn id="78" dur="830" decel="50000">
                                          <p:stCondLst>
                                            <p:cond delay="3380"/>
                                          </p:stCondLst>
                                        </p:cTn>
                                        <p:tgtEl>
                                          <p:spTgt spid="3">
                                            <p:txEl>
                                              <p:pRg st="4" end="4"/>
                                            </p:txEl>
                                          </p:spTgt>
                                        </p:tgtEl>
                                      </p:cBhvr>
                                      <p:to x="100000" y="100000"/>
                                    </p:animScale>
                                    <p:animScale>
                                      <p:cBhvr>
                                        <p:cTn id="79" dur="130">
                                          <p:stCondLst>
                                            <p:cond delay="6560"/>
                                          </p:stCondLst>
                                        </p:cTn>
                                        <p:tgtEl>
                                          <p:spTgt spid="3">
                                            <p:txEl>
                                              <p:pRg st="4" end="4"/>
                                            </p:txEl>
                                          </p:spTgt>
                                        </p:tgtEl>
                                      </p:cBhvr>
                                      <p:to x="100000" y="80000"/>
                                    </p:animScale>
                                    <p:animScale>
                                      <p:cBhvr>
                                        <p:cTn id="80" dur="830" decel="50000">
                                          <p:stCondLst>
                                            <p:cond delay="6690"/>
                                          </p:stCondLst>
                                        </p:cTn>
                                        <p:tgtEl>
                                          <p:spTgt spid="3">
                                            <p:txEl>
                                              <p:pRg st="4" end="4"/>
                                            </p:txEl>
                                          </p:spTgt>
                                        </p:tgtEl>
                                      </p:cBhvr>
                                      <p:to x="100000" y="100000"/>
                                    </p:animScale>
                                    <p:animScale>
                                      <p:cBhvr>
                                        <p:cTn id="81" dur="130">
                                          <p:stCondLst>
                                            <p:cond delay="8210"/>
                                          </p:stCondLst>
                                        </p:cTn>
                                        <p:tgtEl>
                                          <p:spTgt spid="3">
                                            <p:txEl>
                                              <p:pRg st="4" end="4"/>
                                            </p:txEl>
                                          </p:spTgt>
                                        </p:tgtEl>
                                      </p:cBhvr>
                                      <p:to x="100000" y="90000"/>
                                    </p:animScale>
                                    <p:animScale>
                                      <p:cBhvr>
                                        <p:cTn id="82" dur="830" decel="50000">
                                          <p:stCondLst>
                                            <p:cond delay="8340"/>
                                          </p:stCondLst>
                                        </p:cTn>
                                        <p:tgtEl>
                                          <p:spTgt spid="3">
                                            <p:txEl>
                                              <p:pRg st="4" end="4"/>
                                            </p:txEl>
                                          </p:spTgt>
                                        </p:tgtEl>
                                      </p:cBhvr>
                                      <p:to x="100000" y="100000"/>
                                    </p:animScale>
                                    <p:animScale>
                                      <p:cBhvr>
                                        <p:cTn id="83" dur="130">
                                          <p:stCondLst>
                                            <p:cond delay="9040"/>
                                          </p:stCondLst>
                                        </p:cTn>
                                        <p:tgtEl>
                                          <p:spTgt spid="3">
                                            <p:txEl>
                                              <p:pRg st="4" end="4"/>
                                            </p:txEl>
                                          </p:spTgt>
                                        </p:tgtEl>
                                      </p:cBhvr>
                                      <p:to x="100000" y="95000"/>
                                    </p:animScale>
                                    <p:animScale>
                                      <p:cBhvr>
                                        <p:cTn id="84" dur="830" decel="50000">
                                          <p:stCondLst>
                                            <p:cond delay="9170"/>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2900">
                                          <p:stCondLst>
                                            <p:cond delay="0"/>
                                          </p:stCondLst>
                                        </p:cTn>
                                        <p:tgtEl>
                                          <p:spTgt spid="3">
                                            <p:txEl>
                                              <p:pRg st="5" end="5"/>
                                            </p:txEl>
                                          </p:spTgt>
                                        </p:tgtEl>
                                      </p:cBhvr>
                                    </p:animEffect>
                                    <p:anim calcmode="lin" valueType="num">
                                      <p:cBhvr>
                                        <p:cTn id="88" dur="9110"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3320"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3320" tmFilter="0, 0; 0.125,0.2665; 0.25,0.4; 0.375,0.465; 0.5,0.5;  0.625,0.535; 0.75,0.6; 0.875,0.7335; 1,1">
                                          <p:stCondLst>
                                            <p:cond delay="3320"/>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1660" tmFilter="0, 0; 0.125,0.2665; 0.25,0.4; 0.375,0.465; 0.5,0.5;  0.625,0.535; 0.75,0.6; 0.875,0.7335; 1,1">
                                          <p:stCondLst>
                                            <p:cond delay="6620"/>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820" tmFilter="0, 0; 0.125,0.2665; 0.25,0.4; 0.375,0.465; 0.5,0.5;  0.625,0.535; 0.75,0.6; 0.875,0.7335; 1,1">
                                          <p:stCondLst>
                                            <p:cond delay="8280"/>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130">
                                          <p:stCondLst>
                                            <p:cond delay="3250"/>
                                          </p:stCondLst>
                                        </p:cTn>
                                        <p:tgtEl>
                                          <p:spTgt spid="3">
                                            <p:txEl>
                                              <p:pRg st="5" end="5"/>
                                            </p:txEl>
                                          </p:spTgt>
                                        </p:tgtEl>
                                      </p:cBhvr>
                                      <p:to x="100000" y="60000"/>
                                    </p:animScale>
                                    <p:animScale>
                                      <p:cBhvr>
                                        <p:cTn id="94" dur="830" decel="50000">
                                          <p:stCondLst>
                                            <p:cond delay="3380"/>
                                          </p:stCondLst>
                                        </p:cTn>
                                        <p:tgtEl>
                                          <p:spTgt spid="3">
                                            <p:txEl>
                                              <p:pRg st="5" end="5"/>
                                            </p:txEl>
                                          </p:spTgt>
                                        </p:tgtEl>
                                      </p:cBhvr>
                                      <p:to x="100000" y="100000"/>
                                    </p:animScale>
                                    <p:animScale>
                                      <p:cBhvr>
                                        <p:cTn id="95" dur="130">
                                          <p:stCondLst>
                                            <p:cond delay="6560"/>
                                          </p:stCondLst>
                                        </p:cTn>
                                        <p:tgtEl>
                                          <p:spTgt spid="3">
                                            <p:txEl>
                                              <p:pRg st="5" end="5"/>
                                            </p:txEl>
                                          </p:spTgt>
                                        </p:tgtEl>
                                      </p:cBhvr>
                                      <p:to x="100000" y="80000"/>
                                    </p:animScale>
                                    <p:animScale>
                                      <p:cBhvr>
                                        <p:cTn id="96" dur="830" decel="50000">
                                          <p:stCondLst>
                                            <p:cond delay="6690"/>
                                          </p:stCondLst>
                                        </p:cTn>
                                        <p:tgtEl>
                                          <p:spTgt spid="3">
                                            <p:txEl>
                                              <p:pRg st="5" end="5"/>
                                            </p:txEl>
                                          </p:spTgt>
                                        </p:tgtEl>
                                      </p:cBhvr>
                                      <p:to x="100000" y="100000"/>
                                    </p:animScale>
                                    <p:animScale>
                                      <p:cBhvr>
                                        <p:cTn id="97" dur="130">
                                          <p:stCondLst>
                                            <p:cond delay="8210"/>
                                          </p:stCondLst>
                                        </p:cTn>
                                        <p:tgtEl>
                                          <p:spTgt spid="3">
                                            <p:txEl>
                                              <p:pRg st="5" end="5"/>
                                            </p:txEl>
                                          </p:spTgt>
                                        </p:tgtEl>
                                      </p:cBhvr>
                                      <p:to x="100000" y="90000"/>
                                    </p:animScale>
                                    <p:animScale>
                                      <p:cBhvr>
                                        <p:cTn id="98" dur="830" decel="50000">
                                          <p:stCondLst>
                                            <p:cond delay="8340"/>
                                          </p:stCondLst>
                                        </p:cTn>
                                        <p:tgtEl>
                                          <p:spTgt spid="3">
                                            <p:txEl>
                                              <p:pRg st="5" end="5"/>
                                            </p:txEl>
                                          </p:spTgt>
                                        </p:tgtEl>
                                      </p:cBhvr>
                                      <p:to x="100000" y="100000"/>
                                    </p:animScale>
                                    <p:animScale>
                                      <p:cBhvr>
                                        <p:cTn id="99" dur="130">
                                          <p:stCondLst>
                                            <p:cond delay="9040"/>
                                          </p:stCondLst>
                                        </p:cTn>
                                        <p:tgtEl>
                                          <p:spTgt spid="3">
                                            <p:txEl>
                                              <p:pRg st="5" end="5"/>
                                            </p:txEl>
                                          </p:spTgt>
                                        </p:tgtEl>
                                      </p:cBhvr>
                                      <p:to x="100000" y="95000"/>
                                    </p:animScale>
                                    <p:animScale>
                                      <p:cBhvr>
                                        <p:cTn id="100" dur="830" decel="50000">
                                          <p:stCondLst>
                                            <p:cond delay="9170"/>
                                          </p:stCondLst>
                                        </p:cTn>
                                        <p:tgtEl>
                                          <p:spTgt spid="3">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animEffect transition="in" filter="wipe(down)">
                                      <p:cBhvr>
                                        <p:cTn id="103" dur="2900">
                                          <p:stCondLst>
                                            <p:cond delay="0"/>
                                          </p:stCondLst>
                                        </p:cTn>
                                        <p:tgtEl>
                                          <p:spTgt spid="3">
                                            <p:txEl>
                                              <p:pRg st="6" end="6"/>
                                            </p:txEl>
                                          </p:spTgt>
                                        </p:tgtEl>
                                      </p:cBhvr>
                                    </p:animEffect>
                                    <p:anim calcmode="lin" valueType="num">
                                      <p:cBhvr>
                                        <p:cTn id="104" dur="9110"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5" dur="3320"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6" dur="3320" tmFilter="0, 0; 0.125,0.2665; 0.25,0.4; 0.375,0.465; 0.5,0.5;  0.625,0.535; 0.75,0.6; 0.875,0.7335; 1,1">
                                          <p:stCondLst>
                                            <p:cond delay="3320"/>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7" dur="1660" tmFilter="0, 0; 0.125,0.2665; 0.25,0.4; 0.375,0.465; 0.5,0.5;  0.625,0.535; 0.75,0.6; 0.875,0.7335; 1,1">
                                          <p:stCondLst>
                                            <p:cond delay="6620"/>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8" dur="820" tmFilter="0, 0; 0.125,0.2665; 0.25,0.4; 0.375,0.465; 0.5,0.5;  0.625,0.535; 0.75,0.6; 0.875,0.7335; 1,1">
                                          <p:stCondLst>
                                            <p:cond delay="8280"/>
                                          </p:stCondLst>
                                        </p:cTn>
                                        <p:tgtEl>
                                          <p:spTgt spid="3">
                                            <p:txEl>
                                              <p:pRg st="6" end="6"/>
                                            </p:txEl>
                                          </p:spTgt>
                                        </p:tgtEl>
                                        <p:attrNameLst>
                                          <p:attrName>ppt_y</p:attrName>
                                        </p:attrNameLst>
                                      </p:cBhvr>
                                      <p:tavLst>
                                        <p:tav tm="0" fmla="#ppt_y-sin(pi*$)/81">
                                          <p:val>
                                            <p:fltVal val="0"/>
                                          </p:val>
                                        </p:tav>
                                        <p:tav tm="100000">
                                          <p:val>
                                            <p:fltVal val="1"/>
                                          </p:val>
                                        </p:tav>
                                      </p:tavLst>
                                    </p:anim>
                                    <p:animScale>
                                      <p:cBhvr>
                                        <p:cTn id="109" dur="130">
                                          <p:stCondLst>
                                            <p:cond delay="3250"/>
                                          </p:stCondLst>
                                        </p:cTn>
                                        <p:tgtEl>
                                          <p:spTgt spid="3">
                                            <p:txEl>
                                              <p:pRg st="6" end="6"/>
                                            </p:txEl>
                                          </p:spTgt>
                                        </p:tgtEl>
                                      </p:cBhvr>
                                      <p:to x="100000" y="60000"/>
                                    </p:animScale>
                                    <p:animScale>
                                      <p:cBhvr>
                                        <p:cTn id="110" dur="830" decel="50000">
                                          <p:stCondLst>
                                            <p:cond delay="3380"/>
                                          </p:stCondLst>
                                        </p:cTn>
                                        <p:tgtEl>
                                          <p:spTgt spid="3">
                                            <p:txEl>
                                              <p:pRg st="6" end="6"/>
                                            </p:txEl>
                                          </p:spTgt>
                                        </p:tgtEl>
                                      </p:cBhvr>
                                      <p:to x="100000" y="100000"/>
                                    </p:animScale>
                                    <p:animScale>
                                      <p:cBhvr>
                                        <p:cTn id="111" dur="130">
                                          <p:stCondLst>
                                            <p:cond delay="6560"/>
                                          </p:stCondLst>
                                        </p:cTn>
                                        <p:tgtEl>
                                          <p:spTgt spid="3">
                                            <p:txEl>
                                              <p:pRg st="6" end="6"/>
                                            </p:txEl>
                                          </p:spTgt>
                                        </p:tgtEl>
                                      </p:cBhvr>
                                      <p:to x="100000" y="80000"/>
                                    </p:animScale>
                                    <p:animScale>
                                      <p:cBhvr>
                                        <p:cTn id="112" dur="830" decel="50000">
                                          <p:stCondLst>
                                            <p:cond delay="6690"/>
                                          </p:stCondLst>
                                        </p:cTn>
                                        <p:tgtEl>
                                          <p:spTgt spid="3">
                                            <p:txEl>
                                              <p:pRg st="6" end="6"/>
                                            </p:txEl>
                                          </p:spTgt>
                                        </p:tgtEl>
                                      </p:cBhvr>
                                      <p:to x="100000" y="100000"/>
                                    </p:animScale>
                                    <p:animScale>
                                      <p:cBhvr>
                                        <p:cTn id="113" dur="130">
                                          <p:stCondLst>
                                            <p:cond delay="8210"/>
                                          </p:stCondLst>
                                        </p:cTn>
                                        <p:tgtEl>
                                          <p:spTgt spid="3">
                                            <p:txEl>
                                              <p:pRg st="6" end="6"/>
                                            </p:txEl>
                                          </p:spTgt>
                                        </p:tgtEl>
                                      </p:cBhvr>
                                      <p:to x="100000" y="90000"/>
                                    </p:animScale>
                                    <p:animScale>
                                      <p:cBhvr>
                                        <p:cTn id="114" dur="830" decel="50000">
                                          <p:stCondLst>
                                            <p:cond delay="8340"/>
                                          </p:stCondLst>
                                        </p:cTn>
                                        <p:tgtEl>
                                          <p:spTgt spid="3">
                                            <p:txEl>
                                              <p:pRg st="6" end="6"/>
                                            </p:txEl>
                                          </p:spTgt>
                                        </p:tgtEl>
                                      </p:cBhvr>
                                      <p:to x="100000" y="100000"/>
                                    </p:animScale>
                                    <p:animScale>
                                      <p:cBhvr>
                                        <p:cTn id="115" dur="130">
                                          <p:stCondLst>
                                            <p:cond delay="9040"/>
                                          </p:stCondLst>
                                        </p:cTn>
                                        <p:tgtEl>
                                          <p:spTgt spid="3">
                                            <p:txEl>
                                              <p:pRg st="6" end="6"/>
                                            </p:txEl>
                                          </p:spTgt>
                                        </p:tgtEl>
                                      </p:cBhvr>
                                      <p:to x="100000" y="95000"/>
                                    </p:animScale>
                                    <p:animScale>
                                      <p:cBhvr>
                                        <p:cTn id="116" dur="830" decel="50000">
                                          <p:stCondLst>
                                            <p:cond delay="9170"/>
                                          </p:stCondLst>
                                        </p:cTn>
                                        <p:tgtEl>
                                          <p:spTgt spid="3">
                                            <p:txEl>
                                              <p:pRg st="6" end="6"/>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
                                            <p:txEl>
                                              <p:pRg st="7" end="7"/>
                                            </p:txEl>
                                          </p:spTgt>
                                        </p:tgtEl>
                                        <p:attrNameLst>
                                          <p:attrName>style.visibility</p:attrName>
                                        </p:attrNameLst>
                                      </p:cBhvr>
                                      <p:to>
                                        <p:strVal val="visible"/>
                                      </p:to>
                                    </p:set>
                                    <p:animEffect transition="in" filter="wipe(down)">
                                      <p:cBhvr>
                                        <p:cTn id="119" dur="2900">
                                          <p:stCondLst>
                                            <p:cond delay="0"/>
                                          </p:stCondLst>
                                        </p:cTn>
                                        <p:tgtEl>
                                          <p:spTgt spid="3">
                                            <p:txEl>
                                              <p:pRg st="7" end="7"/>
                                            </p:txEl>
                                          </p:spTgt>
                                        </p:tgtEl>
                                      </p:cBhvr>
                                    </p:animEffect>
                                    <p:anim calcmode="lin" valueType="num">
                                      <p:cBhvr>
                                        <p:cTn id="120" dur="9110"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1" dur="3320"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2" dur="3320" tmFilter="0, 0; 0.125,0.2665; 0.25,0.4; 0.375,0.465; 0.5,0.5;  0.625,0.535; 0.75,0.6; 0.875,0.7335; 1,1">
                                          <p:stCondLst>
                                            <p:cond delay="3320"/>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3" dur="1660" tmFilter="0, 0; 0.125,0.2665; 0.25,0.4; 0.375,0.465; 0.5,0.5;  0.625,0.535; 0.75,0.6; 0.875,0.7335; 1,1">
                                          <p:stCondLst>
                                            <p:cond delay="6620"/>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4" dur="820" tmFilter="0, 0; 0.125,0.2665; 0.25,0.4; 0.375,0.465; 0.5,0.5;  0.625,0.535; 0.75,0.6; 0.875,0.7335; 1,1">
                                          <p:stCondLst>
                                            <p:cond delay="8280"/>
                                          </p:stCondLst>
                                        </p:cTn>
                                        <p:tgtEl>
                                          <p:spTgt spid="3">
                                            <p:txEl>
                                              <p:pRg st="7" end="7"/>
                                            </p:txEl>
                                          </p:spTgt>
                                        </p:tgtEl>
                                        <p:attrNameLst>
                                          <p:attrName>ppt_y</p:attrName>
                                        </p:attrNameLst>
                                      </p:cBhvr>
                                      <p:tavLst>
                                        <p:tav tm="0" fmla="#ppt_y-sin(pi*$)/81">
                                          <p:val>
                                            <p:fltVal val="0"/>
                                          </p:val>
                                        </p:tav>
                                        <p:tav tm="100000">
                                          <p:val>
                                            <p:fltVal val="1"/>
                                          </p:val>
                                        </p:tav>
                                      </p:tavLst>
                                    </p:anim>
                                    <p:animScale>
                                      <p:cBhvr>
                                        <p:cTn id="125" dur="130">
                                          <p:stCondLst>
                                            <p:cond delay="3250"/>
                                          </p:stCondLst>
                                        </p:cTn>
                                        <p:tgtEl>
                                          <p:spTgt spid="3">
                                            <p:txEl>
                                              <p:pRg st="7" end="7"/>
                                            </p:txEl>
                                          </p:spTgt>
                                        </p:tgtEl>
                                      </p:cBhvr>
                                      <p:to x="100000" y="60000"/>
                                    </p:animScale>
                                    <p:animScale>
                                      <p:cBhvr>
                                        <p:cTn id="126" dur="830" decel="50000">
                                          <p:stCondLst>
                                            <p:cond delay="3380"/>
                                          </p:stCondLst>
                                        </p:cTn>
                                        <p:tgtEl>
                                          <p:spTgt spid="3">
                                            <p:txEl>
                                              <p:pRg st="7" end="7"/>
                                            </p:txEl>
                                          </p:spTgt>
                                        </p:tgtEl>
                                      </p:cBhvr>
                                      <p:to x="100000" y="100000"/>
                                    </p:animScale>
                                    <p:animScale>
                                      <p:cBhvr>
                                        <p:cTn id="127" dur="130">
                                          <p:stCondLst>
                                            <p:cond delay="6560"/>
                                          </p:stCondLst>
                                        </p:cTn>
                                        <p:tgtEl>
                                          <p:spTgt spid="3">
                                            <p:txEl>
                                              <p:pRg st="7" end="7"/>
                                            </p:txEl>
                                          </p:spTgt>
                                        </p:tgtEl>
                                      </p:cBhvr>
                                      <p:to x="100000" y="80000"/>
                                    </p:animScale>
                                    <p:animScale>
                                      <p:cBhvr>
                                        <p:cTn id="128" dur="830" decel="50000">
                                          <p:stCondLst>
                                            <p:cond delay="6690"/>
                                          </p:stCondLst>
                                        </p:cTn>
                                        <p:tgtEl>
                                          <p:spTgt spid="3">
                                            <p:txEl>
                                              <p:pRg st="7" end="7"/>
                                            </p:txEl>
                                          </p:spTgt>
                                        </p:tgtEl>
                                      </p:cBhvr>
                                      <p:to x="100000" y="100000"/>
                                    </p:animScale>
                                    <p:animScale>
                                      <p:cBhvr>
                                        <p:cTn id="129" dur="130">
                                          <p:stCondLst>
                                            <p:cond delay="8210"/>
                                          </p:stCondLst>
                                        </p:cTn>
                                        <p:tgtEl>
                                          <p:spTgt spid="3">
                                            <p:txEl>
                                              <p:pRg st="7" end="7"/>
                                            </p:txEl>
                                          </p:spTgt>
                                        </p:tgtEl>
                                      </p:cBhvr>
                                      <p:to x="100000" y="90000"/>
                                    </p:animScale>
                                    <p:animScale>
                                      <p:cBhvr>
                                        <p:cTn id="130" dur="830" decel="50000">
                                          <p:stCondLst>
                                            <p:cond delay="8340"/>
                                          </p:stCondLst>
                                        </p:cTn>
                                        <p:tgtEl>
                                          <p:spTgt spid="3">
                                            <p:txEl>
                                              <p:pRg st="7" end="7"/>
                                            </p:txEl>
                                          </p:spTgt>
                                        </p:tgtEl>
                                      </p:cBhvr>
                                      <p:to x="100000" y="100000"/>
                                    </p:animScale>
                                    <p:animScale>
                                      <p:cBhvr>
                                        <p:cTn id="131" dur="130">
                                          <p:stCondLst>
                                            <p:cond delay="9040"/>
                                          </p:stCondLst>
                                        </p:cTn>
                                        <p:tgtEl>
                                          <p:spTgt spid="3">
                                            <p:txEl>
                                              <p:pRg st="7" end="7"/>
                                            </p:txEl>
                                          </p:spTgt>
                                        </p:tgtEl>
                                      </p:cBhvr>
                                      <p:to x="100000" y="95000"/>
                                    </p:animScale>
                                    <p:animScale>
                                      <p:cBhvr>
                                        <p:cTn id="132" dur="830" decel="50000">
                                          <p:stCondLst>
                                            <p:cond delay="9170"/>
                                          </p:stCondLst>
                                        </p:cTn>
                                        <p:tgtEl>
                                          <p:spTgt spid="3">
                                            <p:txEl>
                                              <p:pRg st="7" end="7"/>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3">
                                            <p:txEl>
                                              <p:pRg st="8" end="8"/>
                                            </p:txEl>
                                          </p:spTgt>
                                        </p:tgtEl>
                                        <p:attrNameLst>
                                          <p:attrName>style.visibility</p:attrName>
                                        </p:attrNameLst>
                                      </p:cBhvr>
                                      <p:to>
                                        <p:strVal val="visible"/>
                                      </p:to>
                                    </p:set>
                                    <p:animEffect transition="in" filter="wipe(down)">
                                      <p:cBhvr>
                                        <p:cTn id="135" dur="2900">
                                          <p:stCondLst>
                                            <p:cond delay="0"/>
                                          </p:stCondLst>
                                        </p:cTn>
                                        <p:tgtEl>
                                          <p:spTgt spid="3">
                                            <p:txEl>
                                              <p:pRg st="8" end="8"/>
                                            </p:txEl>
                                          </p:spTgt>
                                        </p:tgtEl>
                                      </p:cBhvr>
                                    </p:animEffect>
                                    <p:anim calcmode="lin" valueType="num">
                                      <p:cBhvr>
                                        <p:cTn id="136" dur="9110"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37" dur="3320"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38" dur="3320" tmFilter="0, 0; 0.125,0.2665; 0.25,0.4; 0.375,0.465; 0.5,0.5;  0.625,0.535; 0.75,0.6; 0.875,0.7335; 1,1">
                                          <p:stCondLst>
                                            <p:cond delay="3320"/>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39" dur="1660" tmFilter="0, 0; 0.125,0.2665; 0.25,0.4; 0.375,0.465; 0.5,0.5;  0.625,0.535; 0.75,0.6; 0.875,0.7335; 1,1">
                                          <p:stCondLst>
                                            <p:cond delay="6620"/>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0" dur="820" tmFilter="0, 0; 0.125,0.2665; 0.25,0.4; 0.375,0.465; 0.5,0.5;  0.625,0.535; 0.75,0.6; 0.875,0.7335; 1,1">
                                          <p:stCondLst>
                                            <p:cond delay="8280"/>
                                          </p:stCondLst>
                                        </p:cTn>
                                        <p:tgtEl>
                                          <p:spTgt spid="3">
                                            <p:txEl>
                                              <p:pRg st="8" end="8"/>
                                            </p:txEl>
                                          </p:spTgt>
                                        </p:tgtEl>
                                        <p:attrNameLst>
                                          <p:attrName>ppt_y</p:attrName>
                                        </p:attrNameLst>
                                      </p:cBhvr>
                                      <p:tavLst>
                                        <p:tav tm="0" fmla="#ppt_y-sin(pi*$)/81">
                                          <p:val>
                                            <p:fltVal val="0"/>
                                          </p:val>
                                        </p:tav>
                                        <p:tav tm="100000">
                                          <p:val>
                                            <p:fltVal val="1"/>
                                          </p:val>
                                        </p:tav>
                                      </p:tavLst>
                                    </p:anim>
                                    <p:animScale>
                                      <p:cBhvr>
                                        <p:cTn id="141" dur="130">
                                          <p:stCondLst>
                                            <p:cond delay="3250"/>
                                          </p:stCondLst>
                                        </p:cTn>
                                        <p:tgtEl>
                                          <p:spTgt spid="3">
                                            <p:txEl>
                                              <p:pRg st="8" end="8"/>
                                            </p:txEl>
                                          </p:spTgt>
                                        </p:tgtEl>
                                      </p:cBhvr>
                                      <p:to x="100000" y="60000"/>
                                    </p:animScale>
                                    <p:animScale>
                                      <p:cBhvr>
                                        <p:cTn id="142" dur="830" decel="50000">
                                          <p:stCondLst>
                                            <p:cond delay="3380"/>
                                          </p:stCondLst>
                                        </p:cTn>
                                        <p:tgtEl>
                                          <p:spTgt spid="3">
                                            <p:txEl>
                                              <p:pRg st="8" end="8"/>
                                            </p:txEl>
                                          </p:spTgt>
                                        </p:tgtEl>
                                      </p:cBhvr>
                                      <p:to x="100000" y="100000"/>
                                    </p:animScale>
                                    <p:animScale>
                                      <p:cBhvr>
                                        <p:cTn id="143" dur="130">
                                          <p:stCondLst>
                                            <p:cond delay="6560"/>
                                          </p:stCondLst>
                                        </p:cTn>
                                        <p:tgtEl>
                                          <p:spTgt spid="3">
                                            <p:txEl>
                                              <p:pRg st="8" end="8"/>
                                            </p:txEl>
                                          </p:spTgt>
                                        </p:tgtEl>
                                      </p:cBhvr>
                                      <p:to x="100000" y="80000"/>
                                    </p:animScale>
                                    <p:animScale>
                                      <p:cBhvr>
                                        <p:cTn id="144" dur="830" decel="50000">
                                          <p:stCondLst>
                                            <p:cond delay="6690"/>
                                          </p:stCondLst>
                                        </p:cTn>
                                        <p:tgtEl>
                                          <p:spTgt spid="3">
                                            <p:txEl>
                                              <p:pRg st="8" end="8"/>
                                            </p:txEl>
                                          </p:spTgt>
                                        </p:tgtEl>
                                      </p:cBhvr>
                                      <p:to x="100000" y="100000"/>
                                    </p:animScale>
                                    <p:animScale>
                                      <p:cBhvr>
                                        <p:cTn id="145" dur="130">
                                          <p:stCondLst>
                                            <p:cond delay="8210"/>
                                          </p:stCondLst>
                                        </p:cTn>
                                        <p:tgtEl>
                                          <p:spTgt spid="3">
                                            <p:txEl>
                                              <p:pRg st="8" end="8"/>
                                            </p:txEl>
                                          </p:spTgt>
                                        </p:tgtEl>
                                      </p:cBhvr>
                                      <p:to x="100000" y="90000"/>
                                    </p:animScale>
                                    <p:animScale>
                                      <p:cBhvr>
                                        <p:cTn id="146" dur="830" decel="50000">
                                          <p:stCondLst>
                                            <p:cond delay="8340"/>
                                          </p:stCondLst>
                                        </p:cTn>
                                        <p:tgtEl>
                                          <p:spTgt spid="3">
                                            <p:txEl>
                                              <p:pRg st="8" end="8"/>
                                            </p:txEl>
                                          </p:spTgt>
                                        </p:tgtEl>
                                      </p:cBhvr>
                                      <p:to x="100000" y="100000"/>
                                    </p:animScale>
                                    <p:animScale>
                                      <p:cBhvr>
                                        <p:cTn id="147" dur="130">
                                          <p:stCondLst>
                                            <p:cond delay="9040"/>
                                          </p:stCondLst>
                                        </p:cTn>
                                        <p:tgtEl>
                                          <p:spTgt spid="3">
                                            <p:txEl>
                                              <p:pRg st="8" end="8"/>
                                            </p:txEl>
                                          </p:spTgt>
                                        </p:tgtEl>
                                      </p:cBhvr>
                                      <p:to x="100000" y="95000"/>
                                    </p:animScale>
                                    <p:animScale>
                                      <p:cBhvr>
                                        <p:cTn id="148" dur="830" decel="50000">
                                          <p:stCondLst>
                                            <p:cond delay="9170"/>
                                          </p:stCondLst>
                                        </p:cTn>
                                        <p:tgtEl>
                                          <p:spTgt spid="3">
                                            <p:txEl>
                                              <p:pRg st="8" end="8"/>
                                            </p:txEl>
                                          </p:spTgt>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3">
                                            <p:txEl>
                                              <p:pRg st="9" end="9"/>
                                            </p:txEl>
                                          </p:spTgt>
                                        </p:tgtEl>
                                        <p:attrNameLst>
                                          <p:attrName>style.visibility</p:attrName>
                                        </p:attrNameLst>
                                      </p:cBhvr>
                                      <p:to>
                                        <p:strVal val="visible"/>
                                      </p:to>
                                    </p:set>
                                    <p:animEffect transition="in" filter="wipe(down)">
                                      <p:cBhvr>
                                        <p:cTn id="151" dur="2900">
                                          <p:stCondLst>
                                            <p:cond delay="0"/>
                                          </p:stCondLst>
                                        </p:cTn>
                                        <p:tgtEl>
                                          <p:spTgt spid="3">
                                            <p:txEl>
                                              <p:pRg st="9" end="9"/>
                                            </p:txEl>
                                          </p:spTgt>
                                        </p:tgtEl>
                                      </p:cBhvr>
                                    </p:animEffect>
                                    <p:anim calcmode="lin" valueType="num">
                                      <p:cBhvr>
                                        <p:cTn id="152" dur="9110"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53" dur="3320"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54" dur="3320" tmFilter="0, 0; 0.125,0.2665; 0.25,0.4; 0.375,0.465; 0.5,0.5;  0.625,0.535; 0.75,0.6; 0.875,0.7335; 1,1">
                                          <p:stCondLst>
                                            <p:cond delay="3320"/>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55" dur="1660" tmFilter="0, 0; 0.125,0.2665; 0.25,0.4; 0.375,0.465; 0.5,0.5;  0.625,0.535; 0.75,0.6; 0.875,0.7335; 1,1">
                                          <p:stCondLst>
                                            <p:cond delay="6620"/>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56" dur="820" tmFilter="0, 0; 0.125,0.2665; 0.25,0.4; 0.375,0.465; 0.5,0.5;  0.625,0.535; 0.75,0.6; 0.875,0.7335; 1,1">
                                          <p:stCondLst>
                                            <p:cond delay="8280"/>
                                          </p:stCondLst>
                                        </p:cTn>
                                        <p:tgtEl>
                                          <p:spTgt spid="3">
                                            <p:txEl>
                                              <p:pRg st="9" end="9"/>
                                            </p:txEl>
                                          </p:spTgt>
                                        </p:tgtEl>
                                        <p:attrNameLst>
                                          <p:attrName>ppt_y</p:attrName>
                                        </p:attrNameLst>
                                      </p:cBhvr>
                                      <p:tavLst>
                                        <p:tav tm="0" fmla="#ppt_y-sin(pi*$)/81">
                                          <p:val>
                                            <p:fltVal val="0"/>
                                          </p:val>
                                        </p:tav>
                                        <p:tav tm="100000">
                                          <p:val>
                                            <p:fltVal val="1"/>
                                          </p:val>
                                        </p:tav>
                                      </p:tavLst>
                                    </p:anim>
                                    <p:animScale>
                                      <p:cBhvr>
                                        <p:cTn id="157" dur="130">
                                          <p:stCondLst>
                                            <p:cond delay="3250"/>
                                          </p:stCondLst>
                                        </p:cTn>
                                        <p:tgtEl>
                                          <p:spTgt spid="3">
                                            <p:txEl>
                                              <p:pRg st="9" end="9"/>
                                            </p:txEl>
                                          </p:spTgt>
                                        </p:tgtEl>
                                      </p:cBhvr>
                                      <p:to x="100000" y="60000"/>
                                    </p:animScale>
                                    <p:animScale>
                                      <p:cBhvr>
                                        <p:cTn id="158" dur="830" decel="50000">
                                          <p:stCondLst>
                                            <p:cond delay="3380"/>
                                          </p:stCondLst>
                                        </p:cTn>
                                        <p:tgtEl>
                                          <p:spTgt spid="3">
                                            <p:txEl>
                                              <p:pRg st="9" end="9"/>
                                            </p:txEl>
                                          </p:spTgt>
                                        </p:tgtEl>
                                      </p:cBhvr>
                                      <p:to x="100000" y="100000"/>
                                    </p:animScale>
                                    <p:animScale>
                                      <p:cBhvr>
                                        <p:cTn id="159" dur="130">
                                          <p:stCondLst>
                                            <p:cond delay="6560"/>
                                          </p:stCondLst>
                                        </p:cTn>
                                        <p:tgtEl>
                                          <p:spTgt spid="3">
                                            <p:txEl>
                                              <p:pRg st="9" end="9"/>
                                            </p:txEl>
                                          </p:spTgt>
                                        </p:tgtEl>
                                      </p:cBhvr>
                                      <p:to x="100000" y="80000"/>
                                    </p:animScale>
                                    <p:animScale>
                                      <p:cBhvr>
                                        <p:cTn id="160" dur="830" decel="50000">
                                          <p:stCondLst>
                                            <p:cond delay="6690"/>
                                          </p:stCondLst>
                                        </p:cTn>
                                        <p:tgtEl>
                                          <p:spTgt spid="3">
                                            <p:txEl>
                                              <p:pRg st="9" end="9"/>
                                            </p:txEl>
                                          </p:spTgt>
                                        </p:tgtEl>
                                      </p:cBhvr>
                                      <p:to x="100000" y="100000"/>
                                    </p:animScale>
                                    <p:animScale>
                                      <p:cBhvr>
                                        <p:cTn id="161" dur="130">
                                          <p:stCondLst>
                                            <p:cond delay="8210"/>
                                          </p:stCondLst>
                                        </p:cTn>
                                        <p:tgtEl>
                                          <p:spTgt spid="3">
                                            <p:txEl>
                                              <p:pRg st="9" end="9"/>
                                            </p:txEl>
                                          </p:spTgt>
                                        </p:tgtEl>
                                      </p:cBhvr>
                                      <p:to x="100000" y="90000"/>
                                    </p:animScale>
                                    <p:animScale>
                                      <p:cBhvr>
                                        <p:cTn id="162" dur="830" decel="50000">
                                          <p:stCondLst>
                                            <p:cond delay="8340"/>
                                          </p:stCondLst>
                                        </p:cTn>
                                        <p:tgtEl>
                                          <p:spTgt spid="3">
                                            <p:txEl>
                                              <p:pRg st="9" end="9"/>
                                            </p:txEl>
                                          </p:spTgt>
                                        </p:tgtEl>
                                      </p:cBhvr>
                                      <p:to x="100000" y="100000"/>
                                    </p:animScale>
                                    <p:animScale>
                                      <p:cBhvr>
                                        <p:cTn id="163" dur="130">
                                          <p:stCondLst>
                                            <p:cond delay="9040"/>
                                          </p:stCondLst>
                                        </p:cTn>
                                        <p:tgtEl>
                                          <p:spTgt spid="3">
                                            <p:txEl>
                                              <p:pRg st="9" end="9"/>
                                            </p:txEl>
                                          </p:spTgt>
                                        </p:tgtEl>
                                      </p:cBhvr>
                                      <p:to x="100000" y="95000"/>
                                    </p:animScale>
                                    <p:animScale>
                                      <p:cBhvr>
                                        <p:cTn id="164" dur="830" decel="50000">
                                          <p:stCondLst>
                                            <p:cond delay="9170"/>
                                          </p:stCondLst>
                                        </p:cTn>
                                        <p:tgtEl>
                                          <p:spTgt spid="3">
                                            <p:txEl>
                                              <p:pRg st="9" end="9"/>
                                            </p:txEl>
                                          </p:spTgt>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3">
                                            <p:txEl>
                                              <p:pRg st="10" end="10"/>
                                            </p:txEl>
                                          </p:spTgt>
                                        </p:tgtEl>
                                        <p:attrNameLst>
                                          <p:attrName>style.visibility</p:attrName>
                                        </p:attrNameLst>
                                      </p:cBhvr>
                                      <p:to>
                                        <p:strVal val="visible"/>
                                      </p:to>
                                    </p:set>
                                    <p:animEffect transition="in" filter="wipe(down)">
                                      <p:cBhvr>
                                        <p:cTn id="167" dur="2900">
                                          <p:stCondLst>
                                            <p:cond delay="0"/>
                                          </p:stCondLst>
                                        </p:cTn>
                                        <p:tgtEl>
                                          <p:spTgt spid="3">
                                            <p:txEl>
                                              <p:pRg st="10" end="10"/>
                                            </p:txEl>
                                          </p:spTgt>
                                        </p:tgtEl>
                                      </p:cBhvr>
                                    </p:animEffect>
                                    <p:anim calcmode="lin" valueType="num">
                                      <p:cBhvr>
                                        <p:cTn id="168" dur="9110"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69" dur="3320"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70" dur="3320" tmFilter="0, 0; 0.125,0.2665; 0.25,0.4; 0.375,0.465; 0.5,0.5;  0.625,0.535; 0.75,0.6; 0.875,0.7335; 1,1">
                                          <p:stCondLst>
                                            <p:cond delay="3320"/>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71" dur="1660" tmFilter="0, 0; 0.125,0.2665; 0.25,0.4; 0.375,0.465; 0.5,0.5;  0.625,0.535; 0.75,0.6; 0.875,0.7335; 1,1">
                                          <p:stCondLst>
                                            <p:cond delay="6620"/>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72" dur="820" tmFilter="0, 0; 0.125,0.2665; 0.25,0.4; 0.375,0.465; 0.5,0.5;  0.625,0.535; 0.75,0.6; 0.875,0.7335; 1,1">
                                          <p:stCondLst>
                                            <p:cond delay="8280"/>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73" dur="130">
                                          <p:stCondLst>
                                            <p:cond delay="3250"/>
                                          </p:stCondLst>
                                        </p:cTn>
                                        <p:tgtEl>
                                          <p:spTgt spid="3">
                                            <p:txEl>
                                              <p:pRg st="10" end="10"/>
                                            </p:txEl>
                                          </p:spTgt>
                                        </p:tgtEl>
                                      </p:cBhvr>
                                      <p:to x="100000" y="60000"/>
                                    </p:animScale>
                                    <p:animScale>
                                      <p:cBhvr>
                                        <p:cTn id="174" dur="830" decel="50000">
                                          <p:stCondLst>
                                            <p:cond delay="3380"/>
                                          </p:stCondLst>
                                        </p:cTn>
                                        <p:tgtEl>
                                          <p:spTgt spid="3">
                                            <p:txEl>
                                              <p:pRg st="10" end="10"/>
                                            </p:txEl>
                                          </p:spTgt>
                                        </p:tgtEl>
                                      </p:cBhvr>
                                      <p:to x="100000" y="100000"/>
                                    </p:animScale>
                                    <p:animScale>
                                      <p:cBhvr>
                                        <p:cTn id="175" dur="130">
                                          <p:stCondLst>
                                            <p:cond delay="6560"/>
                                          </p:stCondLst>
                                        </p:cTn>
                                        <p:tgtEl>
                                          <p:spTgt spid="3">
                                            <p:txEl>
                                              <p:pRg st="10" end="10"/>
                                            </p:txEl>
                                          </p:spTgt>
                                        </p:tgtEl>
                                      </p:cBhvr>
                                      <p:to x="100000" y="80000"/>
                                    </p:animScale>
                                    <p:animScale>
                                      <p:cBhvr>
                                        <p:cTn id="176" dur="830" decel="50000">
                                          <p:stCondLst>
                                            <p:cond delay="6690"/>
                                          </p:stCondLst>
                                        </p:cTn>
                                        <p:tgtEl>
                                          <p:spTgt spid="3">
                                            <p:txEl>
                                              <p:pRg st="10" end="10"/>
                                            </p:txEl>
                                          </p:spTgt>
                                        </p:tgtEl>
                                      </p:cBhvr>
                                      <p:to x="100000" y="100000"/>
                                    </p:animScale>
                                    <p:animScale>
                                      <p:cBhvr>
                                        <p:cTn id="177" dur="130">
                                          <p:stCondLst>
                                            <p:cond delay="8210"/>
                                          </p:stCondLst>
                                        </p:cTn>
                                        <p:tgtEl>
                                          <p:spTgt spid="3">
                                            <p:txEl>
                                              <p:pRg st="10" end="10"/>
                                            </p:txEl>
                                          </p:spTgt>
                                        </p:tgtEl>
                                      </p:cBhvr>
                                      <p:to x="100000" y="90000"/>
                                    </p:animScale>
                                    <p:animScale>
                                      <p:cBhvr>
                                        <p:cTn id="178" dur="830" decel="50000">
                                          <p:stCondLst>
                                            <p:cond delay="8340"/>
                                          </p:stCondLst>
                                        </p:cTn>
                                        <p:tgtEl>
                                          <p:spTgt spid="3">
                                            <p:txEl>
                                              <p:pRg st="10" end="10"/>
                                            </p:txEl>
                                          </p:spTgt>
                                        </p:tgtEl>
                                      </p:cBhvr>
                                      <p:to x="100000" y="100000"/>
                                    </p:animScale>
                                    <p:animScale>
                                      <p:cBhvr>
                                        <p:cTn id="179" dur="130">
                                          <p:stCondLst>
                                            <p:cond delay="9040"/>
                                          </p:stCondLst>
                                        </p:cTn>
                                        <p:tgtEl>
                                          <p:spTgt spid="3">
                                            <p:txEl>
                                              <p:pRg st="10" end="10"/>
                                            </p:txEl>
                                          </p:spTgt>
                                        </p:tgtEl>
                                      </p:cBhvr>
                                      <p:to x="100000" y="95000"/>
                                    </p:animScale>
                                    <p:animScale>
                                      <p:cBhvr>
                                        <p:cTn id="180" dur="830" decel="50000">
                                          <p:stCondLst>
                                            <p:cond delay="9170"/>
                                          </p:stCondLst>
                                        </p:cTn>
                                        <p:tgtEl>
                                          <p:spTgt spid="3">
                                            <p:txEl>
                                              <p:pRg st="10" end="10"/>
                                            </p:txEl>
                                          </p:spTgt>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3">
                                            <p:txEl>
                                              <p:pRg st="11" end="11"/>
                                            </p:txEl>
                                          </p:spTgt>
                                        </p:tgtEl>
                                        <p:attrNameLst>
                                          <p:attrName>style.visibility</p:attrName>
                                        </p:attrNameLst>
                                      </p:cBhvr>
                                      <p:to>
                                        <p:strVal val="visible"/>
                                      </p:to>
                                    </p:set>
                                    <p:animEffect transition="in" filter="wipe(down)">
                                      <p:cBhvr>
                                        <p:cTn id="183" dur="2900">
                                          <p:stCondLst>
                                            <p:cond delay="0"/>
                                          </p:stCondLst>
                                        </p:cTn>
                                        <p:tgtEl>
                                          <p:spTgt spid="3">
                                            <p:txEl>
                                              <p:pRg st="11" end="11"/>
                                            </p:txEl>
                                          </p:spTgt>
                                        </p:tgtEl>
                                      </p:cBhvr>
                                    </p:animEffect>
                                    <p:anim calcmode="lin" valueType="num">
                                      <p:cBhvr>
                                        <p:cTn id="184" dur="9110"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85" dur="3320"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86" dur="3320" tmFilter="0, 0; 0.125,0.2665; 0.25,0.4; 0.375,0.465; 0.5,0.5;  0.625,0.535; 0.75,0.6; 0.875,0.7335; 1,1">
                                          <p:stCondLst>
                                            <p:cond delay="3320"/>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87" dur="1660" tmFilter="0, 0; 0.125,0.2665; 0.25,0.4; 0.375,0.465; 0.5,0.5;  0.625,0.535; 0.75,0.6; 0.875,0.7335; 1,1">
                                          <p:stCondLst>
                                            <p:cond delay="6620"/>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88" dur="820" tmFilter="0, 0; 0.125,0.2665; 0.25,0.4; 0.375,0.465; 0.5,0.5;  0.625,0.535; 0.75,0.6; 0.875,0.7335; 1,1">
                                          <p:stCondLst>
                                            <p:cond delay="8280"/>
                                          </p:stCondLst>
                                        </p:cTn>
                                        <p:tgtEl>
                                          <p:spTgt spid="3">
                                            <p:txEl>
                                              <p:pRg st="11" end="11"/>
                                            </p:txEl>
                                          </p:spTgt>
                                        </p:tgtEl>
                                        <p:attrNameLst>
                                          <p:attrName>ppt_y</p:attrName>
                                        </p:attrNameLst>
                                      </p:cBhvr>
                                      <p:tavLst>
                                        <p:tav tm="0" fmla="#ppt_y-sin(pi*$)/81">
                                          <p:val>
                                            <p:fltVal val="0"/>
                                          </p:val>
                                        </p:tav>
                                        <p:tav tm="100000">
                                          <p:val>
                                            <p:fltVal val="1"/>
                                          </p:val>
                                        </p:tav>
                                      </p:tavLst>
                                    </p:anim>
                                    <p:animScale>
                                      <p:cBhvr>
                                        <p:cTn id="189" dur="130">
                                          <p:stCondLst>
                                            <p:cond delay="3250"/>
                                          </p:stCondLst>
                                        </p:cTn>
                                        <p:tgtEl>
                                          <p:spTgt spid="3">
                                            <p:txEl>
                                              <p:pRg st="11" end="11"/>
                                            </p:txEl>
                                          </p:spTgt>
                                        </p:tgtEl>
                                      </p:cBhvr>
                                      <p:to x="100000" y="60000"/>
                                    </p:animScale>
                                    <p:animScale>
                                      <p:cBhvr>
                                        <p:cTn id="190" dur="830" decel="50000">
                                          <p:stCondLst>
                                            <p:cond delay="3380"/>
                                          </p:stCondLst>
                                        </p:cTn>
                                        <p:tgtEl>
                                          <p:spTgt spid="3">
                                            <p:txEl>
                                              <p:pRg st="11" end="11"/>
                                            </p:txEl>
                                          </p:spTgt>
                                        </p:tgtEl>
                                      </p:cBhvr>
                                      <p:to x="100000" y="100000"/>
                                    </p:animScale>
                                    <p:animScale>
                                      <p:cBhvr>
                                        <p:cTn id="191" dur="130">
                                          <p:stCondLst>
                                            <p:cond delay="6560"/>
                                          </p:stCondLst>
                                        </p:cTn>
                                        <p:tgtEl>
                                          <p:spTgt spid="3">
                                            <p:txEl>
                                              <p:pRg st="11" end="11"/>
                                            </p:txEl>
                                          </p:spTgt>
                                        </p:tgtEl>
                                      </p:cBhvr>
                                      <p:to x="100000" y="80000"/>
                                    </p:animScale>
                                    <p:animScale>
                                      <p:cBhvr>
                                        <p:cTn id="192" dur="830" decel="50000">
                                          <p:stCondLst>
                                            <p:cond delay="6690"/>
                                          </p:stCondLst>
                                        </p:cTn>
                                        <p:tgtEl>
                                          <p:spTgt spid="3">
                                            <p:txEl>
                                              <p:pRg st="11" end="11"/>
                                            </p:txEl>
                                          </p:spTgt>
                                        </p:tgtEl>
                                      </p:cBhvr>
                                      <p:to x="100000" y="100000"/>
                                    </p:animScale>
                                    <p:animScale>
                                      <p:cBhvr>
                                        <p:cTn id="193" dur="130">
                                          <p:stCondLst>
                                            <p:cond delay="8210"/>
                                          </p:stCondLst>
                                        </p:cTn>
                                        <p:tgtEl>
                                          <p:spTgt spid="3">
                                            <p:txEl>
                                              <p:pRg st="11" end="11"/>
                                            </p:txEl>
                                          </p:spTgt>
                                        </p:tgtEl>
                                      </p:cBhvr>
                                      <p:to x="100000" y="90000"/>
                                    </p:animScale>
                                    <p:animScale>
                                      <p:cBhvr>
                                        <p:cTn id="194" dur="830" decel="50000">
                                          <p:stCondLst>
                                            <p:cond delay="8340"/>
                                          </p:stCondLst>
                                        </p:cTn>
                                        <p:tgtEl>
                                          <p:spTgt spid="3">
                                            <p:txEl>
                                              <p:pRg st="11" end="11"/>
                                            </p:txEl>
                                          </p:spTgt>
                                        </p:tgtEl>
                                      </p:cBhvr>
                                      <p:to x="100000" y="100000"/>
                                    </p:animScale>
                                    <p:animScale>
                                      <p:cBhvr>
                                        <p:cTn id="195" dur="130">
                                          <p:stCondLst>
                                            <p:cond delay="9040"/>
                                          </p:stCondLst>
                                        </p:cTn>
                                        <p:tgtEl>
                                          <p:spTgt spid="3">
                                            <p:txEl>
                                              <p:pRg st="11" end="11"/>
                                            </p:txEl>
                                          </p:spTgt>
                                        </p:tgtEl>
                                      </p:cBhvr>
                                      <p:to x="100000" y="95000"/>
                                    </p:animScale>
                                    <p:animScale>
                                      <p:cBhvr>
                                        <p:cTn id="196" dur="830" decel="50000">
                                          <p:stCondLst>
                                            <p:cond delay="9170"/>
                                          </p:stCondLst>
                                        </p:cTn>
                                        <p:tgtEl>
                                          <p:spTgt spid="3">
                                            <p:txEl>
                                              <p:pRg st="11" end="11"/>
                                            </p:txEl>
                                          </p:spTgt>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3">
                                            <p:txEl>
                                              <p:pRg st="12" end="12"/>
                                            </p:txEl>
                                          </p:spTgt>
                                        </p:tgtEl>
                                        <p:attrNameLst>
                                          <p:attrName>style.visibility</p:attrName>
                                        </p:attrNameLst>
                                      </p:cBhvr>
                                      <p:to>
                                        <p:strVal val="visible"/>
                                      </p:to>
                                    </p:set>
                                    <p:animEffect transition="in" filter="wipe(down)">
                                      <p:cBhvr>
                                        <p:cTn id="199" dur="2900">
                                          <p:stCondLst>
                                            <p:cond delay="0"/>
                                          </p:stCondLst>
                                        </p:cTn>
                                        <p:tgtEl>
                                          <p:spTgt spid="3">
                                            <p:txEl>
                                              <p:pRg st="12" end="12"/>
                                            </p:txEl>
                                          </p:spTgt>
                                        </p:tgtEl>
                                      </p:cBhvr>
                                    </p:animEffect>
                                    <p:anim calcmode="lin" valueType="num">
                                      <p:cBhvr>
                                        <p:cTn id="200" dur="9110"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201" dur="3320"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202" dur="3320" tmFilter="0, 0; 0.125,0.2665; 0.25,0.4; 0.375,0.465; 0.5,0.5;  0.625,0.535; 0.75,0.6; 0.875,0.7335; 1,1">
                                          <p:stCondLst>
                                            <p:cond delay="3320"/>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203" dur="1660" tmFilter="0, 0; 0.125,0.2665; 0.25,0.4; 0.375,0.465; 0.5,0.5;  0.625,0.535; 0.75,0.6; 0.875,0.7335; 1,1">
                                          <p:stCondLst>
                                            <p:cond delay="6620"/>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204" dur="820" tmFilter="0, 0; 0.125,0.2665; 0.25,0.4; 0.375,0.465; 0.5,0.5;  0.625,0.535; 0.75,0.6; 0.875,0.7335; 1,1">
                                          <p:stCondLst>
                                            <p:cond delay="8280"/>
                                          </p:stCondLst>
                                        </p:cTn>
                                        <p:tgtEl>
                                          <p:spTgt spid="3">
                                            <p:txEl>
                                              <p:pRg st="12" end="12"/>
                                            </p:txEl>
                                          </p:spTgt>
                                        </p:tgtEl>
                                        <p:attrNameLst>
                                          <p:attrName>ppt_y</p:attrName>
                                        </p:attrNameLst>
                                      </p:cBhvr>
                                      <p:tavLst>
                                        <p:tav tm="0" fmla="#ppt_y-sin(pi*$)/81">
                                          <p:val>
                                            <p:fltVal val="0"/>
                                          </p:val>
                                        </p:tav>
                                        <p:tav tm="100000">
                                          <p:val>
                                            <p:fltVal val="1"/>
                                          </p:val>
                                        </p:tav>
                                      </p:tavLst>
                                    </p:anim>
                                    <p:animScale>
                                      <p:cBhvr>
                                        <p:cTn id="205" dur="130">
                                          <p:stCondLst>
                                            <p:cond delay="3250"/>
                                          </p:stCondLst>
                                        </p:cTn>
                                        <p:tgtEl>
                                          <p:spTgt spid="3">
                                            <p:txEl>
                                              <p:pRg st="12" end="12"/>
                                            </p:txEl>
                                          </p:spTgt>
                                        </p:tgtEl>
                                      </p:cBhvr>
                                      <p:to x="100000" y="60000"/>
                                    </p:animScale>
                                    <p:animScale>
                                      <p:cBhvr>
                                        <p:cTn id="206" dur="830" decel="50000">
                                          <p:stCondLst>
                                            <p:cond delay="3380"/>
                                          </p:stCondLst>
                                        </p:cTn>
                                        <p:tgtEl>
                                          <p:spTgt spid="3">
                                            <p:txEl>
                                              <p:pRg st="12" end="12"/>
                                            </p:txEl>
                                          </p:spTgt>
                                        </p:tgtEl>
                                      </p:cBhvr>
                                      <p:to x="100000" y="100000"/>
                                    </p:animScale>
                                    <p:animScale>
                                      <p:cBhvr>
                                        <p:cTn id="207" dur="130">
                                          <p:stCondLst>
                                            <p:cond delay="6560"/>
                                          </p:stCondLst>
                                        </p:cTn>
                                        <p:tgtEl>
                                          <p:spTgt spid="3">
                                            <p:txEl>
                                              <p:pRg st="12" end="12"/>
                                            </p:txEl>
                                          </p:spTgt>
                                        </p:tgtEl>
                                      </p:cBhvr>
                                      <p:to x="100000" y="80000"/>
                                    </p:animScale>
                                    <p:animScale>
                                      <p:cBhvr>
                                        <p:cTn id="208" dur="830" decel="50000">
                                          <p:stCondLst>
                                            <p:cond delay="6690"/>
                                          </p:stCondLst>
                                        </p:cTn>
                                        <p:tgtEl>
                                          <p:spTgt spid="3">
                                            <p:txEl>
                                              <p:pRg st="12" end="12"/>
                                            </p:txEl>
                                          </p:spTgt>
                                        </p:tgtEl>
                                      </p:cBhvr>
                                      <p:to x="100000" y="100000"/>
                                    </p:animScale>
                                    <p:animScale>
                                      <p:cBhvr>
                                        <p:cTn id="209" dur="130">
                                          <p:stCondLst>
                                            <p:cond delay="8210"/>
                                          </p:stCondLst>
                                        </p:cTn>
                                        <p:tgtEl>
                                          <p:spTgt spid="3">
                                            <p:txEl>
                                              <p:pRg st="12" end="12"/>
                                            </p:txEl>
                                          </p:spTgt>
                                        </p:tgtEl>
                                      </p:cBhvr>
                                      <p:to x="100000" y="90000"/>
                                    </p:animScale>
                                    <p:animScale>
                                      <p:cBhvr>
                                        <p:cTn id="210" dur="830" decel="50000">
                                          <p:stCondLst>
                                            <p:cond delay="8340"/>
                                          </p:stCondLst>
                                        </p:cTn>
                                        <p:tgtEl>
                                          <p:spTgt spid="3">
                                            <p:txEl>
                                              <p:pRg st="12" end="12"/>
                                            </p:txEl>
                                          </p:spTgt>
                                        </p:tgtEl>
                                      </p:cBhvr>
                                      <p:to x="100000" y="100000"/>
                                    </p:animScale>
                                    <p:animScale>
                                      <p:cBhvr>
                                        <p:cTn id="211" dur="130">
                                          <p:stCondLst>
                                            <p:cond delay="9040"/>
                                          </p:stCondLst>
                                        </p:cTn>
                                        <p:tgtEl>
                                          <p:spTgt spid="3">
                                            <p:txEl>
                                              <p:pRg st="12" end="12"/>
                                            </p:txEl>
                                          </p:spTgt>
                                        </p:tgtEl>
                                      </p:cBhvr>
                                      <p:to x="100000" y="95000"/>
                                    </p:animScale>
                                    <p:animScale>
                                      <p:cBhvr>
                                        <p:cTn id="212" dur="830" decel="50000">
                                          <p:stCondLst>
                                            <p:cond delay="9170"/>
                                          </p:stCondLst>
                                        </p:cTn>
                                        <p:tgtEl>
                                          <p:spTgt spid="3">
                                            <p:txEl>
                                              <p:pRg st="12" end="12"/>
                                            </p:txEl>
                                          </p:spTgt>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3">
                                            <p:txEl>
                                              <p:pRg st="13" end="13"/>
                                            </p:txEl>
                                          </p:spTgt>
                                        </p:tgtEl>
                                        <p:attrNameLst>
                                          <p:attrName>style.visibility</p:attrName>
                                        </p:attrNameLst>
                                      </p:cBhvr>
                                      <p:to>
                                        <p:strVal val="visible"/>
                                      </p:to>
                                    </p:set>
                                    <p:animEffect transition="in" filter="wipe(down)">
                                      <p:cBhvr>
                                        <p:cTn id="215" dur="2900">
                                          <p:stCondLst>
                                            <p:cond delay="0"/>
                                          </p:stCondLst>
                                        </p:cTn>
                                        <p:tgtEl>
                                          <p:spTgt spid="3">
                                            <p:txEl>
                                              <p:pRg st="13" end="13"/>
                                            </p:txEl>
                                          </p:spTgt>
                                        </p:tgtEl>
                                      </p:cBhvr>
                                    </p:animEffect>
                                    <p:anim calcmode="lin" valueType="num">
                                      <p:cBhvr>
                                        <p:cTn id="216" dur="9110"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217" dur="3320"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218" dur="3320" tmFilter="0, 0; 0.125,0.2665; 0.25,0.4; 0.375,0.465; 0.5,0.5;  0.625,0.535; 0.75,0.6; 0.875,0.7335; 1,1">
                                          <p:stCondLst>
                                            <p:cond delay="3320"/>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219" dur="1660" tmFilter="0, 0; 0.125,0.2665; 0.25,0.4; 0.375,0.465; 0.5,0.5;  0.625,0.535; 0.75,0.6; 0.875,0.7335; 1,1">
                                          <p:stCondLst>
                                            <p:cond delay="6620"/>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220" dur="820" tmFilter="0, 0; 0.125,0.2665; 0.25,0.4; 0.375,0.465; 0.5,0.5;  0.625,0.535; 0.75,0.6; 0.875,0.7335; 1,1">
                                          <p:stCondLst>
                                            <p:cond delay="8280"/>
                                          </p:stCondLst>
                                        </p:cTn>
                                        <p:tgtEl>
                                          <p:spTgt spid="3">
                                            <p:txEl>
                                              <p:pRg st="13" end="13"/>
                                            </p:txEl>
                                          </p:spTgt>
                                        </p:tgtEl>
                                        <p:attrNameLst>
                                          <p:attrName>ppt_y</p:attrName>
                                        </p:attrNameLst>
                                      </p:cBhvr>
                                      <p:tavLst>
                                        <p:tav tm="0" fmla="#ppt_y-sin(pi*$)/81">
                                          <p:val>
                                            <p:fltVal val="0"/>
                                          </p:val>
                                        </p:tav>
                                        <p:tav tm="100000">
                                          <p:val>
                                            <p:fltVal val="1"/>
                                          </p:val>
                                        </p:tav>
                                      </p:tavLst>
                                    </p:anim>
                                    <p:animScale>
                                      <p:cBhvr>
                                        <p:cTn id="221" dur="130">
                                          <p:stCondLst>
                                            <p:cond delay="3250"/>
                                          </p:stCondLst>
                                        </p:cTn>
                                        <p:tgtEl>
                                          <p:spTgt spid="3">
                                            <p:txEl>
                                              <p:pRg st="13" end="13"/>
                                            </p:txEl>
                                          </p:spTgt>
                                        </p:tgtEl>
                                      </p:cBhvr>
                                      <p:to x="100000" y="60000"/>
                                    </p:animScale>
                                    <p:animScale>
                                      <p:cBhvr>
                                        <p:cTn id="222" dur="830" decel="50000">
                                          <p:stCondLst>
                                            <p:cond delay="3380"/>
                                          </p:stCondLst>
                                        </p:cTn>
                                        <p:tgtEl>
                                          <p:spTgt spid="3">
                                            <p:txEl>
                                              <p:pRg st="13" end="13"/>
                                            </p:txEl>
                                          </p:spTgt>
                                        </p:tgtEl>
                                      </p:cBhvr>
                                      <p:to x="100000" y="100000"/>
                                    </p:animScale>
                                    <p:animScale>
                                      <p:cBhvr>
                                        <p:cTn id="223" dur="130">
                                          <p:stCondLst>
                                            <p:cond delay="6560"/>
                                          </p:stCondLst>
                                        </p:cTn>
                                        <p:tgtEl>
                                          <p:spTgt spid="3">
                                            <p:txEl>
                                              <p:pRg st="13" end="13"/>
                                            </p:txEl>
                                          </p:spTgt>
                                        </p:tgtEl>
                                      </p:cBhvr>
                                      <p:to x="100000" y="80000"/>
                                    </p:animScale>
                                    <p:animScale>
                                      <p:cBhvr>
                                        <p:cTn id="224" dur="830" decel="50000">
                                          <p:stCondLst>
                                            <p:cond delay="6690"/>
                                          </p:stCondLst>
                                        </p:cTn>
                                        <p:tgtEl>
                                          <p:spTgt spid="3">
                                            <p:txEl>
                                              <p:pRg st="13" end="13"/>
                                            </p:txEl>
                                          </p:spTgt>
                                        </p:tgtEl>
                                      </p:cBhvr>
                                      <p:to x="100000" y="100000"/>
                                    </p:animScale>
                                    <p:animScale>
                                      <p:cBhvr>
                                        <p:cTn id="225" dur="130">
                                          <p:stCondLst>
                                            <p:cond delay="8210"/>
                                          </p:stCondLst>
                                        </p:cTn>
                                        <p:tgtEl>
                                          <p:spTgt spid="3">
                                            <p:txEl>
                                              <p:pRg st="13" end="13"/>
                                            </p:txEl>
                                          </p:spTgt>
                                        </p:tgtEl>
                                      </p:cBhvr>
                                      <p:to x="100000" y="90000"/>
                                    </p:animScale>
                                    <p:animScale>
                                      <p:cBhvr>
                                        <p:cTn id="226" dur="830" decel="50000">
                                          <p:stCondLst>
                                            <p:cond delay="8340"/>
                                          </p:stCondLst>
                                        </p:cTn>
                                        <p:tgtEl>
                                          <p:spTgt spid="3">
                                            <p:txEl>
                                              <p:pRg st="13" end="13"/>
                                            </p:txEl>
                                          </p:spTgt>
                                        </p:tgtEl>
                                      </p:cBhvr>
                                      <p:to x="100000" y="100000"/>
                                    </p:animScale>
                                    <p:animScale>
                                      <p:cBhvr>
                                        <p:cTn id="227" dur="130">
                                          <p:stCondLst>
                                            <p:cond delay="9040"/>
                                          </p:stCondLst>
                                        </p:cTn>
                                        <p:tgtEl>
                                          <p:spTgt spid="3">
                                            <p:txEl>
                                              <p:pRg st="13" end="13"/>
                                            </p:txEl>
                                          </p:spTgt>
                                        </p:tgtEl>
                                      </p:cBhvr>
                                      <p:to x="100000" y="95000"/>
                                    </p:animScale>
                                    <p:animScale>
                                      <p:cBhvr>
                                        <p:cTn id="228" dur="830" decel="50000">
                                          <p:stCondLst>
                                            <p:cond delay="9170"/>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324600"/>
          </a:xfrm>
        </p:spPr>
        <p:txBody>
          <a:bodyPr>
            <a:noAutofit/>
          </a:bodyPr>
          <a:lstStyle/>
          <a:p>
            <a:pPr marL="1417320" lvl="5" indent="0">
              <a:buNone/>
            </a:pPr>
            <a:endParaRPr lang="en-US" sz="2400" dirty="0" smtClean="0"/>
          </a:p>
          <a:p>
            <a:pPr marL="1417320" lvl="5" indent="0">
              <a:buNone/>
            </a:pPr>
            <a:r>
              <a:rPr lang="en-US" sz="2400" dirty="0" smtClean="0"/>
              <a:t> </a:t>
            </a:r>
            <a:r>
              <a:rPr lang="en-US" sz="2400" dirty="0"/>
              <a:t>for(i=0;i&lt;</a:t>
            </a:r>
            <a:r>
              <a:rPr lang="en-US" sz="2400" dirty="0" err="1"/>
              <a:t>n;i</a:t>
            </a:r>
            <a:r>
              <a:rPr lang="en-US" sz="2400" dirty="0"/>
              <a:t>++)</a:t>
            </a:r>
          </a:p>
          <a:p>
            <a:pPr marL="1417320" lvl="5" indent="0">
              <a:buNone/>
            </a:pPr>
            <a:r>
              <a:rPr lang="en-US" sz="2400" dirty="0"/>
              <a:t>  {</a:t>
            </a:r>
          </a:p>
          <a:p>
            <a:pPr marL="1417320" lvl="5" indent="0">
              <a:buNone/>
            </a:pPr>
            <a:r>
              <a:rPr lang="en-US" sz="2400" dirty="0"/>
              <a:t>    </a:t>
            </a:r>
            <a:r>
              <a:rPr lang="en-US" sz="2400" dirty="0" err="1"/>
              <a:t>scanf</a:t>
            </a:r>
            <a:r>
              <a:rPr lang="en-US" sz="2400" dirty="0"/>
              <a:t>("%s",</a:t>
            </a:r>
            <a:r>
              <a:rPr lang="en-US" sz="2400" dirty="0" err="1"/>
              <a:t>e_p</a:t>
            </a:r>
            <a:r>
              <a:rPr lang="en-US" sz="2400" dirty="0"/>
              <a:t>[i].product);</a:t>
            </a:r>
          </a:p>
          <a:p>
            <a:pPr marL="1417320" lvl="5" indent="0">
              <a:buNone/>
            </a:pPr>
            <a:r>
              <a:rPr lang="en-US" sz="2400" dirty="0"/>
              <a:t>    </a:t>
            </a:r>
            <a:r>
              <a:rPr lang="en-US" sz="2400" dirty="0" err="1"/>
              <a:t>scanf</a:t>
            </a:r>
            <a:r>
              <a:rPr lang="en-US" sz="2400" dirty="0"/>
              <a:t>("%f",&amp;</a:t>
            </a:r>
            <a:r>
              <a:rPr lang="en-US" sz="2400" dirty="0" err="1"/>
              <a:t>e_p</a:t>
            </a:r>
            <a:r>
              <a:rPr lang="en-US" sz="2400" dirty="0"/>
              <a:t>[i].h);</a:t>
            </a:r>
          </a:p>
          <a:p>
            <a:pPr marL="1417320" lvl="5" indent="0">
              <a:buNone/>
            </a:pPr>
            <a:r>
              <a:rPr lang="en-US" sz="2400" dirty="0"/>
              <a:t>    </a:t>
            </a:r>
            <a:r>
              <a:rPr lang="en-US" sz="2400" dirty="0" err="1"/>
              <a:t>scanf</a:t>
            </a:r>
            <a:r>
              <a:rPr lang="en-US" sz="2400" dirty="0"/>
              <a:t>("%f",&amp;</a:t>
            </a:r>
            <a:r>
              <a:rPr lang="en-US" sz="2400" dirty="0" err="1"/>
              <a:t>e_p</a:t>
            </a:r>
            <a:r>
              <a:rPr lang="en-US" sz="2400" dirty="0"/>
              <a:t>[i].m);</a:t>
            </a:r>
          </a:p>
          <a:p>
            <a:pPr marL="1417320" lvl="5" indent="0">
              <a:buNone/>
            </a:pPr>
            <a:r>
              <a:rPr lang="en-US" sz="2400" dirty="0"/>
              <a:t>    </a:t>
            </a:r>
            <a:r>
              <a:rPr lang="en-US" sz="2400" dirty="0" err="1"/>
              <a:t>scanf</a:t>
            </a:r>
            <a:r>
              <a:rPr lang="en-US" sz="2400" dirty="0"/>
              <a:t>("%lf",&amp;</a:t>
            </a:r>
            <a:r>
              <a:rPr lang="en-US" sz="2400" dirty="0" err="1"/>
              <a:t>e_p</a:t>
            </a:r>
            <a:r>
              <a:rPr lang="en-US" sz="2400" dirty="0"/>
              <a:t>[i].</a:t>
            </a:r>
            <a:r>
              <a:rPr lang="en-US" sz="2400" dirty="0" err="1"/>
              <a:t>p_kwh</a:t>
            </a:r>
            <a:r>
              <a:rPr lang="en-US" sz="2400" dirty="0"/>
              <a:t>);</a:t>
            </a:r>
          </a:p>
          <a:p>
            <a:pPr marL="1417320" lvl="5" indent="0">
              <a:buNone/>
            </a:pPr>
            <a:r>
              <a:rPr lang="en-US" sz="2400" dirty="0"/>
              <a:t>  }</a:t>
            </a:r>
          </a:p>
          <a:p>
            <a:pPr marL="1417320" lvl="5" indent="0">
              <a:buNone/>
            </a:pPr>
            <a:r>
              <a:rPr lang="en-US" sz="2400" dirty="0"/>
              <a:t>  </a:t>
            </a:r>
            <a:r>
              <a:rPr lang="en-US" sz="2400" dirty="0" err="1"/>
              <a:t>printf</a:t>
            </a:r>
            <a:r>
              <a:rPr lang="en-US" sz="2400" dirty="0"/>
              <a:t>("\n\</a:t>
            </a:r>
            <a:r>
              <a:rPr lang="en-US" sz="2400" dirty="0" err="1"/>
              <a:t>nProducts</a:t>
            </a:r>
            <a:r>
              <a:rPr lang="en-US" sz="2400" dirty="0"/>
              <a:t>' Name\t  Running Time\t\</a:t>
            </a:r>
            <a:r>
              <a:rPr lang="en-US" sz="2400" dirty="0" err="1"/>
              <a:t>tTaka</a:t>
            </a:r>
            <a:r>
              <a:rPr lang="en-US" sz="2400" dirty="0"/>
              <a:t> Per Kwh\t\</a:t>
            </a:r>
            <a:r>
              <a:rPr lang="en-US" sz="2400" dirty="0" err="1"/>
              <a:t>tUnit</a:t>
            </a:r>
            <a:r>
              <a:rPr lang="en-US" sz="2400" dirty="0"/>
              <a:t> per Product");</a:t>
            </a:r>
          </a:p>
          <a:p>
            <a:pPr marL="1417320" lvl="5" indent="0">
              <a:buNone/>
            </a:pPr>
            <a:r>
              <a:rPr lang="en-US" sz="2400" dirty="0"/>
              <a:t>  for(i=0;i&lt;</a:t>
            </a:r>
            <a:r>
              <a:rPr lang="en-US" sz="2400" dirty="0" err="1"/>
              <a:t>n;i</a:t>
            </a:r>
            <a:r>
              <a:rPr lang="en-US" sz="2400" dirty="0"/>
              <a:t>++)</a:t>
            </a:r>
          </a:p>
          <a:p>
            <a:pPr marL="1417320" lvl="5" indent="0">
              <a:buNone/>
            </a:pPr>
            <a:r>
              <a:rPr lang="en-US" sz="2400" dirty="0"/>
              <a:t>  {</a:t>
            </a:r>
          </a:p>
          <a:p>
            <a:pPr marL="1417320" lvl="5" indent="0">
              <a:buNone/>
            </a:pPr>
            <a:r>
              <a:rPr lang="en-US" sz="2400" dirty="0"/>
              <a:t>    </a:t>
            </a:r>
            <a:r>
              <a:rPr lang="en-US" sz="2400" dirty="0" err="1"/>
              <a:t>printf</a:t>
            </a:r>
            <a:r>
              <a:rPr lang="en-US" sz="2400" dirty="0"/>
              <a:t>("\</a:t>
            </a:r>
            <a:r>
              <a:rPr lang="en-US" sz="2400" dirty="0" err="1"/>
              <a:t>n%s</a:t>
            </a:r>
            <a:r>
              <a:rPr lang="en-US" sz="2400" dirty="0"/>
              <a:t>",</a:t>
            </a:r>
            <a:r>
              <a:rPr lang="en-US" sz="2400" dirty="0" err="1"/>
              <a:t>e_p</a:t>
            </a:r>
            <a:r>
              <a:rPr lang="en-US" sz="2400" dirty="0"/>
              <a:t>[i].product);</a:t>
            </a:r>
          </a:p>
          <a:p>
            <a:pPr marL="1417320" lvl="5" indent="0">
              <a:buNone/>
            </a:pPr>
            <a:r>
              <a:rPr lang="en-US" sz="2400" dirty="0"/>
              <a:t>    </a:t>
            </a:r>
            <a:r>
              <a:rPr lang="en-US" sz="2400" dirty="0" err="1"/>
              <a:t>e_p</a:t>
            </a:r>
            <a:r>
              <a:rPr lang="en-US" sz="2400" dirty="0"/>
              <a:t>[i].</a:t>
            </a:r>
            <a:r>
              <a:rPr lang="en-US" sz="2400" dirty="0" err="1"/>
              <a:t>whole_time</a:t>
            </a:r>
            <a:r>
              <a:rPr lang="en-US" sz="2400" dirty="0"/>
              <a:t>=</a:t>
            </a:r>
            <a:r>
              <a:rPr lang="en-US" sz="2400" dirty="0" err="1"/>
              <a:t>spti</a:t>
            </a:r>
            <a:r>
              <a:rPr lang="en-US" sz="2400" dirty="0"/>
              <a:t>(</a:t>
            </a:r>
            <a:r>
              <a:rPr lang="en-US" sz="2400" dirty="0" err="1"/>
              <a:t>e_p</a:t>
            </a:r>
            <a:r>
              <a:rPr lang="en-US" sz="2400" dirty="0"/>
              <a:t>[i].</a:t>
            </a:r>
            <a:r>
              <a:rPr lang="en-US" sz="2400" dirty="0" err="1"/>
              <a:t>h,e_p</a:t>
            </a:r>
            <a:r>
              <a:rPr lang="en-US" sz="2400" dirty="0"/>
              <a:t>[i].m);</a:t>
            </a:r>
          </a:p>
          <a:p>
            <a:pPr marL="1417320" lvl="5" indent="0">
              <a:buNone/>
            </a:pPr>
            <a:r>
              <a:rPr lang="en-US" sz="2400" dirty="0"/>
              <a:t>    </a:t>
            </a:r>
          </a:p>
        </p:txBody>
      </p:sp>
    </p:spTree>
    <p:extLst>
      <p:ext uri="{BB962C8B-B14F-4D97-AF65-F5344CB8AC3E}">
        <p14:creationId xmlns:p14="http://schemas.microsoft.com/office/powerpoint/2010/main" val="906779365"/>
      </p:ext>
    </p:extLst>
  </p:cSld>
  <p:clrMapOvr>
    <a:masterClrMapping/>
  </p:clrMapOvr>
  <mc:AlternateContent xmlns:mc="http://schemas.openxmlformats.org/markup-compatibility/2006">
    <mc:Choice xmlns:p14="http://schemas.microsoft.com/office/powerpoint/2010/main" Requires="p14">
      <p:transition spd="slow" p14:dur="6000" advTm="5000">
        <p:pull/>
      </p:transition>
    </mc:Choice>
    <mc:Fallback>
      <p:transition spd="slow" advTm="5000">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2900">
                                          <p:stCondLst>
                                            <p:cond delay="0"/>
                                          </p:stCondLst>
                                        </p:cTn>
                                        <p:tgtEl>
                                          <p:spTgt spid="3">
                                            <p:txEl>
                                              <p:pRg st="1" end="1"/>
                                            </p:txEl>
                                          </p:spTgt>
                                        </p:tgtEl>
                                      </p:cBhvr>
                                    </p:animEffect>
                                    <p:anim calcmode="lin" valueType="num">
                                      <p:cBhvr>
                                        <p:cTn id="8" dur="9110"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3320"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3320" tmFilter="0, 0; 0.125,0.2665; 0.25,0.4; 0.375,0.465; 0.5,0.5;  0.625,0.535; 0.75,0.6; 0.875,0.7335; 1,1">
                                          <p:stCondLst>
                                            <p:cond delay="3320"/>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1660" tmFilter="0, 0; 0.125,0.2665; 0.25,0.4; 0.375,0.465; 0.5,0.5;  0.625,0.535; 0.75,0.6; 0.875,0.7335; 1,1">
                                          <p:stCondLst>
                                            <p:cond delay="6620"/>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820" tmFilter="0, 0; 0.125,0.2665; 0.25,0.4; 0.375,0.465; 0.5,0.5;  0.625,0.535; 0.75,0.6; 0.875,0.7335; 1,1">
                                          <p:stCondLst>
                                            <p:cond delay="8280"/>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130">
                                          <p:stCondLst>
                                            <p:cond delay="3250"/>
                                          </p:stCondLst>
                                        </p:cTn>
                                        <p:tgtEl>
                                          <p:spTgt spid="3">
                                            <p:txEl>
                                              <p:pRg st="1" end="1"/>
                                            </p:txEl>
                                          </p:spTgt>
                                        </p:tgtEl>
                                      </p:cBhvr>
                                      <p:to x="100000" y="60000"/>
                                    </p:animScale>
                                    <p:animScale>
                                      <p:cBhvr>
                                        <p:cTn id="14" dur="830" decel="50000">
                                          <p:stCondLst>
                                            <p:cond delay="3380"/>
                                          </p:stCondLst>
                                        </p:cTn>
                                        <p:tgtEl>
                                          <p:spTgt spid="3">
                                            <p:txEl>
                                              <p:pRg st="1" end="1"/>
                                            </p:txEl>
                                          </p:spTgt>
                                        </p:tgtEl>
                                      </p:cBhvr>
                                      <p:to x="100000" y="100000"/>
                                    </p:animScale>
                                    <p:animScale>
                                      <p:cBhvr>
                                        <p:cTn id="15" dur="130">
                                          <p:stCondLst>
                                            <p:cond delay="6560"/>
                                          </p:stCondLst>
                                        </p:cTn>
                                        <p:tgtEl>
                                          <p:spTgt spid="3">
                                            <p:txEl>
                                              <p:pRg st="1" end="1"/>
                                            </p:txEl>
                                          </p:spTgt>
                                        </p:tgtEl>
                                      </p:cBhvr>
                                      <p:to x="100000" y="80000"/>
                                    </p:animScale>
                                    <p:animScale>
                                      <p:cBhvr>
                                        <p:cTn id="16" dur="830" decel="50000">
                                          <p:stCondLst>
                                            <p:cond delay="6690"/>
                                          </p:stCondLst>
                                        </p:cTn>
                                        <p:tgtEl>
                                          <p:spTgt spid="3">
                                            <p:txEl>
                                              <p:pRg st="1" end="1"/>
                                            </p:txEl>
                                          </p:spTgt>
                                        </p:tgtEl>
                                      </p:cBhvr>
                                      <p:to x="100000" y="100000"/>
                                    </p:animScale>
                                    <p:animScale>
                                      <p:cBhvr>
                                        <p:cTn id="17" dur="130">
                                          <p:stCondLst>
                                            <p:cond delay="8210"/>
                                          </p:stCondLst>
                                        </p:cTn>
                                        <p:tgtEl>
                                          <p:spTgt spid="3">
                                            <p:txEl>
                                              <p:pRg st="1" end="1"/>
                                            </p:txEl>
                                          </p:spTgt>
                                        </p:tgtEl>
                                      </p:cBhvr>
                                      <p:to x="100000" y="90000"/>
                                    </p:animScale>
                                    <p:animScale>
                                      <p:cBhvr>
                                        <p:cTn id="18" dur="830" decel="50000">
                                          <p:stCondLst>
                                            <p:cond delay="8340"/>
                                          </p:stCondLst>
                                        </p:cTn>
                                        <p:tgtEl>
                                          <p:spTgt spid="3">
                                            <p:txEl>
                                              <p:pRg st="1" end="1"/>
                                            </p:txEl>
                                          </p:spTgt>
                                        </p:tgtEl>
                                      </p:cBhvr>
                                      <p:to x="100000" y="100000"/>
                                    </p:animScale>
                                    <p:animScale>
                                      <p:cBhvr>
                                        <p:cTn id="19" dur="130">
                                          <p:stCondLst>
                                            <p:cond delay="9040"/>
                                          </p:stCondLst>
                                        </p:cTn>
                                        <p:tgtEl>
                                          <p:spTgt spid="3">
                                            <p:txEl>
                                              <p:pRg st="1" end="1"/>
                                            </p:txEl>
                                          </p:spTgt>
                                        </p:tgtEl>
                                      </p:cBhvr>
                                      <p:to x="100000" y="95000"/>
                                    </p:animScale>
                                    <p:animScale>
                                      <p:cBhvr>
                                        <p:cTn id="20" dur="830" decel="50000">
                                          <p:stCondLst>
                                            <p:cond delay="9170"/>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2900">
                                          <p:stCondLst>
                                            <p:cond delay="0"/>
                                          </p:stCondLst>
                                        </p:cTn>
                                        <p:tgtEl>
                                          <p:spTgt spid="3">
                                            <p:txEl>
                                              <p:pRg st="2" end="2"/>
                                            </p:txEl>
                                          </p:spTgt>
                                        </p:tgtEl>
                                      </p:cBhvr>
                                    </p:animEffect>
                                    <p:anim calcmode="lin" valueType="num">
                                      <p:cBhvr>
                                        <p:cTn id="24" dur="9110"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3320"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3320" tmFilter="0, 0; 0.125,0.2665; 0.25,0.4; 0.375,0.465; 0.5,0.5;  0.625,0.535; 0.75,0.6; 0.875,0.7335; 1,1">
                                          <p:stCondLst>
                                            <p:cond delay="3320"/>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1660" tmFilter="0, 0; 0.125,0.2665; 0.25,0.4; 0.375,0.465; 0.5,0.5;  0.625,0.535; 0.75,0.6; 0.875,0.7335; 1,1">
                                          <p:stCondLst>
                                            <p:cond delay="6620"/>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820" tmFilter="0, 0; 0.125,0.2665; 0.25,0.4; 0.375,0.465; 0.5,0.5;  0.625,0.535; 0.75,0.6; 0.875,0.7335; 1,1">
                                          <p:stCondLst>
                                            <p:cond delay="8280"/>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130">
                                          <p:stCondLst>
                                            <p:cond delay="3250"/>
                                          </p:stCondLst>
                                        </p:cTn>
                                        <p:tgtEl>
                                          <p:spTgt spid="3">
                                            <p:txEl>
                                              <p:pRg st="2" end="2"/>
                                            </p:txEl>
                                          </p:spTgt>
                                        </p:tgtEl>
                                      </p:cBhvr>
                                      <p:to x="100000" y="60000"/>
                                    </p:animScale>
                                    <p:animScale>
                                      <p:cBhvr>
                                        <p:cTn id="30" dur="830" decel="50000">
                                          <p:stCondLst>
                                            <p:cond delay="3380"/>
                                          </p:stCondLst>
                                        </p:cTn>
                                        <p:tgtEl>
                                          <p:spTgt spid="3">
                                            <p:txEl>
                                              <p:pRg st="2" end="2"/>
                                            </p:txEl>
                                          </p:spTgt>
                                        </p:tgtEl>
                                      </p:cBhvr>
                                      <p:to x="100000" y="100000"/>
                                    </p:animScale>
                                    <p:animScale>
                                      <p:cBhvr>
                                        <p:cTn id="31" dur="130">
                                          <p:stCondLst>
                                            <p:cond delay="6560"/>
                                          </p:stCondLst>
                                        </p:cTn>
                                        <p:tgtEl>
                                          <p:spTgt spid="3">
                                            <p:txEl>
                                              <p:pRg st="2" end="2"/>
                                            </p:txEl>
                                          </p:spTgt>
                                        </p:tgtEl>
                                      </p:cBhvr>
                                      <p:to x="100000" y="80000"/>
                                    </p:animScale>
                                    <p:animScale>
                                      <p:cBhvr>
                                        <p:cTn id="32" dur="830" decel="50000">
                                          <p:stCondLst>
                                            <p:cond delay="6690"/>
                                          </p:stCondLst>
                                        </p:cTn>
                                        <p:tgtEl>
                                          <p:spTgt spid="3">
                                            <p:txEl>
                                              <p:pRg st="2" end="2"/>
                                            </p:txEl>
                                          </p:spTgt>
                                        </p:tgtEl>
                                      </p:cBhvr>
                                      <p:to x="100000" y="100000"/>
                                    </p:animScale>
                                    <p:animScale>
                                      <p:cBhvr>
                                        <p:cTn id="33" dur="130">
                                          <p:stCondLst>
                                            <p:cond delay="8210"/>
                                          </p:stCondLst>
                                        </p:cTn>
                                        <p:tgtEl>
                                          <p:spTgt spid="3">
                                            <p:txEl>
                                              <p:pRg st="2" end="2"/>
                                            </p:txEl>
                                          </p:spTgt>
                                        </p:tgtEl>
                                      </p:cBhvr>
                                      <p:to x="100000" y="90000"/>
                                    </p:animScale>
                                    <p:animScale>
                                      <p:cBhvr>
                                        <p:cTn id="34" dur="830" decel="50000">
                                          <p:stCondLst>
                                            <p:cond delay="8340"/>
                                          </p:stCondLst>
                                        </p:cTn>
                                        <p:tgtEl>
                                          <p:spTgt spid="3">
                                            <p:txEl>
                                              <p:pRg st="2" end="2"/>
                                            </p:txEl>
                                          </p:spTgt>
                                        </p:tgtEl>
                                      </p:cBhvr>
                                      <p:to x="100000" y="100000"/>
                                    </p:animScale>
                                    <p:animScale>
                                      <p:cBhvr>
                                        <p:cTn id="35" dur="130">
                                          <p:stCondLst>
                                            <p:cond delay="9040"/>
                                          </p:stCondLst>
                                        </p:cTn>
                                        <p:tgtEl>
                                          <p:spTgt spid="3">
                                            <p:txEl>
                                              <p:pRg st="2" end="2"/>
                                            </p:txEl>
                                          </p:spTgt>
                                        </p:tgtEl>
                                      </p:cBhvr>
                                      <p:to x="100000" y="95000"/>
                                    </p:animScale>
                                    <p:animScale>
                                      <p:cBhvr>
                                        <p:cTn id="36" dur="830" decel="50000">
                                          <p:stCondLst>
                                            <p:cond delay="9170"/>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2900">
                                          <p:stCondLst>
                                            <p:cond delay="0"/>
                                          </p:stCondLst>
                                        </p:cTn>
                                        <p:tgtEl>
                                          <p:spTgt spid="3">
                                            <p:txEl>
                                              <p:pRg st="3" end="3"/>
                                            </p:txEl>
                                          </p:spTgt>
                                        </p:tgtEl>
                                      </p:cBhvr>
                                    </p:animEffect>
                                    <p:anim calcmode="lin" valueType="num">
                                      <p:cBhvr>
                                        <p:cTn id="40" dur="9110"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3320"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3320" tmFilter="0, 0; 0.125,0.2665; 0.25,0.4; 0.375,0.465; 0.5,0.5;  0.625,0.535; 0.75,0.6; 0.875,0.7335; 1,1">
                                          <p:stCondLst>
                                            <p:cond delay="3320"/>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1660" tmFilter="0, 0; 0.125,0.2665; 0.25,0.4; 0.375,0.465; 0.5,0.5;  0.625,0.535; 0.75,0.6; 0.875,0.7335; 1,1">
                                          <p:stCondLst>
                                            <p:cond delay="6620"/>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820" tmFilter="0, 0; 0.125,0.2665; 0.25,0.4; 0.375,0.465; 0.5,0.5;  0.625,0.535; 0.75,0.6; 0.875,0.7335; 1,1">
                                          <p:stCondLst>
                                            <p:cond delay="8280"/>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130">
                                          <p:stCondLst>
                                            <p:cond delay="3250"/>
                                          </p:stCondLst>
                                        </p:cTn>
                                        <p:tgtEl>
                                          <p:spTgt spid="3">
                                            <p:txEl>
                                              <p:pRg st="3" end="3"/>
                                            </p:txEl>
                                          </p:spTgt>
                                        </p:tgtEl>
                                      </p:cBhvr>
                                      <p:to x="100000" y="60000"/>
                                    </p:animScale>
                                    <p:animScale>
                                      <p:cBhvr>
                                        <p:cTn id="46" dur="830" decel="50000">
                                          <p:stCondLst>
                                            <p:cond delay="3380"/>
                                          </p:stCondLst>
                                        </p:cTn>
                                        <p:tgtEl>
                                          <p:spTgt spid="3">
                                            <p:txEl>
                                              <p:pRg st="3" end="3"/>
                                            </p:txEl>
                                          </p:spTgt>
                                        </p:tgtEl>
                                      </p:cBhvr>
                                      <p:to x="100000" y="100000"/>
                                    </p:animScale>
                                    <p:animScale>
                                      <p:cBhvr>
                                        <p:cTn id="47" dur="130">
                                          <p:stCondLst>
                                            <p:cond delay="6560"/>
                                          </p:stCondLst>
                                        </p:cTn>
                                        <p:tgtEl>
                                          <p:spTgt spid="3">
                                            <p:txEl>
                                              <p:pRg st="3" end="3"/>
                                            </p:txEl>
                                          </p:spTgt>
                                        </p:tgtEl>
                                      </p:cBhvr>
                                      <p:to x="100000" y="80000"/>
                                    </p:animScale>
                                    <p:animScale>
                                      <p:cBhvr>
                                        <p:cTn id="48" dur="830" decel="50000">
                                          <p:stCondLst>
                                            <p:cond delay="6690"/>
                                          </p:stCondLst>
                                        </p:cTn>
                                        <p:tgtEl>
                                          <p:spTgt spid="3">
                                            <p:txEl>
                                              <p:pRg st="3" end="3"/>
                                            </p:txEl>
                                          </p:spTgt>
                                        </p:tgtEl>
                                      </p:cBhvr>
                                      <p:to x="100000" y="100000"/>
                                    </p:animScale>
                                    <p:animScale>
                                      <p:cBhvr>
                                        <p:cTn id="49" dur="130">
                                          <p:stCondLst>
                                            <p:cond delay="8210"/>
                                          </p:stCondLst>
                                        </p:cTn>
                                        <p:tgtEl>
                                          <p:spTgt spid="3">
                                            <p:txEl>
                                              <p:pRg st="3" end="3"/>
                                            </p:txEl>
                                          </p:spTgt>
                                        </p:tgtEl>
                                      </p:cBhvr>
                                      <p:to x="100000" y="90000"/>
                                    </p:animScale>
                                    <p:animScale>
                                      <p:cBhvr>
                                        <p:cTn id="50" dur="830" decel="50000">
                                          <p:stCondLst>
                                            <p:cond delay="8340"/>
                                          </p:stCondLst>
                                        </p:cTn>
                                        <p:tgtEl>
                                          <p:spTgt spid="3">
                                            <p:txEl>
                                              <p:pRg st="3" end="3"/>
                                            </p:txEl>
                                          </p:spTgt>
                                        </p:tgtEl>
                                      </p:cBhvr>
                                      <p:to x="100000" y="100000"/>
                                    </p:animScale>
                                    <p:animScale>
                                      <p:cBhvr>
                                        <p:cTn id="51" dur="130">
                                          <p:stCondLst>
                                            <p:cond delay="9040"/>
                                          </p:stCondLst>
                                        </p:cTn>
                                        <p:tgtEl>
                                          <p:spTgt spid="3">
                                            <p:txEl>
                                              <p:pRg st="3" end="3"/>
                                            </p:txEl>
                                          </p:spTgt>
                                        </p:tgtEl>
                                      </p:cBhvr>
                                      <p:to x="100000" y="95000"/>
                                    </p:animScale>
                                    <p:animScale>
                                      <p:cBhvr>
                                        <p:cTn id="52" dur="830" decel="50000">
                                          <p:stCondLst>
                                            <p:cond delay="9170"/>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2900">
                                          <p:stCondLst>
                                            <p:cond delay="0"/>
                                          </p:stCondLst>
                                        </p:cTn>
                                        <p:tgtEl>
                                          <p:spTgt spid="3">
                                            <p:txEl>
                                              <p:pRg st="4" end="4"/>
                                            </p:txEl>
                                          </p:spTgt>
                                        </p:tgtEl>
                                      </p:cBhvr>
                                    </p:animEffect>
                                    <p:anim calcmode="lin" valueType="num">
                                      <p:cBhvr>
                                        <p:cTn id="56" dur="9110"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3320"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3320" tmFilter="0, 0; 0.125,0.2665; 0.25,0.4; 0.375,0.465; 0.5,0.5;  0.625,0.535; 0.75,0.6; 0.875,0.7335; 1,1">
                                          <p:stCondLst>
                                            <p:cond delay="3320"/>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1660" tmFilter="0, 0; 0.125,0.2665; 0.25,0.4; 0.375,0.465; 0.5,0.5;  0.625,0.535; 0.75,0.6; 0.875,0.7335; 1,1">
                                          <p:stCondLst>
                                            <p:cond delay="6620"/>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820" tmFilter="0, 0; 0.125,0.2665; 0.25,0.4; 0.375,0.465; 0.5,0.5;  0.625,0.535; 0.75,0.6; 0.875,0.7335; 1,1">
                                          <p:stCondLst>
                                            <p:cond delay="8280"/>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130">
                                          <p:stCondLst>
                                            <p:cond delay="3250"/>
                                          </p:stCondLst>
                                        </p:cTn>
                                        <p:tgtEl>
                                          <p:spTgt spid="3">
                                            <p:txEl>
                                              <p:pRg st="4" end="4"/>
                                            </p:txEl>
                                          </p:spTgt>
                                        </p:tgtEl>
                                      </p:cBhvr>
                                      <p:to x="100000" y="60000"/>
                                    </p:animScale>
                                    <p:animScale>
                                      <p:cBhvr>
                                        <p:cTn id="62" dur="830" decel="50000">
                                          <p:stCondLst>
                                            <p:cond delay="3380"/>
                                          </p:stCondLst>
                                        </p:cTn>
                                        <p:tgtEl>
                                          <p:spTgt spid="3">
                                            <p:txEl>
                                              <p:pRg st="4" end="4"/>
                                            </p:txEl>
                                          </p:spTgt>
                                        </p:tgtEl>
                                      </p:cBhvr>
                                      <p:to x="100000" y="100000"/>
                                    </p:animScale>
                                    <p:animScale>
                                      <p:cBhvr>
                                        <p:cTn id="63" dur="130">
                                          <p:stCondLst>
                                            <p:cond delay="6560"/>
                                          </p:stCondLst>
                                        </p:cTn>
                                        <p:tgtEl>
                                          <p:spTgt spid="3">
                                            <p:txEl>
                                              <p:pRg st="4" end="4"/>
                                            </p:txEl>
                                          </p:spTgt>
                                        </p:tgtEl>
                                      </p:cBhvr>
                                      <p:to x="100000" y="80000"/>
                                    </p:animScale>
                                    <p:animScale>
                                      <p:cBhvr>
                                        <p:cTn id="64" dur="830" decel="50000">
                                          <p:stCondLst>
                                            <p:cond delay="6690"/>
                                          </p:stCondLst>
                                        </p:cTn>
                                        <p:tgtEl>
                                          <p:spTgt spid="3">
                                            <p:txEl>
                                              <p:pRg st="4" end="4"/>
                                            </p:txEl>
                                          </p:spTgt>
                                        </p:tgtEl>
                                      </p:cBhvr>
                                      <p:to x="100000" y="100000"/>
                                    </p:animScale>
                                    <p:animScale>
                                      <p:cBhvr>
                                        <p:cTn id="65" dur="130">
                                          <p:stCondLst>
                                            <p:cond delay="8210"/>
                                          </p:stCondLst>
                                        </p:cTn>
                                        <p:tgtEl>
                                          <p:spTgt spid="3">
                                            <p:txEl>
                                              <p:pRg st="4" end="4"/>
                                            </p:txEl>
                                          </p:spTgt>
                                        </p:tgtEl>
                                      </p:cBhvr>
                                      <p:to x="100000" y="90000"/>
                                    </p:animScale>
                                    <p:animScale>
                                      <p:cBhvr>
                                        <p:cTn id="66" dur="830" decel="50000">
                                          <p:stCondLst>
                                            <p:cond delay="8340"/>
                                          </p:stCondLst>
                                        </p:cTn>
                                        <p:tgtEl>
                                          <p:spTgt spid="3">
                                            <p:txEl>
                                              <p:pRg st="4" end="4"/>
                                            </p:txEl>
                                          </p:spTgt>
                                        </p:tgtEl>
                                      </p:cBhvr>
                                      <p:to x="100000" y="100000"/>
                                    </p:animScale>
                                    <p:animScale>
                                      <p:cBhvr>
                                        <p:cTn id="67" dur="130">
                                          <p:stCondLst>
                                            <p:cond delay="9040"/>
                                          </p:stCondLst>
                                        </p:cTn>
                                        <p:tgtEl>
                                          <p:spTgt spid="3">
                                            <p:txEl>
                                              <p:pRg st="4" end="4"/>
                                            </p:txEl>
                                          </p:spTgt>
                                        </p:tgtEl>
                                      </p:cBhvr>
                                      <p:to x="100000" y="95000"/>
                                    </p:animScale>
                                    <p:animScale>
                                      <p:cBhvr>
                                        <p:cTn id="68" dur="830" decel="50000">
                                          <p:stCondLst>
                                            <p:cond delay="9170"/>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2900">
                                          <p:stCondLst>
                                            <p:cond delay="0"/>
                                          </p:stCondLst>
                                        </p:cTn>
                                        <p:tgtEl>
                                          <p:spTgt spid="3">
                                            <p:txEl>
                                              <p:pRg st="5" end="5"/>
                                            </p:txEl>
                                          </p:spTgt>
                                        </p:tgtEl>
                                      </p:cBhvr>
                                    </p:animEffect>
                                    <p:anim calcmode="lin" valueType="num">
                                      <p:cBhvr>
                                        <p:cTn id="72" dur="9110"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3320"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3320" tmFilter="0, 0; 0.125,0.2665; 0.25,0.4; 0.375,0.465; 0.5,0.5;  0.625,0.535; 0.75,0.6; 0.875,0.7335; 1,1">
                                          <p:stCondLst>
                                            <p:cond delay="3320"/>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1660" tmFilter="0, 0; 0.125,0.2665; 0.25,0.4; 0.375,0.465; 0.5,0.5;  0.625,0.535; 0.75,0.6; 0.875,0.7335; 1,1">
                                          <p:stCondLst>
                                            <p:cond delay="6620"/>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820" tmFilter="0, 0; 0.125,0.2665; 0.25,0.4; 0.375,0.465; 0.5,0.5;  0.625,0.535; 0.75,0.6; 0.875,0.7335; 1,1">
                                          <p:stCondLst>
                                            <p:cond delay="8280"/>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130">
                                          <p:stCondLst>
                                            <p:cond delay="3250"/>
                                          </p:stCondLst>
                                        </p:cTn>
                                        <p:tgtEl>
                                          <p:spTgt spid="3">
                                            <p:txEl>
                                              <p:pRg st="5" end="5"/>
                                            </p:txEl>
                                          </p:spTgt>
                                        </p:tgtEl>
                                      </p:cBhvr>
                                      <p:to x="100000" y="60000"/>
                                    </p:animScale>
                                    <p:animScale>
                                      <p:cBhvr>
                                        <p:cTn id="78" dur="830" decel="50000">
                                          <p:stCondLst>
                                            <p:cond delay="3380"/>
                                          </p:stCondLst>
                                        </p:cTn>
                                        <p:tgtEl>
                                          <p:spTgt spid="3">
                                            <p:txEl>
                                              <p:pRg st="5" end="5"/>
                                            </p:txEl>
                                          </p:spTgt>
                                        </p:tgtEl>
                                      </p:cBhvr>
                                      <p:to x="100000" y="100000"/>
                                    </p:animScale>
                                    <p:animScale>
                                      <p:cBhvr>
                                        <p:cTn id="79" dur="130">
                                          <p:stCondLst>
                                            <p:cond delay="6560"/>
                                          </p:stCondLst>
                                        </p:cTn>
                                        <p:tgtEl>
                                          <p:spTgt spid="3">
                                            <p:txEl>
                                              <p:pRg st="5" end="5"/>
                                            </p:txEl>
                                          </p:spTgt>
                                        </p:tgtEl>
                                      </p:cBhvr>
                                      <p:to x="100000" y="80000"/>
                                    </p:animScale>
                                    <p:animScale>
                                      <p:cBhvr>
                                        <p:cTn id="80" dur="830" decel="50000">
                                          <p:stCondLst>
                                            <p:cond delay="6690"/>
                                          </p:stCondLst>
                                        </p:cTn>
                                        <p:tgtEl>
                                          <p:spTgt spid="3">
                                            <p:txEl>
                                              <p:pRg st="5" end="5"/>
                                            </p:txEl>
                                          </p:spTgt>
                                        </p:tgtEl>
                                      </p:cBhvr>
                                      <p:to x="100000" y="100000"/>
                                    </p:animScale>
                                    <p:animScale>
                                      <p:cBhvr>
                                        <p:cTn id="81" dur="130">
                                          <p:stCondLst>
                                            <p:cond delay="8210"/>
                                          </p:stCondLst>
                                        </p:cTn>
                                        <p:tgtEl>
                                          <p:spTgt spid="3">
                                            <p:txEl>
                                              <p:pRg st="5" end="5"/>
                                            </p:txEl>
                                          </p:spTgt>
                                        </p:tgtEl>
                                      </p:cBhvr>
                                      <p:to x="100000" y="90000"/>
                                    </p:animScale>
                                    <p:animScale>
                                      <p:cBhvr>
                                        <p:cTn id="82" dur="830" decel="50000">
                                          <p:stCondLst>
                                            <p:cond delay="8340"/>
                                          </p:stCondLst>
                                        </p:cTn>
                                        <p:tgtEl>
                                          <p:spTgt spid="3">
                                            <p:txEl>
                                              <p:pRg st="5" end="5"/>
                                            </p:txEl>
                                          </p:spTgt>
                                        </p:tgtEl>
                                      </p:cBhvr>
                                      <p:to x="100000" y="100000"/>
                                    </p:animScale>
                                    <p:animScale>
                                      <p:cBhvr>
                                        <p:cTn id="83" dur="130">
                                          <p:stCondLst>
                                            <p:cond delay="9040"/>
                                          </p:stCondLst>
                                        </p:cTn>
                                        <p:tgtEl>
                                          <p:spTgt spid="3">
                                            <p:txEl>
                                              <p:pRg st="5" end="5"/>
                                            </p:txEl>
                                          </p:spTgt>
                                        </p:tgtEl>
                                      </p:cBhvr>
                                      <p:to x="100000" y="95000"/>
                                    </p:animScale>
                                    <p:animScale>
                                      <p:cBhvr>
                                        <p:cTn id="84" dur="830" decel="50000">
                                          <p:stCondLst>
                                            <p:cond delay="9170"/>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2900">
                                          <p:stCondLst>
                                            <p:cond delay="0"/>
                                          </p:stCondLst>
                                        </p:cTn>
                                        <p:tgtEl>
                                          <p:spTgt spid="3">
                                            <p:txEl>
                                              <p:pRg st="6" end="6"/>
                                            </p:txEl>
                                          </p:spTgt>
                                        </p:tgtEl>
                                      </p:cBhvr>
                                    </p:animEffect>
                                    <p:anim calcmode="lin" valueType="num">
                                      <p:cBhvr>
                                        <p:cTn id="88" dur="9110"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3320"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3320" tmFilter="0, 0; 0.125,0.2665; 0.25,0.4; 0.375,0.465; 0.5,0.5;  0.625,0.535; 0.75,0.6; 0.875,0.7335; 1,1">
                                          <p:stCondLst>
                                            <p:cond delay="3320"/>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1660" tmFilter="0, 0; 0.125,0.2665; 0.25,0.4; 0.375,0.465; 0.5,0.5;  0.625,0.535; 0.75,0.6; 0.875,0.7335; 1,1">
                                          <p:stCondLst>
                                            <p:cond delay="6620"/>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820" tmFilter="0, 0; 0.125,0.2665; 0.25,0.4; 0.375,0.465; 0.5,0.5;  0.625,0.535; 0.75,0.6; 0.875,0.7335; 1,1">
                                          <p:stCondLst>
                                            <p:cond delay="8280"/>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130">
                                          <p:stCondLst>
                                            <p:cond delay="3250"/>
                                          </p:stCondLst>
                                        </p:cTn>
                                        <p:tgtEl>
                                          <p:spTgt spid="3">
                                            <p:txEl>
                                              <p:pRg st="6" end="6"/>
                                            </p:txEl>
                                          </p:spTgt>
                                        </p:tgtEl>
                                      </p:cBhvr>
                                      <p:to x="100000" y="60000"/>
                                    </p:animScale>
                                    <p:animScale>
                                      <p:cBhvr>
                                        <p:cTn id="94" dur="830" decel="50000">
                                          <p:stCondLst>
                                            <p:cond delay="3380"/>
                                          </p:stCondLst>
                                        </p:cTn>
                                        <p:tgtEl>
                                          <p:spTgt spid="3">
                                            <p:txEl>
                                              <p:pRg st="6" end="6"/>
                                            </p:txEl>
                                          </p:spTgt>
                                        </p:tgtEl>
                                      </p:cBhvr>
                                      <p:to x="100000" y="100000"/>
                                    </p:animScale>
                                    <p:animScale>
                                      <p:cBhvr>
                                        <p:cTn id="95" dur="130">
                                          <p:stCondLst>
                                            <p:cond delay="6560"/>
                                          </p:stCondLst>
                                        </p:cTn>
                                        <p:tgtEl>
                                          <p:spTgt spid="3">
                                            <p:txEl>
                                              <p:pRg st="6" end="6"/>
                                            </p:txEl>
                                          </p:spTgt>
                                        </p:tgtEl>
                                      </p:cBhvr>
                                      <p:to x="100000" y="80000"/>
                                    </p:animScale>
                                    <p:animScale>
                                      <p:cBhvr>
                                        <p:cTn id="96" dur="830" decel="50000">
                                          <p:stCondLst>
                                            <p:cond delay="6690"/>
                                          </p:stCondLst>
                                        </p:cTn>
                                        <p:tgtEl>
                                          <p:spTgt spid="3">
                                            <p:txEl>
                                              <p:pRg st="6" end="6"/>
                                            </p:txEl>
                                          </p:spTgt>
                                        </p:tgtEl>
                                      </p:cBhvr>
                                      <p:to x="100000" y="100000"/>
                                    </p:animScale>
                                    <p:animScale>
                                      <p:cBhvr>
                                        <p:cTn id="97" dur="130">
                                          <p:stCondLst>
                                            <p:cond delay="8210"/>
                                          </p:stCondLst>
                                        </p:cTn>
                                        <p:tgtEl>
                                          <p:spTgt spid="3">
                                            <p:txEl>
                                              <p:pRg st="6" end="6"/>
                                            </p:txEl>
                                          </p:spTgt>
                                        </p:tgtEl>
                                      </p:cBhvr>
                                      <p:to x="100000" y="90000"/>
                                    </p:animScale>
                                    <p:animScale>
                                      <p:cBhvr>
                                        <p:cTn id="98" dur="830" decel="50000">
                                          <p:stCondLst>
                                            <p:cond delay="8340"/>
                                          </p:stCondLst>
                                        </p:cTn>
                                        <p:tgtEl>
                                          <p:spTgt spid="3">
                                            <p:txEl>
                                              <p:pRg st="6" end="6"/>
                                            </p:txEl>
                                          </p:spTgt>
                                        </p:tgtEl>
                                      </p:cBhvr>
                                      <p:to x="100000" y="100000"/>
                                    </p:animScale>
                                    <p:animScale>
                                      <p:cBhvr>
                                        <p:cTn id="99" dur="130">
                                          <p:stCondLst>
                                            <p:cond delay="9040"/>
                                          </p:stCondLst>
                                        </p:cTn>
                                        <p:tgtEl>
                                          <p:spTgt spid="3">
                                            <p:txEl>
                                              <p:pRg st="6" end="6"/>
                                            </p:txEl>
                                          </p:spTgt>
                                        </p:tgtEl>
                                      </p:cBhvr>
                                      <p:to x="100000" y="95000"/>
                                    </p:animScale>
                                    <p:animScale>
                                      <p:cBhvr>
                                        <p:cTn id="100" dur="830" decel="50000">
                                          <p:stCondLst>
                                            <p:cond delay="9170"/>
                                          </p:stCondLst>
                                        </p:cTn>
                                        <p:tgtEl>
                                          <p:spTgt spid="3">
                                            <p:txEl>
                                              <p:pRg st="6" end="6"/>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Effect transition="in" filter="wipe(down)">
                                      <p:cBhvr>
                                        <p:cTn id="103" dur="2900">
                                          <p:stCondLst>
                                            <p:cond delay="0"/>
                                          </p:stCondLst>
                                        </p:cTn>
                                        <p:tgtEl>
                                          <p:spTgt spid="3">
                                            <p:txEl>
                                              <p:pRg st="7" end="7"/>
                                            </p:txEl>
                                          </p:spTgt>
                                        </p:tgtEl>
                                      </p:cBhvr>
                                    </p:animEffect>
                                    <p:anim calcmode="lin" valueType="num">
                                      <p:cBhvr>
                                        <p:cTn id="104" dur="9110"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5" dur="3320"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6" dur="3320" tmFilter="0, 0; 0.125,0.2665; 0.25,0.4; 0.375,0.465; 0.5,0.5;  0.625,0.535; 0.75,0.6; 0.875,0.7335; 1,1">
                                          <p:stCondLst>
                                            <p:cond delay="3320"/>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7" dur="1660" tmFilter="0, 0; 0.125,0.2665; 0.25,0.4; 0.375,0.465; 0.5,0.5;  0.625,0.535; 0.75,0.6; 0.875,0.7335; 1,1">
                                          <p:stCondLst>
                                            <p:cond delay="6620"/>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8" dur="820" tmFilter="0, 0; 0.125,0.2665; 0.25,0.4; 0.375,0.465; 0.5,0.5;  0.625,0.535; 0.75,0.6; 0.875,0.7335; 1,1">
                                          <p:stCondLst>
                                            <p:cond delay="8280"/>
                                          </p:stCondLst>
                                        </p:cTn>
                                        <p:tgtEl>
                                          <p:spTgt spid="3">
                                            <p:txEl>
                                              <p:pRg st="7" end="7"/>
                                            </p:txEl>
                                          </p:spTgt>
                                        </p:tgtEl>
                                        <p:attrNameLst>
                                          <p:attrName>ppt_y</p:attrName>
                                        </p:attrNameLst>
                                      </p:cBhvr>
                                      <p:tavLst>
                                        <p:tav tm="0" fmla="#ppt_y-sin(pi*$)/81">
                                          <p:val>
                                            <p:fltVal val="0"/>
                                          </p:val>
                                        </p:tav>
                                        <p:tav tm="100000">
                                          <p:val>
                                            <p:fltVal val="1"/>
                                          </p:val>
                                        </p:tav>
                                      </p:tavLst>
                                    </p:anim>
                                    <p:animScale>
                                      <p:cBhvr>
                                        <p:cTn id="109" dur="130">
                                          <p:stCondLst>
                                            <p:cond delay="3250"/>
                                          </p:stCondLst>
                                        </p:cTn>
                                        <p:tgtEl>
                                          <p:spTgt spid="3">
                                            <p:txEl>
                                              <p:pRg st="7" end="7"/>
                                            </p:txEl>
                                          </p:spTgt>
                                        </p:tgtEl>
                                      </p:cBhvr>
                                      <p:to x="100000" y="60000"/>
                                    </p:animScale>
                                    <p:animScale>
                                      <p:cBhvr>
                                        <p:cTn id="110" dur="830" decel="50000">
                                          <p:stCondLst>
                                            <p:cond delay="3380"/>
                                          </p:stCondLst>
                                        </p:cTn>
                                        <p:tgtEl>
                                          <p:spTgt spid="3">
                                            <p:txEl>
                                              <p:pRg st="7" end="7"/>
                                            </p:txEl>
                                          </p:spTgt>
                                        </p:tgtEl>
                                      </p:cBhvr>
                                      <p:to x="100000" y="100000"/>
                                    </p:animScale>
                                    <p:animScale>
                                      <p:cBhvr>
                                        <p:cTn id="111" dur="130">
                                          <p:stCondLst>
                                            <p:cond delay="6560"/>
                                          </p:stCondLst>
                                        </p:cTn>
                                        <p:tgtEl>
                                          <p:spTgt spid="3">
                                            <p:txEl>
                                              <p:pRg st="7" end="7"/>
                                            </p:txEl>
                                          </p:spTgt>
                                        </p:tgtEl>
                                      </p:cBhvr>
                                      <p:to x="100000" y="80000"/>
                                    </p:animScale>
                                    <p:animScale>
                                      <p:cBhvr>
                                        <p:cTn id="112" dur="830" decel="50000">
                                          <p:stCondLst>
                                            <p:cond delay="6690"/>
                                          </p:stCondLst>
                                        </p:cTn>
                                        <p:tgtEl>
                                          <p:spTgt spid="3">
                                            <p:txEl>
                                              <p:pRg st="7" end="7"/>
                                            </p:txEl>
                                          </p:spTgt>
                                        </p:tgtEl>
                                      </p:cBhvr>
                                      <p:to x="100000" y="100000"/>
                                    </p:animScale>
                                    <p:animScale>
                                      <p:cBhvr>
                                        <p:cTn id="113" dur="130">
                                          <p:stCondLst>
                                            <p:cond delay="8210"/>
                                          </p:stCondLst>
                                        </p:cTn>
                                        <p:tgtEl>
                                          <p:spTgt spid="3">
                                            <p:txEl>
                                              <p:pRg st="7" end="7"/>
                                            </p:txEl>
                                          </p:spTgt>
                                        </p:tgtEl>
                                      </p:cBhvr>
                                      <p:to x="100000" y="90000"/>
                                    </p:animScale>
                                    <p:animScale>
                                      <p:cBhvr>
                                        <p:cTn id="114" dur="830" decel="50000">
                                          <p:stCondLst>
                                            <p:cond delay="8340"/>
                                          </p:stCondLst>
                                        </p:cTn>
                                        <p:tgtEl>
                                          <p:spTgt spid="3">
                                            <p:txEl>
                                              <p:pRg st="7" end="7"/>
                                            </p:txEl>
                                          </p:spTgt>
                                        </p:tgtEl>
                                      </p:cBhvr>
                                      <p:to x="100000" y="100000"/>
                                    </p:animScale>
                                    <p:animScale>
                                      <p:cBhvr>
                                        <p:cTn id="115" dur="130">
                                          <p:stCondLst>
                                            <p:cond delay="9040"/>
                                          </p:stCondLst>
                                        </p:cTn>
                                        <p:tgtEl>
                                          <p:spTgt spid="3">
                                            <p:txEl>
                                              <p:pRg st="7" end="7"/>
                                            </p:txEl>
                                          </p:spTgt>
                                        </p:tgtEl>
                                      </p:cBhvr>
                                      <p:to x="100000" y="95000"/>
                                    </p:animScale>
                                    <p:animScale>
                                      <p:cBhvr>
                                        <p:cTn id="116" dur="830" decel="50000">
                                          <p:stCondLst>
                                            <p:cond delay="9170"/>
                                          </p:stCondLst>
                                        </p:cTn>
                                        <p:tgtEl>
                                          <p:spTgt spid="3">
                                            <p:txEl>
                                              <p:pRg st="7" end="7"/>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
                                            <p:txEl>
                                              <p:pRg st="8" end="8"/>
                                            </p:txEl>
                                          </p:spTgt>
                                        </p:tgtEl>
                                        <p:attrNameLst>
                                          <p:attrName>style.visibility</p:attrName>
                                        </p:attrNameLst>
                                      </p:cBhvr>
                                      <p:to>
                                        <p:strVal val="visible"/>
                                      </p:to>
                                    </p:set>
                                    <p:animEffect transition="in" filter="wipe(down)">
                                      <p:cBhvr>
                                        <p:cTn id="119" dur="2900">
                                          <p:stCondLst>
                                            <p:cond delay="0"/>
                                          </p:stCondLst>
                                        </p:cTn>
                                        <p:tgtEl>
                                          <p:spTgt spid="3">
                                            <p:txEl>
                                              <p:pRg st="8" end="8"/>
                                            </p:txEl>
                                          </p:spTgt>
                                        </p:tgtEl>
                                      </p:cBhvr>
                                    </p:animEffect>
                                    <p:anim calcmode="lin" valueType="num">
                                      <p:cBhvr>
                                        <p:cTn id="120" dur="9110"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21" dur="3320"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22" dur="3320" tmFilter="0, 0; 0.125,0.2665; 0.25,0.4; 0.375,0.465; 0.5,0.5;  0.625,0.535; 0.75,0.6; 0.875,0.7335; 1,1">
                                          <p:stCondLst>
                                            <p:cond delay="3320"/>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23" dur="1660" tmFilter="0, 0; 0.125,0.2665; 0.25,0.4; 0.375,0.465; 0.5,0.5;  0.625,0.535; 0.75,0.6; 0.875,0.7335; 1,1">
                                          <p:stCondLst>
                                            <p:cond delay="6620"/>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24" dur="820" tmFilter="0, 0; 0.125,0.2665; 0.25,0.4; 0.375,0.465; 0.5,0.5;  0.625,0.535; 0.75,0.6; 0.875,0.7335; 1,1">
                                          <p:stCondLst>
                                            <p:cond delay="8280"/>
                                          </p:stCondLst>
                                        </p:cTn>
                                        <p:tgtEl>
                                          <p:spTgt spid="3">
                                            <p:txEl>
                                              <p:pRg st="8" end="8"/>
                                            </p:txEl>
                                          </p:spTgt>
                                        </p:tgtEl>
                                        <p:attrNameLst>
                                          <p:attrName>ppt_y</p:attrName>
                                        </p:attrNameLst>
                                      </p:cBhvr>
                                      <p:tavLst>
                                        <p:tav tm="0" fmla="#ppt_y-sin(pi*$)/81">
                                          <p:val>
                                            <p:fltVal val="0"/>
                                          </p:val>
                                        </p:tav>
                                        <p:tav tm="100000">
                                          <p:val>
                                            <p:fltVal val="1"/>
                                          </p:val>
                                        </p:tav>
                                      </p:tavLst>
                                    </p:anim>
                                    <p:animScale>
                                      <p:cBhvr>
                                        <p:cTn id="125" dur="130">
                                          <p:stCondLst>
                                            <p:cond delay="3250"/>
                                          </p:stCondLst>
                                        </p:cTn>
                                        <p:tgtEl>
                                          <p:spTgt spid="3">
                                            <p:txEl>
                                              <p:pRg st="8" end="8"/>
                                            </p:txEl>
                                          </p:spTgt>
                                        </p:tgtEl>
                                      </p:cBhvr>
                                      <p:to x="100000" y="60000"/>
                                    </p:animScale>
                                    <p:animScale>
                                      <p:cBhvr>
                                        <p:cTn id="126" dur="830" decel="50000">
                                          <p:stCondLst>
                                            <p:cond delay="3380"/>
                                          </p:stCondLst>
                                        </p:cTn>
                                        <p:tgtEl>
                                          <p:spTgt spid="3">
                                            <p:txEl>
                                              <p:pRg st="8" end="8"/>
                                            </p:txEl>
                                          </p:spTgt>
                                        </p:tgtEl>
                                      </p:cBhvr>
                                      <p:to x="100000" y="100000"/>
                                    </p:animScale>
                                    <p:animScale>
                                      <p:cBhvr>
                                        <p:cTn id="127" dur="130">
                                          <p:stCondLst>
                                            <p:cond delay="6560"/>
                                          </p:stCondLst>
                                        </p:cTn>
                                        <p:tgtEl>
                                          <p:spTgt spid="3">
                                            <p:txEl>
                                              <p:pRg st="8" end="8"/>
                                            </p:txEl>
                                          </p:spTgt>
                                        </p:tgtEl>
                                      </p:cBhvr>
                                      <p:to x="100000" y="80000"/>
                                    </p:animScale>
                                    <p:animScale>
                                      <p:cBhvr>
                                        <p:cTn id="128" dur="830" decel="50000">
                                          <p:stCondLst>
                                            <p:cond delay="6690"/>
                                          </p:stCondLst>
                                        </p:cTn>
                                        <p:tgtEl>
                                          <p:spTgt spid="3">
                                            <p:txEl>
                                              <p:pRg st="8" end="8"/>
                                            </p:txEl>
                                          </p:spTgt>
                                        </p:tgtEl>
                                      </p:cBhvr>
                                      <p:to x="100000" y="100000"/>
                                    </p:animScale>
                                    <p:animScale>
                                      <p:cBhvr>
                                        <p:cTn id="129" dur="130">
                                          <p:stCondLst>
                                            <p:cond delay="8210"/>
                                          </p:stCondLst>
                                        </p:cTn>
                                        <p:tgtEl>
                                          <p:spTgt spid="3">
                                            <p:txEl>
                                              <p:pRg st="8" end="8"/>
                                            </p:txEl>
                                          </p:spTgt>
                                        </p:tgtEl>
                                      </p:cBhvr>
                                      <p:to x="100000" y="90000"/>
                                    </p:animScale>
                                    <p:animScale>
                                      <p:cBhvr>
                                        <p:cTn id="130" dur="830" decel="50000">
                                          <p:stCondLst>
                                            <p:cond delay="8340"/>
                                          </p:stCondLst>
                                        </p:cTn>
                                        <p:tgtEl>
                                          <p:spTgt spid="3">
                                            <p:txEl>
                                              <p:pRg st="8" end="8"/>
                                            </p:txEl>
                                          </p:spTgt>
                                        </p:tgtEl>
                                      </p:cBhvr>
                                      <p:to x="100000" y="100000"/>
                                    </p:animScale>
                                    <p:animScale>
                                      <p:cBhvr>
                                        <p:cTn id="131" dur="130">
                                          <p:stCondLst>
                                            <p:cond delay="9040"/>
                                          </p:stCondLst>
                                        </p:cTn>
                                        <p:tgtEl>
                                          <p:spTgt spid="3">
                                            <p:txEl>
                                              <p:pRg st="8" end="8"/>
                                            </p:txEl>
                                          </p:spTgt>
                                        </p:tgtEl>
                                      </p:cBhvr>
                                      <p:to x="100000" y="95000"/>
                                    </p:animScale>
                                    <p:animScale>
                                      <p:cBhvr>
                                        <p:cTn id="132" dur="830" decel="50000">
                                          <p:stCondLst>
                                            <p:cond delay="9170"/>
                                          </p:stCondLst>
                                        </p:cTn>
                                        <p:tgtEl>
                                          <p:spTgt spid="3">
                                            <p:txEl>
                                              <p:pRg st="8" end="8"/>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3">
                                            <p:txEl>
                                              <p:pRg st="9" end="9"/>
                                            </p:txEl>
                                          </p:spTgt>
                                        </p:tgtEl>
                                        <p:attrNameLst>
                                          <p:attrName>style.visibility</p:attrName>
                                        </p:attrNameLst>
                                      </p:cBhvr>
                                      <p:to>
                                        <p:strVal val="visible"/>
                                      </p:to>
                                    </p:set>
                                    <p:animEffect transition="in" filter="wipe(down)">
                                      <p:cBhvr>
                                        <p:cTn id="135" dur="2900">
                                          <p:stCondLst>
                                            <p:cond delay="0"/>
                                          </p:stCondLst>
                                        </p:cTn>
                                        <p:tgtEl>
                                          <p:spTgt spid="3">
                                            <p:txEl>
                                              <p:pRg st="9" end="9"/>
                                            </p:txEl>
                                          </p:spTgt>
                                        </p:tgtEl>
                                      </p:cBhvr>
                                    </p:animEffect>
                                    <p:anim calcmode="lin" valueType="num">
                                      <p:cBhvr>
                                        <p:cTn id="136" dur="9110"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37" dur="3320"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38" dur="3320" tmFilter="0, 0; 0.125,0.2665; 0.25,0.4; 0.375,0.465; 0.5,0.5;  0.625,0.535; 0.75,0.6; 0.875,0.7335; 1,1">
                                          <p:stCondLst>
                                            <p:cond delay="3320"/>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39" dur="1660" tmFilter="0, 0; 0.125,0.2665; 0.25,0.4; 0.375,0.465; 0.5,0.5;  0.625,0.535; 0.75,0.6; 0.875,0.7335; 1,1">
                                          <p:stCondLst>
                                            <p:cond delay="6620"/>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40" dur="820" tmFilter="0, 0; 0.125,0.2665; 0.25,0.4; 0.375,0.465; 0.5,0.5;  0.625,0.535; 0.75,0.6; 0.875,0.7335; 1,1">
                                          <p:stCondLst>
                                            <p:cond delay="8280"/>
                                          </p:stCondLst>
                                        </p:cTn>
                                        <p:tgtEl>
                                          <p:spTgt spid="3">
                                            <p:txEl>
                                              <p:pRg st="9" end="9"/>
                                            </p:txEl>
                                          </p:spTgt>
                                        </p:tgtEl>
                                        <p:attrNameLst>
                                          <p:attrName>ppt_y</p:attrName>
                                        </p:attrNameLst>
                                      </p:cBhvr>
                                      <p:tavLst>
                                        <p:tav tm="0" fmla="#ppt_y-sin(pi*$)/81">
                                          <p:val>
                                            <p:fltVal val="0"/>
                                          </p:val>
                                        </p:tav>
                                        <p:tav tm="100000">
                                          <p:val>
                                            <p:fltVal val="1"/>
                                          </p:val>
                                        </p:tav>
                                      </p:tavLst>
                                    </p:anim>
                                    <p:animScale>
                                      <p:cBhvr>
                                        <p:cTn id="141" dur="130">
                                          <p:stCondLst>
                                            <p:cond delay="3250"/>
                                          </p:stCondLst>
                                        </p:cTn>
                                        <p:tgtEl>
                                          <p:spTgt spid="3">
                                            <p:txEl>
                                              <p:pRg st="9" end="9"/>
                                            </p:txEl>
                                          </p:spTgt>
                                        </p:tgtEl>
                                      </p:cBhvr>
                                      <p:to x="100000" y="60000"/>
                                    </p:animScale>
                                    <p:animScale>
                                      <p:cBhvr>
                                        <p:cTn id="142" dur="830" decel="50000">
                                          <p:stCondLst>
                                            <p:cond delay="3380"/>
                                          </p:stCondLst>
                                        </p:cTn>
                                        <p:tgtEl>
                                          <p:spTgt spid="3">
                                            <p:txEl>
                                              <p:pRg st="9" end="9"/>
                                            </p:txEl>
                                          </p:spTgt>
                                        </p:tgtEl>
                                      </p:cBhvr>
                                      <p:to x="100000" y="100000"/>
                                    </p:animScale>
                                    <p:animScale>
                                      <p:cBhvr>
                                        <p:cTn id="143" dur="130">
                                          <p:stCondLst>
                                            <p:cond delay="6560"/>
                                          </p:stCondLst>
                                        </p:cTn>
                                        <p:tgtEl>
                                          <p:spTgt spid="3">
                                            <p:txEl>
                                              <p:pRg st="9" end="9"/>
                                            </p:txEl>
                                          </p:spTgt>
                                        </p:tgtEl>
                                      </p:cBhvr>
                                      <p:to x="100000" y="80000"/>
                                    </p:animScale>
                                    <p:animScale>
                                      <p:cBhvr>
                                        <p:cTn id="144" dur="830" decel="50000">
                                          <p:stCondLst>
                                            <p:cond delay="6690"/>
                                          </p:stCondLst>
                                        </p:cTn>
                                        <p:tgtEl>
                                          <p:spTgt spid="3">
                                            <p:txEl>
                                              <p:pRg st="9" end="9"/>
                                            </p:txEl>
                                          </p:spTgt>
                                        </p:tgtEl>
                                      </p:cBhvr>
                                      <p:to x="100000" y="100000"/>
                                    </p:animScale>
                                    <p:animScale>
                                      <p:cBhvr>
                                        <p:cTn id="145" dur="130">
                                          <p:stCondLst>
                                            <p:cond delay="8210"/>
                                          </p:stCondLst>
                                        </p:cTn>
                                        <p:tgtEl>
                                          <p:spTgt spid="3">
                                            <p:txEl>
                                              <p:pRg st="9" end="9"/>
                                            </p:txEl>
                                          </p:spTgt>
                                        </p:tgtEl>
                                      </p:cBhvr>
                                      <p:to x="100000" y="90000"/>
                                    </p:animScale>
                                    <p:animScale>
                                      <p:cBhvr>
                                        <p:cTn id="146" dur="830" decel="50000">
                                          <p:stCondLst>
                                            <p:cond delay="8340"/>
                                          </p:stCondLst>
                                        </p:cTn>
                                        <p:tgtEl>
                                          <p:spTgt spid="3">
                                            <p:txEl>
                                              <p:pRg st="9" end="9"/>
                                            </p:txEl>
                                          </p:spTgt>
                                        </p:tgtEl>
                                      </p:cBhvr>
                                      <p:to x="100000" y="100000"/>
                                    </p:animScale>
                                    <p:animScale>
                                      <p:cBhvr>
                                        <p:cTn id="147" dur="130">
                                          <p:stCondLst>
                                            <p:cond delay="9040"/>
                                          </p:stCondLst>
                                        </p:cTn>
                                        <p:tgtEl>
                                          <p:spTgt spid="3">
                                            <p:txEl>
                                              <p:pRg st="9" end="9"/>
                                            </p:txEl>
                                          </p:spTgt>
                                        </p:tgtEl>
                                      </p:cBhvr>
                                      <p:to x="100000" y="95000"/>
                                    </p:animScale>
                                    <p:animScale>
                                      <p:cBhvr>
                                        <p:cTn id="148" dur="830" decel="50000">
                                          <p:stCondLst>
                                            <p:cond delay="9170"/>
                                          </p:stCondLst>
                                        </p:cTn>
                                        <p:tgtEl>
                                          <p:spTgt spid="3">
                                            <p:txEl>
                                              <p:pRg st="9" end="9"/>
                                            </p:txEl>
                                          </p:spTgt>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3">
                                            <p:txEl>
                                              <p:pRg st="10" end="10"/>
                                            </p:txEl>
                                          </p:spTgt>
                                        </p:tgtEl>
                                        <p:attrNameLst>
                                          <p:attrName>style.visibility</p:attrName>
                                        </p:attrNameLst>
                                      </p:cBhvr>
                                      <p:to>
                                        <p:strVal val="visible"/>
                                      </p:to>
                                    </p:set>
                                    <p:animEffect transition="in" filter="wipe(down)">
                                      <p:cBhvr>
                                        <p:cTn id="151" dur="2900">
                                          <p:stCondLst>
                                            <p:cond delay="0"/>
                                          </p:stCondLst>
                                        </p:cTn>
                                        <p:tgtEl>
                                          <p:spTgt spid="3">
                                            <p:txEl>
                                              <p:pRg st="10" end="10"/>
                                            </p:txEl>
                                          </p:spTgt>
                                        </p:tgtEl>
                                      </p:cBhvr>
                                    </p:animEffect>
                                    <p:anim calcmode="lin" valueType="num">
                                      <p:cBhvr>
                                        <p:cTn id="152" dur="9110"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53" dur="3320"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54" dur="3320" tmFilter="0, 0; 0.125,0.2665; 0.25,0.4; 0.375,0.465; 0.5,0.5;  0.625,0.535; 0.75,0.6; 0.875,0.7335; 1,1">
                                          <p:stCondLst>
                                            <p:cond delay="3320"/>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55" dur="1660" tmFilter="0, 0; 0.125,0.2665; 0.25,0.4; 0.375,0.465; 0.5,0.5;  0.625,0.535; 0.75,0.6; 0.875,0.7335; 1,1">
                                          <p:stCondLst>
                                            <p:cond delay="6620"/>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56" dur="820" tmFilter="0, 0; 0.125,0.2665; 0.25,0.4; 0.375,0.465; 0.5,0.5;  0.625,0.535; 0.75,0.6; 0.875,0.7335; 1,1">
                                          <p:stCondLst>
                                            <p:cond delay="8280"/>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57" dur="130">
                                          <p:stCondLst>
                                            <p:cond delay="3250"/>
                                          </p:stCondLst>
                                        </p:cTn>
                                        <p:tgtEl>
                                          <p:spTgt spid="3">
                                            <p:txEl>
                                              <p:pRg st="10" end="10"/>
                                            </p:txEl>
                                          </p:spTgt>
                                        </p:tgtEl>
                                      </p:cBhvr>
                                      <p:to x="100000" y="60000"/>
                                    </p:animScale>
                                    <p:animScale>
                                      <p:cBhvr>
                                        <p:cTn id="158" dur="830" decel="50000">
                                          <p:stCondLst>
                                            <p:cond delay="3380"/>
                                          </p:stCondLst>
                                        </p:cTn>
                                        <p:tgtEl>
                                          <p:spTgt spid="3">
                                            <p:txEl>
                                              <p:pRg st="10" end="10"/>
                                            </p:txEl>
                                          </p:spTgt>
                                        </p:tgtEl>
                                      </p:cBhvr>
                                      <p:to x="100000" y="100000"/>
                                    </p:animScale>
                                    <p:animScale>
                                      <p:cBhvr>
                                        <p:cTn id="159" dur="130">
                                          <p:stCondLst>
                                            <p:cond delay="6560"/>
                                          </p:stCondLst>
                                        </p:cTn>
                                        <p:tgtEl>
                                          <p:spTgt spid="3">
                                            <p:txEl>
                                              <p:pRg st="10" end="10"/>
                                            </p:txEl>
                                          </p:spTgt>
                                        </p:tgtEl>
                                      </p:cBhvr>
                                      <p:to x="100000" y="80000"/>
                                    </p:animScale>
                                    <p:animScale>
                                      <p:cBhvr>
                                        <p:cTn id="160" dur="830" decel="50000">
                                          <p:stCondLst>
                                            <p:cond delay="6690"/>
                                          </p:stCondLst>
                                        </p:cTn>
                                        <p:tgtEl>
                                          <p:spTgt spid="3">
                                            <p:txEl>
                                              <p:pRg st="10" end="10"/>
                                            </p:txEl>
                                          </p:spTgt>
                                        </p:tgtEl>
                                      </p:cBhvr>
                                      <p:to x="100000" y="100000"/>
                                    </p:animScale>
                                    <p:animScale>
                                      <p:cBhvr>
                                        <p:cTn id="161" dur="130">
                                          <p:stCondLst>
                                            <p:cond delay="8210"/>
                                          </p:stCondLst>
                                        </p:cTn>
                                        <p:tgtEl>
                                          <p:spTgt spid="3">
                                            <p:txEl>
                                              <p:pRg st="10" end="10"/>
                                            </p:txEl>
                                          </p:spTgt>
                                        </p:tgtEl>
                                      </p:cBhvr>
                                      <p:to x="100000" y="90000"/>
                                    </p:animScale>
                                    <p:animScale>
                                      <p:cBhvr>
                                        <p:cTn id="162" dur="830" decel="50000">
                                          <p:stCondLst>
                                            <p:cond delay="8340"/>
                                          </p:stCondLst>
                                        </p:cTn>
                                        <p:tgtEl>
                                          <p:spTgt spid="3">
                                            <p:txEl>
                                              <p:pRg st="10" end="10"/>
                                            </p:txEl>
                                          </p:spTgt>
                                        </p:tgtEl>
                                      </p:cBhvr>
                                      <p:to x="100000" y="100000"/>
                                    </p:animScale>
                                    <p:animScale>
                                      <p:cBhvr>
                                        <p:cTn id="163" dur="130">
                                          <p:stCondLst>
                                            <p:cond delay="9040"/>
                                          </p:stCondLst>
                                        </p:cTn>
                                        <p:tgtEl>
                                          <p:spTgt spid="3">
                                            <p:txEl>
                                              <p:pRg st="10" end="10"/>
                                            </p:txEl>
                                          </p:spTgt>
                                        </p:tgtEl>
                                      </p:cBhvr>
                                      <p:to x="100000" y="95000"/>
                                    </p:animScale>
                                    <p:animScale>
                                      <p:cBhvr>
                                        <p:cTn id="164" dur="830" decel="50000">
                                          <p:stCondLst>
                                            <p:cond delay="9170"/>
                                          </p:stCondLst>
                                        </p:cTn>
                                        <p:tgtEl>
                                          <p:spTgt spid="3">
                                            <p:txEl>
                                              <p:pRg st="10" end="10"/>
                                            </p:txEl>
                                          </p:spTgt>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3">
                                            <p:txEl>
                                              <p:pRg st="11" end="11"/>
                                            </p:txEl>
                                          </p:spTgt>
                                        </p:tgtEl>
                                        <p:attrNameLst>
                                          <p:attrName>style.visibility</p:attrName>
                                        </p:attrNameLst>
                                      </p:cBhvr>
                                      <p:to>
                                        <p:strVal val="visible"/>
                                      </p:to>
                                    </p:set>
                                    <p:animEffect transition="in" filter="wipe(down)">
                                      <p:cBhvr>
                                        <p:cTn id="167" dur="2900">
                                          <p:stCondLst>
                                            <p:cond delay="0"/>
                                          </p:stCondLst>
                                        </p:cTn>
                                        <p:tgtEl>
                                          <p:spTgt spid="3">
                                            <p:txEl>
                                              <p:pRg st="11" end="11"/>
                                            </p:txEl>
                                          </p:spTgt>
                                        </p:tgtEl>
                                      </p:cBhvr>
                                    </p:animEffect>
                                    <p:anim calcmode="lin" valueType="num">
                                      <p:cBhvr>
                                        <p:cTn id="168" dur="9110"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69" dur="3320"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70" dur="3320" tmFilter="0, 0; 0.125,0.2665; 0.25,0.4; 0.375,0.465; 0.5,0.5;  0.625,0.535; 0.75,0.6; 0.875,0.7335; 1,1">
                                          <p:stCondLst>
                                            <p:cond delay="3320"/>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71" dur="1660" tmFilter="0, 0; 0.125,0.2665; 0.25,0.4; 0.375,0.465; 0.5,0.5;  0.625,0.535; 0.75,0.6; 0.875,0.7335; 1,1">
                                          <p:stCondLst>
                                            <p:cond delay="6620"/>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72" dur="820" tmFilter="0, 0; 0.125,0.2665; 0.25,0.4; 0.375,0.465; 0.5,0.5;  0.625,0.535; 0.75,0.6; 0.875,0.7335; 1,1">
                                          <p:stCondLst>
                                            <p:cond delay="8280"/>
                                          </p:stCondLst>
                                        </p:cTn>
                                        <p:tgtEl>
                                          <p:spTgt spid="3">
                                            <p:txEl>
                                              <p:pRg st="11" end="11"/>
                                            </p:txEl>
                                          </p:spTgt>
                                        </p:tgtEl>
                                        <p:attrNameLst>
                                          <p:attrName>ppt_y</p:attrName>
                                        </p:attrNameLst>
                                      </p:cBhvr>
                                      <p:tavLst>
                                        <p:tav tm="0" fmla="#ppt_y-sin(pi*$)/81">
                                          <p:val>
                                            <p:fltVal val="0"/>
                                          </p:val>
                                        </p:tav>
                                        <p:tav tm="100000">
                                          <p:val>
                                            <p:fltVal val="1"/>
                                          </p:val>
                                        </p:tav>
                                      </p:tavLst>
                                    </p:anim>
                                    <p:animScale>
                                      <p:cBhvr>
                                        <p:cTn id="173" dur="130">
                                          <p:stCondLst>
                                            <p:cond delay="3250"/>
                                          </p:stCondLst>
                                        </p:cTn>
                                        <p:tgtEl>
                                          <p:spTgt spid="3">
                                            <p:txEl>
                                              <p:pRg st="11" end="11"/>
                                            </p:txEl>
                                          </p:spTgt>
                                        </p:tgtEl>
                                      </p:cBhvr>
                                      <p:to x="100000" y="60000"/>
                                    </p:animScale>
                                    <p:animScale>
                                      <p:cBhvr>
                                        <p:cTn id="174" dur="830" decel="50000">
                                          <p:stCondLst>
                                            <p:cond delay="3380"/>
                                          </p:stCondLst>
                                        </p:cTn>
                                        <p:tgtEl>
                                          <p:spTgt spid="3">
                                            <p:txEl>
                                              <p:pRg st="11" end="11"/>
                                            </p:txEl>
                                          </p:spTgt>
                                        </p:tgtEl>
                                      </p:cBhvr>
                                      <p:to x="100000" y="100000"/>
                                    </p:animScale>
                                    <p:animScale>
                                      <p:cBhvr>
                                        <p:cTn id="175" dur="130">
                                          <p:stCondLst>
                                            <p:cond delay="6560"/>
                                          </p:stCondLst>
                                        </p:cTn>
                                        <p:tgtEl>
                                          <p:spTgt spid="3">
                                            <p:txEl>
                                              <p:pRg st="11" end="11"/>
                                            </p:txEl>
                                          </p:spTgt>
                                        </p:tgtEl>
                                      </p:cBhvr>
                                      <p:to x="100000" y="80000"/>
                                    </p:animScale>
                                    <p:animScale>
                                      <p:cBhvr>
                                        <p:cTn id="176" dur="830" decel="50000">
                                          <p:stCondLst>
                                            <p:cond delay="6690"/>
                                          </p:stCondLst>
                                        </p:cTn>
                                        <p:tgtEl>
                                          <p:spTgt spid="3">
                                            <p:txEl>
                                              <p:pRg st="11" end="11"/>
                                            </p:txEl>
                                          </p:spTgt>
                                        </p:tgtEl>
                                      </p:cBhvr>
                                      <p:to x="100000" y="100000"/>
                                    </p:animScale>
                                    <p:animScale>
                                      <p:cBhvr>
                                        <p:cTn id="177" dur="130">
                                          <p:stCondLst>
                                            <p:cond delay="8210"/>
                                          </p:stCondLst>
                                        </p:cTn>
                                        <p:tgtEl>
                                          <p:spTgt spid="3">
                                            <p:txEl>
                                              <p:pRg st="11" end="11"/>
                                            </p:txEl>
                                          </p:spTgt>
                                        </p:tgtEl>
                                      </p:cBhvr>
                                      <p:to x="100000" y="90000"/>
                                    </p:animScale>
                                    <p:animScale>
                                      <p:cBhvr>
                                        <p:cTn id="178" dur="830" decel="50000">
                                          <p:stCondLst>
                                            <p:cond delay="8340"/>
                                          </p:stCondLst>
                                        </p:cTn>
                                        <p:tgtEl>
                                          <p:spTgt spid="3">
                                            <p:txEl>
                                              <p:pRg st="11" end="11"/>
                                            </p:txEl>
                                          </p:spTgt>
                                        </p:tgtEl>
                                      </p:cBhvr>
                                      <p:to x="100000" y="100000"/>
                                    </p:animScale>
                                    <p:animScale>
                                      <p:cBhvr>
                                        <p:cTn id="179" dur="130">
                                          <p:stCondLst>
                                            <p:cond delay="9040"/>
                                          </p:stCondLst>
                                        </p:cTn>
                                        <p:tgtEl>
                                          <p:spTgt spid="3">
                                            <p:txEl>
                                              <p:pRg st="11" end="11"/>
                                            </p:txEl>
                                          </p:spTgt>
                                        </p:tgtEl>
                                      </p:cBhvr>
                                      <p:to x="100000" y="95000"/>
                                    </p:animScale>
                                    <p:animScale>
                                      <p:cBhvr>
                                        <p:cTn id="180" dur="830" decel="50000">
                                          <p:stCondLst>
                                            <p:cond delay="9170"/>
                                          </p:stCondLst>
                                        </p:cTn>
                                        <p:tgtEl>
                                          <p:spTgt spid="3">
                                            <p:txEl>
                                              <p:pRg st="11" end="11"/>
                                            </p:txEl>
                                          </p:spTgt>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3">
                                            <p:txEl>
                                              <p:pRg st="12" end="12"/>
                                            </p:txEl>
                                          </p:spTgt>
                                        </p:tgtEl>
                                        <p:attrNameLst>
                                          <p:attrName>style.visibility</p:attrName>
                                        </p:attrNameLst>
                                      </p:cBhvr>
                                      <p:to>
                                        <p:strVal val="visible"/>
                                      </p:to>
                                    </p:set>
                                    <p:animEffect transition="in" filter="wipe(down)">
                                      <p:cBhvr>
                                        <p:cTn id="183" dur="2900">
                                          <p:stCondLst>
                                            <p:cond delay="0"/>
                                          </p:stCondLst>
                                        </p:cTn>
                                        <p:tgtEl>
                                          <p:spTgt spid="3">
                                            <p:txEl>
                                              <p:pRg st="12" end="12"/>
                                            </p:txEl>
                                          </p:spTgt>
                                        </p:tgtEl>
                                      </p:cBhvr>
                                    </p:animEffect>
                                    <p:anim calcmode="lin" valueType="num">
                                      <p:cBhvr>
                                        <p:cTn id="184" dur="9110"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185" dur="3320"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186" dur="3320" tmFilter="0, 0; 0.125,0.2665; 0.25,0.4; 0.375,0.465; 0.5,0.5;  0.625,0.535; 0.75,0.6; 0.875,0.7335; 1,1">
                                          <p:stCondLst>
                                            <p:cond delay="3320"/>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187" dur="1660" tmFilter="0, 0; 0.125,0.2665; 0.25,0.4; 0.375,0.465; 0.5,0.5;  0.625,0.535; 0.75,0.6; 0.875,0.7335; 1,1">
                                          <p:stCondLst>
                                            <p:cond delay="6620"/>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188" dur="820" tmFilter="0, 0; 0.125,0.2665; 0.25,0.4; 0.375,0.465; 0.5,0.5;  0.625,0.535; 0.75,0.6; 0.875,0.7335; 1,1">
                                          <p:stCondLst>
                                            <p:cond delay="8280"/>
                                          </p:stCondLst>
                                        </p:cTn>
                                        <p:tgtEl>
                                          <p:spTgt spid="3">
                                            <p:txEl>
                                              <p:pRg st="12" end="12"/>
                                            </p:txEl>
                                          </p:spTgt>
                                        </p:tgtEl>
                                        <p:attrNameLst>
                                          <p:attrName>ppt_y</p:attrName>
                                        </p:attrNameLst>
                                      </p:cBhvr>
                                      <p:tavLst>
                                        <p:tav tm="0" fmla="#ppt_y-sin(pi*$)/81">
                                          <p:val>
                                            <p:fltVal val="0"/>
                                          </p:val>
                                        </p:tav>
                                        <p:tav tm="100000">
                                          <p:val>
                                            <p:fltVal val="1"/>
                                          </p:val>
                                        </p:tav>
                                      </p:tavLst>
                                    </p:anim>
                                    <p:animScale>
                                      <p:cBhvr>
                                        <p:cTn id="189" dur="130">
                                          <p:stCondLst>
                                            <p:cond delay="3250"/>
                                          </p:stCondLst>
                                        </p:cTn>
                                        <p:tgtEl>
                                          <p:spTgt spid="3">
                                            <p:txEl>
                                              <p:pRg st="12" end="12"/>
                                            </p:txEl>
                                          </p:spTgt>
                                        </p:tgtEl>
                                      </p:cBhvr>
                                      <p:to x="100000" y="60000"/>
                                    </p:animScale>
                                    <p:animScale>
                                      <p:cBhvr>
                                        <p:cTn id="190" dur="830" decel="50000">
                                          <p:stCondLst>
                                            <p:cond delay="3380"/>
                                          </p:stCondLst>
                                        </p:cTn>
                                        <p:tgtEl>
                                          <p:spTgt spid="3">
                                            <p:txEl>
                                              <p:pRg st="12" end="12"/>
                                            </p:txEl>
                                          </p:spTgt>
                                        </p:tgtEl>
                                      </p:cBhvr>
                                      <p:to x="100000" y="100000"/>
                                    </p:animScale>
                                    <p:animScale>
                                      <p:cBhvr>
                                        <p:cTn id="191" dur="130">
                                          <p:stCondLst>
                                            <p:cond delay="6560"/>
                                          </p:stCondLst>
                                        </p:cTn>
                                        <p:tgtEl>
                                          <p:spTgt spid="3">
                                            <p:txEl>
                                              <p:pRg st="12" end="12"/>
                                            </p:txEl>
                                          </p:spTgt>
                                        </p:tgtEl>
                                      </p:cBhvr>
                                      <p:to x="100000" y="80000"/>
                                    </p:animScale>
                                    <p:animScale>
                                      <p:cBhvr>
                                        <p:cTn id="192" dur="830" decel="50000">
                                          <p:stCondLst>
                                            <p:cond delay="6690"/>
                                          </p:stCondLst>
                                        </p:cTn>
                                        <p:tgtEl>
                                          <p:spTgt spid="3">
                                            <p:txEl>
                                              <p:pRg st="12" end="12"/>
                                            </p:txEl>
                                          </p:spTgt>
                                        </p:tgtEl>
                                      </p:cBhvr>
                                      <p:to x="100000" y="100000"/>
                                    </p:animScale>
                                    <p:animScale>
                                      <p:cBhvr>
                                        <p:cTn id="193" dur="130">
                                          <p:stCondLst>
                                            <p:cond delay="8210"/>
                                          </p:stCondLst>
                                        </p:cTn>
                                        <p:tgtEl>
                                          <p:spTgt spid="3">
                                            <p:txEl>
                                              <p:pRg st="12" end="12"/>
                                            </p:txEl>
                                          </p:spTgt>
                                        </p:tgtEl>
                                      </p:cBhvr>
                                      <p:to x="100000" y="90000"/>
                                    </p:animScale>
                                    <p:animScale>
                                      <p:cBhvr>
                                        <p:cTn id="194" dur="830" decel="50000">
                                          <p:stCondLst>
                                            <p:cond delay="8340"/>
                                          </p:stCondLst>
                                        </p:cTn>
                                        <p:tgtEl>
                                          <p:spTgt spid="3">
                                            <p:txEl>
                                              <p:pRg st="12" end="12"/>
                                            </p:txEl>
                                          </p:spTgt>
                                        </p:tgtEl>
                                      </p:cBhvr>
                                      <p:to x="100000" y="100000"/>
                                    </p:animScale>
                                    <p:animScale>
                                      <p:cBhvr>
                                        <p:cTn id="195" dur="130">
                                          <p:stCondLst>
                                            <p:cond delay="9040"/>
                                          </p:stCondLst>
                                        </p:cTn>
                                        <p:tgtEl>
                                          <p:spTgt spid="3">
                                            <p:txEl>
                                              <p:pRg st="12" end="12"/>
                                            </p:txEl>
                                          </p:spTgt>
                                        </p:tgtEl>
                                      </p:cBhvr>
                                      <p:to x="100000" y="95000"/>
                                    </p:animScale>
                                    <p:animScale>
                                      <p:cBhvr>
                                        <p:cTn id="196" dur="830" decel="50000">
                                          <p:stCondLst>
                                            <p:cond delay="9170"/>
                                          </p:stCondLst>
                                        </p:cTn>
                                        <p:tgtEl>
                                          <p:spTgt spid="3">
                                            <p:txEl>
                                              <p:pRg st="12" end="12"/>
                                            </p:txEl>
                                          </p:spTgt>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3">
                                            <p:txEl>
                                              <p:pRg st="13" end="13"/>
                                            </p:txEl>
                                          </p:spTgt>
                                        </p:tgtEl>
                                        <p:attrNameLst>
                                          <p:attrName>style.visibility</p:attrName>
                                        </p:attrNameLst>
                                      </p:cBhvr>
                                      <p:to>
                                        <p:strVal val="visible"/>
                                      </p:to>
                                    </p:set>
                                    <p:animEffect transition="in" filter="wipe(down)">
                                      <p:cBhvr>
                                        <p:cTn id="199" dur="2900">
                                          <p:stCondLst>
                                            <p:cond delay="0"/>
                                          </p:stCondLst>
                                        </p:cTn>
                                        <p:tgtEl>
                                          <p:spTgt spid="3">
                                            <p:txEl>
                                              <p:pRg st="13" end="13"/>
                                            </p:txEl>
                                          </p:spTgt>
                                        </p:tgtEl>
                                      </p:cBhvr>
                                    </p:animEffect>
                                    <p:anim calcmode="lin" valueType="num">
                                      <p:cBhvr>
                                        <p:cTn id="200" dur="9110"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201" dur="3320"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202" dur="3320" tmFilter="0, 0; 0.125,0.2665; 0.25,0.4; 0.375,0.465; 0.5,0.5;  0.625,0.535; 0.75,0.6; 0.875,0.7335; 1,1">
                                          <p:stCondLst>
                                            <p:cond delay="3320"/>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203" dur="1660" tmFilter="0, 0; 0.125,0.2665; 0.25,0.4; 0.375,0.465; 0.5,0.5;  0.625,0.535; 0.75,0.6; 0.875,0.7335; 1,1">
                                          <p:stCondLst>
                                            <p:cond delay="6620"/>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204" dur="820" tmFilter="0, 0; 0.125,0.2665; 0.25,0.4; 0.375,0.465; 0.5,0.5;  0.625,0.535; 0.75,0.6; 0.875,0.7335; 1,1">
                                          <p:stCondLst>
                                            <p:cond delay="8280"/>
                                          </p:stCondLst>
                                        </p:cTn>
                                        <p:tgtEl>
                                          <p:spTgt spid="3">
                                            <p:txEl>
                                              <p:pRg st="13" end="13"/>
                                            </p:txEl>
                                          </p:spTgt>
                                        </p:tgtEl>
                                        <p:attrNameLst>
                                          <p:attrName>ppt_y</p:attrName>
                                        </p:attrNameLst>
                                      </p:cBhvr>
                                      <p:tavLst>
                                        <p:tav tm="0" fmla="#ppt_y-sin(pi*$)/81">
                                          <p:val>
                                            <p:fltVal val="0"/>
                                          </p:val>
                                        </p:tav>
                                        <p:tav tm="100000">
                                          <p:val>
                                            <p:fltVal val="1"/>
                                          </p:val>
                                        </p:tav>
                                      </p:tavLst>
                                    </p:anim>
                                    <p:animScale>
                                      <p:cBhvr>
                                        <p:cTn id="205" dur="130">
                                          <p:stCondLst>
                                            <p:cond delay="3250"/>
                                          </p:stCondLst>
                                        </p:cTn>
                                        <p:tgtEl>
                                          <p:spTgt spid="3">
                                            <p:txEl>
                                              <p:pRg st="13" end="13"/>
                                            </p:txEl>
                                          </p:spTgt>
                                        </p:tgtEl>
                                      </p:cBhvr>
                                      <p:to x="100000" y="60000"/>
                                    </p:animScale>
                                    <p:animScale>
                                      <p:cBhvr>
                                        <p:cTn id="206" dur="830" decel="50000">
                                          <p:stCondLst>
                                            <p:cond delay="3380"/>
                                          </p:stCondLst>
                                        </p:cTn>
                                        <p:tgtEl>
                                          <p:spTgt spid="3">
                                            <p:txEl>
                                              <p:pRg st="13" end="13"/>
                                            </p:txEl>
                                          </p:spTgt>
                                        </p:tgtEl>
                                      </p:cBhvr>
                                      <p:to x="100000" y="100000"/>
                                    </p:animScale>
                                    <p:animScale>
                                      <p:cBhvr>
                                        <p:cTn id="207" dur="130">
                                          <p:stCondLst>
                                            <p:cond delay="6560"/>
                                          </p:stCondLst>
                                        </p:cTn>
                                        <p:tgtEl>
                                          <p:spTgt spid="3">
                                            <p:txEl>
                                              <p:pRg st="13" end="13"/>
                                            </p:txEl>
                                          </p:spTgt>
                                        </p:tgtEl>
                                      </p:cBhvr>
                                      <p:to x="100000" y="80000"/>
                                    </p:animScale>
                                    <p:animScale>
                                      <p:cBhvr>
                                        <p:cTn id="208" dur="830" decel="50000">
                                          <p:stCondLst>
                                            <p:cond delay="6690"/>
                                          </p:stCondLst>
                                        </p:cTn>
                                        <p:tgtEl>
                                          <p:spTgt spid="3">
                                            <p:txEl>
                                              <p:pRg st="13" end="13"/>
                                            </p:txEl>
                                          </p:spTgt>
                                        </p:tgtEl>
                                      </p:cBhvr>
                                      <p:to x="100000" y="100000"/>
                                    </p:animScale>
                                    <p:animScale>
                                      <p:cBhvr>
                                        <p:cTn id="209" dur="130">
                                          <p:stCondLst>
                                            <p:cond delay="8210"/>
                                          </p:stCondLst>
                                        </p:cTn>
                                        <p:tgtEl>
                                          <p:spTgt spid="3">
                                            <p:txEl>
                                              <p:pRg st="13" end="13"/>
                                            </p:txEl>
                                          </p:spTgt>
                                        </p:tgtEl>
                                      </p:cBhvr>
                                      <p:to x="100000" y="90000"/>
                                    </p:animScale>
                                    <p:animScale>
                                      <p:cBhvr>
                                        <p:cTn id="210" dur="830" decel="50000">
                                          <p:stCondLst>
                                            <p:cond delay="8340"/>
                                          </p:stCondLst>
                                        </p:cTn>
                                        <p:tgtEl>
                                          <p:spTgt spid="3">
                                            <p:txEl>
                                              <p:pRg st="13" end="13"/>
                                            </p:txEl>
                                          </p:spTgt>
                                        </p:tgtEl>
                                      </p:cBhvr>
                                      <p:to x="100000" y="100000"/>
                                    </p:animScale>
                                    <p:animScale>
                                      <p:cBhvr>
                                        <p:cTn id="211" dur="130">
                                          <p:stCondLst>
                                            <p:cond delay="9040"/>
                                          </p:stCondLst>
                                        </p:cTn>
                                        <p:tgtEl>
                                          <p:spTgt spid="3">
                                            <p:txEl>
                                              <p:pRg st="13" end="13"/>
                                            </p:txEl>
                                          </p:spTgt>
                                        </p:tgtEl>
                                      </p:cBhvr>
                                      <p:to x="100000" y="95000"/>
                                    </p:animScale>
                                    <p:animScale>
                                      <p:cBhvr>
                                        <p:cTn id="212" dur="830" decel="50000">
                                          <p:stCondLst>
                                            <p:cond delay="9170"/>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atch">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130</TotalTime>
  <Words>839</Words>
  <Application>Microsoft Office PowerPoint</Application>
  <PresentationFormat>On-screen Show (4:3)</PresentationFormat>
  <Paragraphs>154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Thatch</vt:lpstr>
      <vt:lpstr>THE PRESENTATION PROJECT of ELECTRICITY BILL CALCULATOR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Project</dc:title>
  <dc:creator>user</dc:creator>
  <cp:lastModifiedBy>user</cp:lastModifiedBy>
  <cp:revision>16</cp:revision>
  <dcterms:created xsi:type="dcterms:W3CDTF">2023-01-02T11:32:33Z</dcterms:created>
  <dcterms:modified xsi:type="dcterms:W3CDTF">2023-01-04T10:08:24Z</dcterms:modified>
</cp:coreProperties>
</file>