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ctice_17239953434210/salesbyregionandsub-categ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16BD6C-8B9C-464D-B082-685455EC16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Practice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50DA2D-068C-4C8F-AF60-4227086D77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8/18/2024 3:40:28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y to one" id="10" name="slide10">
            <a:extLst>
              <a:ext uri="{FF2B5EF4-FFF2-40B4-BE49-F238E27FC236}">
                <a16:creationId xmlns:a16="http://schemas.microsoft.com/office/drawing/2014/main" id="{EABD1532-89ED-4ADA-86D1-8AE48A079C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0"/>
            <a:ext cx="12192000" cy="62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region and sub-category" id="2" name="slide2">
            <a:extLst>
              <a:ext uri="{FF2B5EF4-FFF2-40B4-BE49-F238E27FC236}">
                <a16:creationId xmlns:a16="http://schemas.microsoft.com/office/drawing/2014/main" id="{A47E0782-20C6-402D-94D5-2F856AA00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89" y="0"/>
            <a:ext cx="4273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stacked line chart" id="3" name="slide3">
            <a:extLst>
              <a:ext uri="{FF2B5EF4-FFF2-40B4-BE49-F238E27FC236}">
                <a16:creationId xmlns:a16="http://schemas.microsoft.com/office/drawing/2014/main" id="{699941E4-4E8D-4F05-8741-22B08CFA4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05"/>
            <a:ext cx="12192000" cy="62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-sales by profit" id="4" name="slide4">
            <a:extLst>
              <a:ext uri="{FF2B5EF4-FFF2-40B4-BE49-F238E27FC236}">
                <a16:creationId xmlns:a16="http://schemas.microsoft.com/office/drawing/2014/main" id="{91417E05-3BC4-4339-94A7-BC53B3490E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61912"/>
            <a:ext cx="77914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 -profit and segments" id="5" name="slide5">
            <a:extLst>
              <a:ext uri="{FF2B5EF4-FFF2-40B4-BE49-F238E27FC236}">
                <a16:creationId xmlns:a16="http://schemas.microsoft.com/office/drawing/2014/main" id="{395F045F-6455-49C5-859E-02117CBA4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05"/>
            <a:ext cx="12192000" cy="62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6" name="slide6">
            <a:extLst>
              <a:ext uri="{FF2B5EF4-FFF2-40B4-BE49-F238E27FC236}">
                <a16:creationId xmlns:a16="http://schemas.microsoft.com/office/drawing/2014/main" id="{66B4C302-72A7-4066-A615-FCF8FD2C4D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409700"/>
            <a:ext cx="449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profits by state" id="7" name="slide7">
            <a:extLst>
              <a:ext uri="{FF2B5EF4-FFF2-40B4-BE49-F238E27FC236}">
                <a16:creationId xmlns:a16="http://schemas.microsoft.com/office/drawing/2014/main" id="{62BF5E7F-9ECA-4BBD-AD71-79ED784AC6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0"/>
            <a:ext cx="12192000" cy="62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in maps " id="8" name="slide8">
            <a:extLst>
              <a:ext uri="{FF2B5EF4-FFF2-40B4-BE49-F238E27FC236}">
                <a16:creationId xmlns:a16="http://schemas.microsoft.com/office/drawing/2014/main" id="{1F30EA46-0F73-4B13-96B0-CAF65F35A0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0"/>
            <a:ext cx="12192000" cy="62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" id="9" name="slide9">
            <a:extLst>
              <a:ext uri="{FF2B5EF4-FFF2-40B4-BE49-F238E27FC236}">
                <a16:creationId xmlns:a16="http://schemas.microsoft.com/office/drawing/2014/main" id="{437448D3-B1A0-434A-B8B3-BEC07FE93A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40"/>
            <a:ext cx="12192000" cy="62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2024-08-18T15:40:30Z</dcterms:created>
  <dcterms:modified xsi:type="dcterms:W3CDTF">2024-08-18T15:40:30Z</dcterms:modified>
</cp:coreProperties>
</file>