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C788-714C-4174-9E73-47E5AD1AE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DF55D-F574-48DB-8BC2-A356498CB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5B12-C47F-4444-BD12-3471524A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11EC-B0AB-49E0-A4FB-0E660FA3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2CB7-BAB2-4D5F-B2DB-754A8FD3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5E4E-2B34-4337-A6CD-9C29D9B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69544-7345-4181-8837-9E4EDDAE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A7B5-BC38-44D9-9254-185BEDB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DD0F-6419-4EC4-8CCB-1516390E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AE81-1787-4C5C-8331-BDBDE4C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3D61A-E42E-4178-AED2-5CABC2607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3A222-A7DF-4284-9802-87D207973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C9E6-A388-4017-8BBF-9E44F8AD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142D-9842-4B68-8786-B2CFE657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E4AE-334D-4E84-935B-970E5D5A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6BCD-B8DF-4D17-A1FE-AB47A0E6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96E5-7599-4BA4-85C5-903D3EFA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D4AC6-F699-4483-A6EC-D9647618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0D1-9923-468D-9AED-AF849C41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7D21-6DCF-4C31-BD2B-96E803DB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A559-6359-4351-966F-8511060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EEC85-4E8C-4FEC-8F63-CDBC3D13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4FC87-0CC6-45D9-80E2-E5B8D7B8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78ED-9296-48B7-81B8-76D89A75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1ECA-70C6-4909-A6D0-A892668B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52F0-D112-4D0B-87AF-D1065CEF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AAFD-410F-4C91-831B-8AD12531E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1AB73-B96C-4065-B754-066E78A02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5A420-FAFA-4B37-B522-A2A5ECF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B4B8D-FEF9-4E2C-BF72-1CE8512C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69F5-BD29-400A-82A0-DF75D9F4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14BB-ABA9-43C5-A1FA-1D6EA054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E393-BC04-40FB-B7E5-E95E3468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5335D-A30D-4754-92A1-83FD5482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933AA-C911-460E-A316-968036766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6C3E8-3906-4072-AA72-32A0C0B54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4831F-8419-4699-ADAE-691F8CAC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39C5D-4030-4DE4-AFC5-BCBB0BCA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80E30-EADD-4822-8827-C1DB9668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CDE4-EC47-4271-8D16-E53C214B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97FBE-6BF2-4C29-837A-F7008A12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4609D-DCE0-4794-88ED-7A48B2FB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39E82-9F2A-4DC6-9111-849B848F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37964-31FA-4FB2-A692-2297F883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3DFD2-220A-48EA-A0CB-46F89C3D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C6675-BC2E-415B-A172-69D051C6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78AE-FC57-4A6E-95A8-373F0482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F791-8E91-4AF7-83D1-85F1AF4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5496-4222-46EB-AC2D-543EFA871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FA78-5458-48F1-9375-DA3368C9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A616-C0F7-4A8A-8380-50AC7912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B9A9-89F8-4996-BB0B-0FBAC408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E1A8-D7C1-4AB3-A7B2-7344F219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19930-BA35-4741-9303-EF1494A11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23D5E-A6AD-40E3-9E69-364E6C40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BFC85-D0A8-4F08-B72F-BFF02774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5357-5277-4D34-A939-47B3CCE7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D6144-D638-4593-BF5C-D494B124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9D07A-7D69-4933-8D0A-E60B42B9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96DDE-4D10-4356-8AE5-CE2DFA4B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667D-9047-41F6-B6EC-1D147855C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122D-C9C6-4A6D-A94D-5A9559E8D95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86B9-E9A7-48B5-AC79-AEF6567E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72A6-2A1E-436E-841D-CA9748FD5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2DAB-ACFE-4511-B8D6-A542E2218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9.svg"/><Relationship Id="rId4" Type="http://schemas.openxmlformats.org/officeDocument/2006/relationships/image" Target="../media/image3.sv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BBA84FD-5D5E-4DD3-8680-448877C230C0}"/>
              </a:ext>
            </a:extLst>
          </p:cNvPr>
          <p:cNvSpPr/>
          <p:nvPr/>
        </p:nvSpPr>
        <p:spPr>
          <a:xfrm rot="5400000">
            <a:off x="823887" y="3045185"/>
            <a:ext cx="1047749" cy="2885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3A969-9542-4D95-9BB2-1875C205A73E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rgbClr val="5F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ED3D8F9-9028-48BF-805E-F623D2550C15}"/>
              </a:ext>
            </a:extLst>
          </p:cNvPr>
          <p:cNvSpPr/>
          <p:nvPr/>
        </p:nvSpPr>
        <p:spPr>
          <a:xfrm>
            <a:off x="2043953" y="8965"/>
            <a:ext cx="8350623" cy="1038785"/>
          </a:xfrm>
          <a:prstGeom prst="flowChartManualOperation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45A2D-F6A4-4CC5-A51A-68C0E0FBB92F}"/>
              </a:ext>
            </a:extLst>
          </p:cNvPr>
          <p:cNvSpPr txBox="1"/>
          <p:nvPr/>
        </p:nvSpPr>
        <p:spPr>
          <a:xfrm>
            <a:off x="112981" y="561975"/>
            <a:ext cx="15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8900000" scaled="1"/>
                  <a:tileRect/>
                </a:gradFill>
              </a:rPr>
              <a:t>NexGen Estate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45FB9-B29A-48BB-A704-3D268A155198}"/>
              </a:ext>
            </a:extLst>
          </p:cNvPr>
          <p:cNvSpPr txBox="1"/>
          <p:nvPr/>
        </p:nvSpPr>
        <p:spPr>
          <a:xfrm>
            <a:off x="3752850" y="-7284"/>
            <a:ext cx="5438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3200" b="1" dirty="0"/>
              <a:t> Insights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9C59D-C22F-4ACC-A3CC-E3C451DBF19A}"/>
              </a:ext>
            </a:extLst>
          </p:cNvPr>
          <p:cNvSpPr txBox="1"/>
          <p:nvPr/>
        </p:nvSpPr>
        <p:spPr>
          <a:xfrm>
            <a:off x="3818964" y="47522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Property Status 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82817-30AE-4EC2-AA5E-FFD11CBD0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" y="132127"/>
            <a:ext cx="487096" cy="48709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428F4-DD23-42C8-AB16-A426D1B73DBE}"/>
              </a:ext>
            </a:extLst>
          </p:cNvPr>
          <p:cNvSpPr/>
          <p:nvPr/>
        </p:nvSpPr>
        <p:spPr>
          <a:xfrm>
            <a:off x="198703" y="1256841"/>
            <a:ext cx="1115745" cy="12196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A96720-814C-4602-9063-8A3AA8A75A84}"/>
              </a:ext>
            </a:extLst>
          </p:cNvPr>
          <p:cNvSpPr/>
          <p:nvPr/>
        </p:nvSpPr>
        <p:spPr>
          <a:xfrm>
            <a:off x="198703" y="2571291"/>
            <a:ext cx="1115745" cy="1219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96F9E7-0737-48C7-AD09-A82924B62298}"/>
              </a:ext>
            </a:extLst>
          </p:cNvPr>
          <p:cNvSpPr/>
          <p:nvPr/>
        </p:nvSpPr>
        <p:spPr>
          <a:xfrm>
            <a:off x="198703" y="3885741"/>
            <a:ext cx="1115745" cy="1219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0C8D35-401A-4A4B-BEBD-956FEB5187EB}"/>
              </a:ext>
            </a:extLst>
          </p:cNvPr>
          <p:cNvSpPr/>
          <p:nvPr/>
        </p:nvSpPr>
        <p:spPr>
          <a:xfrm>
            <a:off x="198703" y="5200191"/>
            <a:ext cx="1115745" cy="1219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D611C-CF35-4E3C-8145-39BF4913D23B}"/>
              </a:ext>
            </a:extLst>
          </p:cNvPr>
          <p:cNvSpPr txBox="1"/>
          <p:nvPr/>
        </p:nvSpPr>
        <p:spPr>
          <a:xfrm>
            <a:off x="269482" y="2676192"/>
            <a:ext cx="10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D7A91-CEFE-4C9F-9C68-229F8CF8C8E6}"/>
              </a:ext>
            </a:extLst>
          </p:cNvPr>
          <p:cNvSpPr txBox="1"/>
          <p:nvPr/>
        </p:nvSpPr>
        <p:spPr>
          <a:xfrm>
            <a:off x="269481" y="3895852"/>
            <a:ext cx="9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087DD-BD98-4895-9980-EEEFE3C9102D}"/>
              </a:ext>
            </a:extLst>
          </p:cNvPr>
          <p:cNvSpPr txBox="1"/>
          <p:nvPr/>
        </p:nvSpPr>
        <p:spPr>
          <a:xfrm>
            <a:off x="401348" y="5231140"/>
            <a:ext cx="80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501CFF-2E50-49FA-8DA8-515FBC728EA0}"/>
              </a:ext>
            </a:extLst>
          </p:cNvPr>
          <p:cNvSpPr/>
          <p:nvPr/>
        </p:nvSpPr>
        <p:spPr>
          <a:xfrm>
            <a:off x="1527125" y="1163837"/>
            <a:ext cx="1719922" cy="1302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62FFC2-DCB4-4334-BF26-6B4B27FD40D3}"/>
              </a:ext>
            </a:extLst>
          </p:cNvPr>
          <p:cNvSpPr/>
          <p:nvPr/>
        </p:nvSpPr>
        <p:spPr>
          <a:xfrm>
            <a:off x="1537628" y="2571291"/>
            <a:ext cx="1719922" cy="1302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8D0607-6323-4277-9619-FB4F2EE7B058}"/>
              </a:ext>
            </a:extLst>
          </p:cNvPr>
          <p:cNvSpPr/>
          <p:nvPr/>
        </p:nvSpPr>
        <p:spPr>
          <a:xfrm>
            <a:off x="1537628" y="3975628"/>
            <a:ext cx="1719922" cy="1302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139E8A-264D-425A-9C0C-65493AA0E19D}"/>
              </a:ext>
            </a:extLst>
          </p:cNvPr>
          <p:cNvSpPr/>
          <p:nvPr/>
        </p:nvSpPr>
        <p:spPr>
          <a:xfrm>
            <a:off x="1537628" y="5379965"/>
            <a:ext cx="1719922" cy="1302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C5BEC7-8064-4E41-A579-A3E82036D8B1}"/>
              </a:ext>
            </a:extLst>
          </p:cNvPr>
          <p:cNvSpPr/>
          <p:nvPr/>
        </p:nvSpPr>
        <p:spPr>
          <a:xfrm>
            <a:off x="3453982" y="1135843"/>
            <a:ext cx="3740515" cy="271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E3E776-D3F2-4B4B-8A1D-53615335B83C}"/>
              </a:ext>
            </a:extLst>
          </p:cNvPr>
          <p:cNvSpPr/>
          <p:nvPr/>
        </p:nvSpPr>
        <p:spPr>
          <a:xfrm>
            <a:off x="7482637" y="1706917"/>
            <a:ext cx="1378973" cy="271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DF5994-0B6D-425F-85A1-20117C6C6317}"/>
              </a:ext>
            </a:extLst>
          </p:cNvPr>
          <p:cNvSpPr/>
          <p:nvPr/>
        </p:nvSpPr>
        <p:spPr>
          <a:xfrm>
            <a:off x="9068545" y="1700932"/>
            <a:ext cx="1398026" cy="271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7F96DC-F97F-4169-8936-B3E968BF348F}"/>
              </a:ext>
            </a:extLst>
          </p:cNvPr>
          <p:cNvSpPr/>
          <p:nvPr/>
        </p:nvSpPr>
        <p:spPr>
          <a:xfrm>
            <a:off x="10654454" y="1690343"/>
            <a:ext cx="1398026" cy="271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81FDF-D774-4383-8348-3B5BA15AFD5C}"/>
              </a:ext>
            </a:extLst>
          </p:cNvPr>
          <p:cNvSpPr/>
          <p:nvPr/>
        </p:nvSpPr>
        <p:spPr>
          <a:xfrm>
            <a:off x="7482636" y="1157398"/>
            <a:ext cx="4569843" cy="436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AA751F-3E44-4373-B28F-8FACBD043586}"/>
              </a:ext>
            </a:extLst>
          </p:cNvPr>
          <p:cNvSpPr/>
          <p:nvPr/>
        </p:nvSpPr>
        <p:spPr>
          <a:xfrm>
            <a:off x="3459724" y="3990286"/>
            <a:ext cx="3740515" cy="271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EAED3-CB7D-4A3A-99B7-40A280A9976E}"/>
              </a:ext>
            </a:extLst>
          </p:cNvPr>
          <p:cNvSpPr/>
          <p:nvPr/>
        </p:nvSpPr>
        <p:spPr>
          <a:xfrm>
            <a:off x="7482636" y="4552883"/>
            <a:ext cx="4569843" cy="355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6BAFFD-2438-4B46-80E1-9A2F3674859E}"/>
              </a:ext>
            </a:extLst>
          </p:cNvPr>
          <p:cNvSpPr/>
          <p:nvPr/>
        </p:nvSpPr>
        <p:spPr>
          <a:xfrm>
            <a:off x="7482637" y="5013907"/>
            <a:ext cx="4569842" cy="1686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CEFEFD-3F8C-42C0-9FE4-A01A0B49F89C}"/>
              </a:ext>
            </a:extLst>
          </p:cNvPr>
          <p:cNvSpPr txBox="1"/>
          <p:nvPr/>
        </p:nvSpPr>
        <p:spPr>
          <a:xfrm>
            <a:off x="7470307" y="2904014"/>
            <a:ext cx="12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Very Good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36AC6F-792C-4A47-8117-EEA10C0C0F3F}"/>
              </a:ext>
            </a:extLst>
          </p:cNvPr>
          <p:cNvSpPr txBox="1"/>
          <p:nvPr/>
        </p:nvSpPr>
        <p:spPr>
          <a:xfrm>
            <a:off x="9372493" y="2904014"/>
            <a:ext cx="7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BF70A0-540D-4883-AD4C-BF9BA208C85B}"/>
              </a:ext>
            </a:extLst>
          </p:cNvPr>
          <p:cNvSpPr txBox="1"/>
          <p:nvPr/>
        </p:nvSpPr>
        <p:spPr>
          <a:xfrm>
            <a:off x="11068179" y="2904014"/>
            <a:ext cx="7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Bad</a:t>
            </a:r>
          </a:p>
        </p:txBody>
      </p:sp>
      <p:pic>
        <p:nvPicPr>
          <p:cNvPr id="66" name="Graphic 65" descr="City">
            <a:extLst>
              <a:ext uri="{FF2B5EF4-FFF2-40B4-BE49-F238E27FC236}">
                <a16:creationId xmlns:a16="http://schemas.microsoft.com/office/drawing/2014/main" id="{35EBCE19-ADC5-4BE1-9A5E-080EEC693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481" y="1361155"/>
            <a:ext cx="914400" cy="943562"/>
          </a:xfrm>
          <a:prstGeom prst="rect">
            <a:avLst/>
          </a:prstGeom>
        </p:spPr>
      </p:pic>
      <p:pic>
        <p:nvPicPr>
          <p:cNvPr id="74" name="Graphic 73" descr="House">
            <a:extLst>
              <a:ext uri="{FF2B5EF4-FFF2-40B4-BE49-F238E27FC236}">
                <a16:creationId xmlns:a16="http://schemas.microsoft.com/office/drawing/2014/main" id="{731D8A4D-BC88-4AA0-A880-CFE742CF1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0831" y="1883195"/>
            <a:ext cx="914400" cy="914400"/>
          </a:xfrm>
          <a:prstGeom prst="rect">
            <a:avLst/>
          </a:prstGeom>
        </p:spPr>
      </p:pic>
      <p:pic>
        <p:nvPicPr>
          <p:cNvPr id="75" name="Graphic 74" descr="Home">
            <a:extLst>
              <a:ext uri="{FF2B5EF4-FFF2-40B4-BE49-F238E27FC236}">
                <a16:creationId xmlns:a16="http://schemas.microsoft.com/office/drawing/2014/main" id="{9F414742-357F-4DB2-8A6B-5D37DCAF89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5360" y="1883195"/>
            <a:ext cx="914400" cy="914400"/>
          </a:xfrm>
          <a:prstGeom prst="rect">
            <a:avLst/>
          </a:prstGeom>
        </p:spPr>
      </p:pic>
      <p:pic>
        <p:nvPicPr>
          <p:cNvPr id="76" name="Graphic 15" descr="Earth globe Africa and Europe">
            <a:extLst>
              <a:ext uri="{FF2B5EF4-FFF2-40B4-BE49-F238E27FC236}">
                <a16:creationId xmlns:a16="http://schemas.microsoft.com/office/drawing/2014/main" id="{C6A85B06-FD6D-423F-ACBA-1EEE10BE4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5585" y="4175577"/>
            <a:ext cx="862192" cy="862192"/>
          </a:xfrm>
          <a:prstGeom prst="rect">
            <a:avLst/>
          </a:prstGeom>
        </p:spPr>
      </p:pic>
      <p:pic>
        <p:nvPicPr>
          <p:cNvPr id="77" name="Graphic 50" descr="Eye">
            <a:extLst>
              <a:ext uri="{FF2B5EF4-FFF2-40B4-BE49-F238E27FC236}">
                <a16:creationId xmlns:a16="http://schemas.microsoft.com/office/drawing/2014/main" id="{9CBE0A00-9F85-4008-9C1C-22C6D3E341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5585" y="2934057"/>
            <a:ext cx="914400" cy="914400"/>
          </a:xfrm>
          <a:prstGeom prst="rect">
            <a:avLst/>
          </a:prstGeom>
        </p:spPr>
      </p:pic>
      <p:pic>
        <p:nvPicPr>
          <p:cNvPr id="78" name="Graphic 20" descr="Open book">
            <a:extLst>
              <a:ext uri="{FF2B5EF4-FFF2-40B4-BE49-F238E27FC236}">
                <a16:creationId xmlns:a16="http://schemas.microsoft.com/office/drawing/2014/main" id="{AC1717CE-0959-4708-A5FD-EA7B961E2B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857" y="5642984"/>
            <a:ext cx="801856" cy="801856"/>
          </a:xfrm>
          <a:prstGeom prst="rect">
            <a:avLst/>
          </a:prstGeom>
        </p:spPr>
      </p:pic>
      <p:pic>
        <p:nvPicPr>
          <p:cNvPr id="80" name="Graphic 79" descr="Checkmark">
            <a:extLst>
              <a:ext uri="{FF2B5EF4-FFF2-40B4-BE49-F238E27FC236}">
                <a16:creationId xmlns:a16="http://schemas.microsoft.com/office/drawing/2014/main" id="{6A939123-C3F1-4A79-A512-06F5FE3AF6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94635" y="1916409"/>
            <a:ext cx="384992" cy="384992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E30B470B-EF22-4699-B1EF-D553A186D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80544" y="1934201"/>
            <a:ext cx="384992" cy="384992"/>
          </a:xfrm>
          <a:prstGeom prst="rect">
            <a:avLst/>
          </a:prstGeom>
        </p:spPr>
      </p:pic>
      <p:pic>
        <p:nvPicPr>
          <p:cNvPr id="83" name="Graphic 82" descr="Close">
            <a:extLst>
              <a:ext uri="{FF2B5EF4-FFF2-40B4-BE49-F238E27FC236}">
                <a16:creationId xmlns:a16="http://schemas.microsoft.com/office/drawing/2014/main" id="{69DFE197-5CF1-4F00-A5EE-13E200441C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64875" y="1934201"/>
            <a:ext cx="403304" cy="403304"/>
          </a:xfrm>
          <a:prstGeom prst="rect">
            <a:avLst/>
          </a:prstGeom>
        </p:spPr>
      </p:pic>
      <p:pic>
        <p:nvPicPr>
          <p:cNvPr id="85" name="Graphic 84" descr="Suburban scene">
            <a:extLst>
              <a:ext uri="{FF2B5EF4-FFF2-40B4-BE49-F238E27FC236}">
                <a16:creationId xmlns:a16="http://schemas.microsoft.com/office/drawing/2014/main" id="{D2ED7A98-98B5-45F8-9C93-854F0A7EE5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664850" y="1911322"/>
            <a:ext cx="914400" cy="914400"/>
          </a:xfrm>
          <a:prstGeom prst="rect">
            <a:avLst/>
          </a:prstGeom>
        </p:spPr>
      </p:pic>
      <p:pic>
        <p:nvPicPr>
          <p:cNvPr id="87" name="Graphic 86" descr="Open folder">
            <a:extLst>
              <a:ext uri="{FF2B5EF4-FFF2-40B4-BE49-F238E27FC236}">
                <a16:creationId xmlns:a16="http://schemas.microsoft.com/office/drawing/2014/main" id="{36ECF7BE-10D5-424B-8BAC-81E3F172E00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723597" y="6400187"/>
            <a:ext cx="351857" cy="35185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4FE75E9-E052-4032-9112-02F56D46DF71}"/>
              </a:ext>
            </a:extLst>
          </p:cNvPr>
          <p:cNvSpPr txBox="1"/>
          <p:nvPr/>
        </p:nvSpPr>
        <p:spPr>
          <a:xfrm rot="16200000">
            <a:off x="11339134" y="5809550"/>
            <a:ext cx="1120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Properties year</a:t>
            </a:r>
          </a:p>
        </p:txBody>
      </p:sp>
      <p:pic>
        <p:nvPicPr>
          <p:cNvPr id="90" name="Graphic 89" descr="Open folder">
            <a:extLst>
              <a:ext uri="{FF2B5EF4-FFF2-40B4-BE49-F238E27FC236}">
                <a16:creationId xmlns:a16="http://schemas.microsoft.com/office/drawing/2014/main" id="{1EFC1FF5-9BED-408B-B8E0-D7303431EC1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723598" y="6400187"/>
            <a:ext cx="351857" cy="351857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742513-F9D3-4131-ACCC-B0D0AA86D7C8}"/>
              </a:ext>
            </a:extLst>
          </p:cNvPr>
          <p:cNvSpPr txBox="1"/>
          <p:nvPr/>
        </p:nvSpPr>
        <p:spPr>
          <a:xfrm rot="16200000">
            <a:off x="11339135" y="5809550"/>
            <a:ext cx="1120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Properties year</a:t>
            </a:r>
          </a:p>
        </p:txBody>
      </p:sp>
    </p:spTree>
    <p:extLst>
      <p:ext uri="{BB962C8B-B14F-4D97-AF65-F5344CB8AC3E}">
        <p14:creationId xmlns:p14="http://schemas.microsoft.com/office/powerpoint/2010/main" val="39146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BBA84FD-5D5E-4DD3-8680-448877C230C0}"/>
              </a:ext>
            </a:extLst>
          </p:cNvPr>
          <p:cNvSpPr/>
          <p:nvPr/>
        </p:nvSpPr>
        <p:spPr>
          <a:xfrm rot="5400000">
            <a:off x="823887" y="4354031"/>
            <a:ext cx="1047749" cy="2885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3A969-9542-4D95-9BB2-1875C205A73E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rgbClr val="5F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ED3D8F9-9028-48BF-805E-F623D2550C15}"/>
              </a:ext>
            </a:extLst>
          </p:cNvPr>
          <p:cNvSpPr/>
          <p:nvPr/>
        </p:nvSpPr>
        <p:spPr>
          <a:xfrm>
            <a:off x="2043953" y="8965"/>
            <a:ext cx="8350623" cy="1038785"/>
          </a:xfrm>
          <a:prstGeom prst="flowChartManualOperation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45A2D-F6A4-4CC5-A51A-68C0E0FBB92F}"/>
              </a:ext>
            </a:extLst>
          </p:cNvPr>
          <p:cNvSpPr txBox="1"/>
          <p:nvPr/>
        </p:nvSpPr>
        <p:spPr>
          <a:xfrm>
            <a:off x="112981" y="561975"/>
            <a:ext cx="15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8900000" scaled="1"/>
                  <a:tileRect/>
                </a:gradFill>
              </a:rPr>
              <a:t>NexGen Estate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45FB9-B29A-48BB-A704-3D268A155198}"/>
              </a:ext>
            </a:extLst>
          </p:cNvPr>
          <p:cNvSpPr txBox="1"/>
          <p:nvPr/>
        </p:nvSpPr>
        <p:spPr>
          <a:xfrm>
            <a:off x="3752850" y="-7284"/>
            <a:ext cx="5438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3200" b="1" dirty="0"/>
              <a:t> Insights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9C59D-C22F-4ACC-A3CC-E3C451DBF19A}"/>
              </a:ext>
            </a:extLst>
          </p:cNvPr>
          <p:cNvSpPr txBox="1"/>
          <p:nvPr/>
        </p:nvSpPr>
        <p:spPr>
          <a:xfrm>
            <a:off x="3818964" y="47522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Property Status 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82817-30AE-4EC2-AA5E-FFD11CBD0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" y="132127"/>
            <a:ext cx="487096" cy="48709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428F4-DD23-42C8-AB16-A426D1B73DBE}"/>
              </a:ext>
            </a:extLst>
          </p:cNvPr>
          <p:cNvSpPr/>
          <p:nvPr/>
        </p:nvSpPr>
        <p:spPr>
          <a:xfrm>
            <a:off x="198703" y="1256841"/>
            <a:ext cx="1115745" cy="12196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A96720-814C-4602-9063-8A3AA8A75A84}"/>
              </a:ext>
            </a:extLst>
          </p:cNvPr>
          <p:cNvSpPr/>
          <p:nvPr/>
        </p:nvSpPr>
        <p:spPr>
          <a:xfrm>
            <a:off x="198703" y="2571291"/>
            <a:ext cx="1115745" cy="1219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96F9E7-0737-48C7-AD09-A82924B62298}"/>
              </a:ext>
            </a:extLst>
          </p:cNvPr>
          <p:cNvSpPr/>
          <p:nvPr/>
        </p:nvSpPr>
        <p:spPr>
          <a:xfrm>
            <a:off x="198703" y="3885741"/>
            <a:ext cx="1115745" cy="1219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0C8D35-401A-4A4B-BEBD-956FEB5187EB}"/>
              </a:ext>
            </a:extLst>
          </p:cNvPr>
          <p:cNvSpPr/>
          <p:nvPr/>
        </p:nvSpPr>
        <p:spPr>
          <a:xfrm>
            <a:off x="198703" y="5200191"/>
            <a:ext cx="1115745" cy="1219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D611C-CF35-4E3C-8145-39BF4913D23B}"/>
              </a:ext>
            </a:extLst>
          </p:cNvPr>
          <p:cNvSpPr txBox="1"/>
          <p:nvPr/>
        </p:nvSpPr>
        <p:spPr>
          <a:xfrm>
            <a:off x="269482" y="2676192"/>
            <a:ext cx="10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D7A91-CEFE-4C9F-9C68-229F8CF8C8E6}"/>
              </a:ext>
            </a:extLst>
          </p:cNvPr>
          <p:cNvSpPr txBox="1"/>
          <p:nvPr/>
        </p:nvSpPr>
        <p:spPr>
          <a:xfrm>
            <a:off x="269481" y="3895852"/>
            <a:ext cx="9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Location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087DD-BD98-4895-9980-EEEFE3C9102D}"/>
              </a:ext>
            </a:extLst>
          </p:cNvPr>
          <p:cNvSpPr txBox="1"/>
          <p:nvPr/>
        </p:nvSpPr>
        <p:spPr>
          <a:xfrm>
            <a:off x="401348" y="5231140"/>
            <a:ext cx="80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About</a:t>
            </a:r>
          </a:p>
        </p:txBody>
      </p:sp>
      <p:pic>
        <p:nvPicPr>
          <p:cNvPr id="66" name="Graphic 65" descr="City">
            <a:extLst>
              <a:ext uri="{FF2B5EF4-FFF2-40B4-BE49-F238E27FC236}">
                <a16:creationId xmlns:a16="http://schemas.microsoft.com/office/drawing/2014/main" id="{35EBCE19-ADC5-4BE1-9A5E-080EEC693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481" y="1361155"/>
            <a:ext cx="914400" cy="943562"/>
          </a:xfrm>
          <a:prstGeom prst="rect">
            <a:avLst/>
          </a:prstGeom>
        </p:spPr>
      </p:pic>
      <p:pic>
        <p:nvPicPr>
          <p:cNvPr id="76" name="Graphic 15" descr="Earth globe Africa and Europe">
            <a:extLst>
              <a:ext uri="{FF2B5EF4-FFF2-40B4-BE49-F238E27FC236}">
                <a16:creationId xmlns:a16="http://schemas.microsoft.com/office/drawing/2014/main" id="{C6A85B06-FD6D-423F-ACBA-1EEE10BE4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585" y="4175577"/>
            <a:ext cx="862192" cy="862192"/>
          </a:xfrm>
          <a:prstGeom prst="rect">
            <a:avLst/>
          </a:prstGeom>
        </p:spPr>
      </p:pic>
      <p:pic>
        <p:nvPicPr>
          <p:cNvPr id="77" name="Graphic 50" descr="Eye">
            <a:extLst>
              <a:ext uri="{FF2B5EF4-FFF2-40B4-BE49-F238E27FC236}">
                <a16:creationId xmlns:a16="http://schemas.microsoft.com/office/drawing/2014/main" id="{9CBE0A00-9F85-4008-9C1C-22C6D3E341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585" y="2934057"/>
            <a:ext cx="914400" cy="914400"/>
          </a:xfrm>
          <a:prstGeom prst="rect">
            <a:avLst/>
          </a:prstGeom>
        </p:spPr>
      </p:pic>
      <p:pic>
        <p:nvPicPr>
          <p:cNvPr id="78" name="Graphic 20" descr="Open book">
            <a:extLst>
              <a:ext uri="{FF2B5EF4-FFF2-40B4-BE49-F238E27FC236}">
                <a16:creationId xmlns:a16="http://schemas.microsoft.com/office/drawing/2014/main" id="{AC1717CE-0959-4708-A5FD-EA7B961E2B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1857" y="5642984"/>
            <a:ext cx="801856" cy="801856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694052" y="1534636"/>
            <a:ext cx="6033925" cy="515303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8138068" y="1158166"/>
            <a:ext cx="3758347" cy="26012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8138068" y="4059573"/>
            <a:ext cx="3758347" cy="26012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>
            <a:off x="1693184" y="1118170"/>
            <a:ext cx="6033925" cy="291627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BBA84FD-5D5E-4DD3-8680-448877C230C0}"/>
              </a:ext>
            </a:extLst>
          </p:cNvPr>
          <p:cNvSpPr/>
          <p:nvPr/>
        </p:nvSpPr>
        <p:spPr>
          <a:xfrm rot="5400000">
            <a:off x="849932" y="5681543"/>
            <a:ext cx="1047749" cy="2885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3A969-9542-4D95-9BB2-1875C205A73E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rgbClr val="5F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ED3D8F9-9028-48BF-805E-F623D2550C15}"/>
              </a:ext>
            </a:extLst>
          </p:cNvPr>
          <p:cNvSpPr/>
          <p:nvPr/>
        </p:nvSpPr>
        <p:spPr>
          <a:xfrm>
            <a:off x="2043953" y="8965"/>
            <a:ext cx="8350623" cy="1038785"/>
          </a:xfrm>
          <a:prstGeom prst="flowChartManualOperation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45A2D-F6A4-4CC5-A51A-68C0E0FBB92F}"/>
              </a:ext>
            </a:extLst>
          </p:cNvPr>
          <p:cNvSpPr txBox="1"/>
          <p:nvPr/>
        </p:nvSpPr>
        <p:spPr>
          <a:xfrm>
            <a:off x="112981" y="561975"/>
            <a:ext cx="15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8900000" scaled="1"/>
                  <a:tileRect/>
                </a:gradFill>
              </a:rPr>
              <a:t>NexGen Estate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45FB9-B29A-48BB-A704-3D268A155198}"/>
              </a:ext>
            </a:extLst>
          </p:cNvPr>
          <p:cNvSpPr txBox="1"/>
          <p:nvPr/>
        </p:nvSpPr>
        <p:spPr>
          <a:xfrm>
            <a:off x="3752850" y="-7284"/>
            <a:ext cx="5438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3200" b="1" dirty="0"/>
              <a:t> Insights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9C59D-C22F-4ACC-A3CC-E3C451DBF19A}"/>
              </a:ext>
            </a:extLst>
          </p:cNvPr>
          <p:cNvSpPr txBox="1"/>
          <p:nvPr/>
        </p:nvSpPr>
        <p:spPr>
          <a:xfrm>
            <a:off x="3818964" y="47522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Property Status 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82817-30AE-4EC2-AA5E-FFD11CBD0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" y="132127"/>
            <a:ext cx="487096" cy="48709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428F4-DD23-42C8-AB16-A426D1B73DBE}"/>
              </a:ext>
            </a:extLst>
          </p:cNvPr>
          <p:cNvSpPr/>
          <p:nvPr/>
        </p:nvSpPr>
        <p:spPr>
          <a:xfrm>
            <a:off x="198703" y="1256841"/>
            <a:ext cx="1115745" cy="12196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A96720-814C-4602-9063-8A3AA8A75A84}"/>
              </a:ext>
            </a:extLst>
          </p:cNvPr>
          <p:cNvSpPr/>
          <p:nvPr/>
        </p:nvSpPr>
        <p:spPr>
          <a:xfrm>
            <a:off x="198703" y="2571291"/>
            <a:ext cx="1115745" cy="1219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96F9E7-0737-48C7-AD09-A82924B62298}"/>
              </a:ext>
            </a:extLst>
          </p:cNvPr>
          <p:cNvSpPr/>
          <p:nvPr/>
        </p:nvSpPr>
        <p:spPr>
          <a:xfrm>
            <a:off x="198703" y="3885741"/>
            <a:ext cx="1115745" cy="1219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0C8D35-401A-4A4B-BEBD-956FEB5187EB}"/>
              </a:ext>
            </a:extLst>
          </p:cNvPr>
          <p:cNvSpPr/>
          <p:nvPr/>
        </p:nvSpPr>
        <p:spPr>
          <a:xfrm>
            <a:off x="198703" y="5200191"/>
            <a:ext cx="1115745" cy="1219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D611C-CF35-4E3C-8145-39BF4913D23B}"/>
              </a:ext>
            </a:extLst>
          </p:cNvPr>
          <p:cNvSpPr txBox="1"/>
          <p:nvPr/>
        </p:nvSpPr>
        <p:spPr>
          <a:xfrm>
            <a:off x="269482" y="2676192"/>
            <a:ext cx="10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D7A91-CEFE-4C9F-9C68-229F8CF8C8E6}"/>
              </a:ext>
            </a:extLst>
          </p:cNvPr>
          <p:cNvSpPr txBox="1"/>
          <p:nvPr/>
        </p:nvSpPr>
        <p:spPr>
          <a:xfrm>
            <a:off x="269481" y="3895852"/>
            <a:ext cx="9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Location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087DD-BD98-4895-9980-EEEFE3C9102D}"/>
              </a:ext>
            </a:extLst>
          </p:cNvPr>
          <p:cNvSpPr txBox="1"/>
          <p:nvPr/>
        </p:nvSpPr>
        <p:spPr>
          <a:xfrm>
            <a:off x="401348" y="5231140"/>
            <a:ext cx="80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About</a:t>
            </a:r>
          </a:p>
        </p:txBody>
      </p:sp>
      <p:pic>
        <p:nvPicPr>
          <p:cNvPr id="66" name="Graphic 65" descr="City">
            <a:extLst>
              <a:ext uri="{FF2B5EF4-FFF2-40B4-BE49-F238E27FC236}">
                <a16:creationId xmlns:a16="http://schemas.microsoft.com/office/drawing/2014/main" id="{35EBCE19-ADC5-4BE1-9A5E-080EEC693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481" y="1361155"/>
            <a:ext cx="914400" cy="943562"/>
          </a:xfrm>
          <a:prstGeom prst="rect">
            <a:avLst/>
          </a:prstGeom>
        </p:spPr>
      </p:pic>
      <p:pic>
        <p:nvPicPr>
          <p:cNvPr id="76" name="Graphic 15" descr="Earth globe Africa and Europe">
            <a:extLst>
              <a:ext uri="{FF2B5EF4-FFF2-40B4-BE49-F238E27FC236}">
                <a16:creationId xmlns:a16="http://schemas.microsoft.com/office/drawing/2014/main" id="{C6A85B06-FD6D-423F-ACBA-1EEE10BE4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585" y="4175577"/>
            <a:ext cx="862192" cy="862192"/>
          </a:xfrm>
          <a:prstGeom prst="rect">
            <a:avLst/>
          </a:prstGeom>
        </p:spPr>
      </p:pic>
      <p:pic>
        <p:nvPicPr>
          <p:cNvPr id="77" name="Graphic 50" descr="Eye">
            <a:extLst>
              <a:ext uri="{FF2B5EF4-FFF2-40B4-BE49-F238E27FC236}">
                <a16:creationId xmlns:a16="http://schemas.microsoft.com/office/drawing/2014/main" id="{9CBE0A00-9F85-4008-9C1C-22C6D3E341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585" y="2934057"/>
            <a:ext cx="914400" cy="914400"/>
          </a:xfrm>
          <a:prstGeom prst="rect">
            <a:avLst/>
          </a:prstGeom>
        </p:spPr>
      </p:pic>
      <p:pic>
        <p:nvPicPr>
          <p:cNvPr id="78" name="Graphic 20" descr="Open book">
            <a:extLst>
              <a:ext uri="{FF2B5EF4-FFF2-40B4-BE49-F238E27FC236}">
                <a16:creationId xmlns:a16="http://schemas.microsoft.com/office/drawing/2014/main" id="{AC1717CE-0959-4708-A5FD-EA7B961E2B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1857" y="5642984"/>
            <a:ext cx="801856" cy="801856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3173726" y="1514010"/>
            <a:ext cx="6033925" cy="2525727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  <a:alpha val="73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5C2AEAA-5EA1-4624-83AD-FB1AD78EE2B2}"/>
              </a:ext>
            </a:extLst>
          </p:cNvPr>
          <p:cNvSpPr/>
          <p:nvPr/>
        </p:nvSpPr>
        <p:spPr>
          <a:xfrm>
            <a:off x="3173726" y="1100030"/>
            <a:ext cx="6033924" cy="278520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271B97D-1D47-46A0-B7CD-6A01763E39FF}"/>
              </a:ext>
            </a:extLst>
          </p:cNvPr>
          <p:cNvSpPr/>
          <p:nvPr/>
        </p:nvSpPr>
        <p:spPr>
          <a:xfrm>
            <a:off x="3181657" y="4039737"/>
            <a:ext cx="6033925" cy="2791299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9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RAMAN</dc:creator>
  <cp:lastModifiedBy>RAVI RAMAN</cp:lastModifiedBy>
  <cp:revision>18</cp:revision>
  <dcterms:created xsi:type="dcterms:W3CDTF">2024-09-17T12:33:17Z</dcterms:created>
  <dcterms:modified xsi:type="dcterms:W3CDTF">2024-09-18T13:13:57Z</dcterms:modified>
</cp:coreProperties>
</file>