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9" r:id="rId2"/>
    <p:sldId id="290" r:id="rId3"/>
    <p:sldId id="258" r:id="rId4"/>
    <p:sldId id="259" r:id="rId5"/>
    <p:sldId id="270" r:id="rId6"/>
    <p:sldId id="282" r:id="rId7"/>
    <p:sldId id="271" r:id="rId8"/>
    <p:sldId id="283" r:id="rId9"/>
    <p:sldId id="272" r:id="rId10"/>
    <p:sldId id="275" r:id="rId11"/>
    <p:sldId id="284" r:id="rId12"/>
    <p:sldId id="276" r:id="rId13"/>
    <p:sldId id="285" r:id="rId14"/>
    <p:sldId id="273" r:id="rId15"/>
    <p:sldId id="277" r:id="rId16"/>
    <p:sldId id="278" r:id="rId17"/>
    <p:sldId id="286" r:id="rId18"/>
    <p:sldId id="287" r:id="rId19"/>
    <p:sldId id="274" r:id="rId20"/>
    <p:sldId id="288" r:id="rId21"/>
    <p:sldId id="289" r:id="rId22"/>
    <p:sldId id="291" r:id="rId23"/>
    <p:sldId id="260" r:id="rId24"/>
    <p:sldId id="279" r:id="rId25"/>
    <p:sldId id="280" r:id="rId26"/>
    <p:sldId id="281" r:id="rId27"/>
    <p:sldId id="267" r:id="rId28"/>
    <p:sldId id="262"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E4A6D3-F39A-4E73-A90D-E9D5FDE5DA48}"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16150-428E-4315-9E9B-3C0186CE5C51}" type="slidenum">
              <a:rPr lang="en-IN" smtClean="0"/>
              <a:t>‹#›</a:t>
            </a:fld>
            <a:endParaRPr lang="en-IN"/>
          </a:p>
        </p:txBody>
      </p:sp>
    </p:spTree>
    <p:extLst>
      <p:ext uri="{BB962C8B-B14F-4D97-AF65-F5344CB8AC3E}">
        <p14:creationId xmlns:p14="http://schemas.microsoft.com/office/powerpoint/2010/main" val="119295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4A6D3-F39A-4E73-A90D-E9D5FDE5DA48}"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16150-428E-4315-9E9B-3C0186CE5C51}" type="slidenum">
              <a:rPr lang="en-IN" smtClean="0"/>
              <a:t>‹#›</a:t>
            </a:fld>
            <a:endParaRPr lang="en-IN"/>
          </a:p>
        </p:txBody>
      </p:sp>
    </p:spTree>
    <p:extLst>
      <p:ext uri="{BB962C8B-B14F-4D97-AF65-F5344CB8AC3E}">
        <p14:creationId xmlns:p14="http://schemas.microsoft.com/office/powerpoint/2010/main" val="3263950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4A6D3-F39A-4E73-A90D-E9D5FDE5DA48}"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16150-428E-4315-9E9B-3C0186CE5C51}" type="slidenum">
              <a:rPr lang="en-IN" smtClean="0"/>
              <a:t>‹#›</a:t>
            </a:fld>
            <a:endParaRPr lang="en-IN"/>
          </a:p>
        </p:txBody>
      </p:sp>
    </p:spTree>
    <p:extLst>
      <p:ext uri="{BB962C8B-B14F-4D97-AF65-F5344CB8AC3E}">
        <p14:creationId xmlns:p14="http://schemas.microsoft.com/office/powerpoint/2010/main" val="3299169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4A6D3-F39A-4E73-A90D-E9D5FDE5DA48}"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16150-428E-4315-9E9B-3C0186CE5C51}"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50149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4A6D3-F39A-4E73-A90D-E9D5FDE5DA48}"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16150-428E-4315-9E9B-3C0186CE5C51}" type="slidenum">
              <a:rPr lang="en-IN" smtClean="0"/>
              <a:t>‹#›</a:t>
            </a:fld>
            <a:endParaRPr lang="en-IN"/>
          </a:p>
        </p:txBody>
      </p:sp>
    </p:spTree>
    <p:extLst>
      <p:ext uri="{BB962C8B-B14F-4D97-AF65-F5344CB8AC3E}">
        <p14:creationId xmlns:p14="http://schemas.microsoft.com/office/powerpoint/2010/main" val="4274826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7E4A6D3-F39A-4E73-A90D-E9D5FDE5DA48}" type="datetimeFigureOut">
              <a:rPr lang="en-IN" smtClean="0"/>
              <a:t>21-06-2021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416150-428E-4315-9E9B-3C0186CE5C51}" type="slidenum">
              <a:rPr lang="en-IN" smtClean="0"/>
              <a:t>‹#›</a:t>
            </a:fld>
            <a:endParaRPr lang="en-IN"/>
          </a:p>
        </p:txBody>
      </p:sp>
    </p:spTree>
    <p:extLst>
      <p:ext uri="{BB962C8B-B14F-4D97-AF65-F5344CB8AC3E}">
        <p14:creationId xmlns:p14="http://schemas.microsoft.com/office/powerpoint/2010/main" val="3596941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7E4A6D3-F39A-4E73-A90D-E9D5FDE5DA48}" type="datetimeFigureOut">
              <a:rPr lang="en-IN" smtClean="0"/>
              <a:t>21-06-2021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416150-428E-4315-9E9B-3C0186CE5C51}" type="slidenum">
              <a:rPr lang="en-IN" smtClean="0"/>
              <a:t>‹#›</a:t>
            </a:fld>
            <a:endParaRPr lang="en-IN"/>
          </a:p>
        </p:txBody>
      </p:sp>
    </p:spTree>
    <p:extLst>
      <p:ext uri="{BB962C8B-B14F-4D97-AF65-F5344CB8AC3E}">
        <p14:creationId xmlns:p14="http://schemas.microsoft.com/office/powerpoint/2010/main" val="102863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E4A6D3-F39A-4E73-A90D-E9D5FDE5DA48}"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16150-428E-4315-9E9B-3C0186CE5C51}" type="slidenum">
              <a:rPr lang="en-IN" smtClean="0"/>
              <a:t>‹#›</a:t>
            </a:fld>
            <a:endParaRPr lang="en-IN"/>
          </a:p>
        </p:txBody>
      </p:sp>
    </p:spTree>
    <p:extLst>
      <p:ext uri="{BB962C8B-B14F-4D97-AF65-F5344CB8AC3E}">
        <p14:creationId xmlns:p14="http://schemas.microsoft.com/office/powerpoint/2010/main" val="1066970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E4A6D3-F39A-4E73-A90D-E9D5FDE5DA48}"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16150-428E-4315-9E9B-3C0186CE5C51}" type="slidenum">
              <a:rPr lang="en-IN" smtClean="0"/>
              <a:t>‹#›</a:t>
            </a:fld>
            <a:endParaRPr lang="en-IN"/>
          </a:p>
        </p:txBody>
      </p:sp>
    </p:spTree>
    <p:extLst>
      <p:ext uri="{BB962C8B-B14F-4D97-AF65-F5344CB8AC3E}">
        <p14:creationId xmlns:p14="http://schemas.microsoft.com/office/powerpoint/2010/main" val="3955633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E4A6D3-F39A-4E73-A90D-E9D5FDE5DA48}"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16150-428E-4315-9E9B-3C0186CE5C51}" type="slidenum">
              <a:rPr lang="en-IN" smtClean="0"/>
              <a:t>‹#›</a:t>
            </a:fld>
            <a:endParaRPr lang="en-IN"/>
          </a:p>
        </p:txBody>
      </p:sp>
    </p:spTree>
    <p:extLst>
      <p:ext uri="{BB962C8B-B14F-4D97-AF65-F5344CB8AC3E}">
        <p14:creationId xmlns:p14="http://schemas.microsoft.com/office/powerpoint/2010/main" val="1890969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E4A6D3-F39A-4E73-A90D-E9D5FDE5DA48}"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16150-428E-4315-9E9B-3C0186CE5C51}" type="slidenum">
              <a:rPr lang="en-IN" smtClean="0"/>
              <a:t>‹#›</a:t>
            </a:fld>
            <a:endParaRPr lang="en-IN"/>
          </a:p>
        </p:txBody>
      </p:sp>
    </p:spTree>
    <p:extLst>
      <p:ext uri="{BB962C8B-B14F-4D97-AF65-F5344CB8AC3E}">
        <p14:creationId xmlns:p14="http://schemas.microsoft.com/office/powerpoint/2010/main" val="247075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E4A6D3-F39A-4E73-A90D-E9D5FDE5DA48}"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16150-428E-4315-9E9B-3C0186CE5C51}" type="slidenum">
              <a:rPr lang="en-IN" smtClean="0"/>
              <a:t>‹#›</a:t>
            </a:fld>
            <a:endParaRPr lang="en-IN"/>
          </a:p>
        </p:txBody>
      </p:sp>
    </p:spTree>
    <p:extLst>
      <p:ext uri="{BB962C8B-B14F-4D97-AF65-F5344CB8AC3E}">
        <p14:creationId xmlns:p14="http://schemas.microsoft.com/office/powerpoint/2010/main" val="98293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E4A6D3-F39A-4E73-A90D-E9D5FDE5DA48}" type="datetimeFigureOut">
              <a:rPr lang="en-IN" smtClean="0"/>
              <a:t>21-06-2021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416150-428E-4315-9E9B-3C0186CE5C51}" type="slidenum">
              <a:rPr lang="en-IN" smtClean="0"/>
              <a:t>‹#›</a:t>
            </a:fld>
            <a:endParaRPr lang="en-IN"/>
          </a:p>
        </p:txBody>
      </p:sp>
    </p:spTree>
    <p:extLst>
      <p:ext uri="{BB962C8B-B14F-4D97-AF65-F5344CB8AC3E}">
        <p14:creationId xmlns:p14="http://schemas.microsoft.com/office/powerpoint/2010/main" val="1443861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E4A6D3-F39A-4E73-A90D-E9D5FDE5DA48}" type="datetimeFigureOut">
              <a:rPr lang="en-IN" smtClean="0"/>
              <a:t>21-06-2021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416150-428E-4315-9E9B-3C0186CE5C51}" type="slidenum">
              <a:rPr lang="en-IN" smtClean="0"/>
              <a:t>‹#›</a:t>
            </a:fld>
            <a:endParaRPr lang="en-IN"/>
          </a:p>
        </p:txBody>
      </p:sp>
    </p:spTree>
    <p:extLst>
      <p:ext uri="{BB962C8B-B14F-4D97-AF65-F5344CB8AC3E}">
        <p14:creationId xmlns:p14="http://schemas.microsoft.com/office/powerpoint/2010/main" val="1782541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4A6D3-F39A-4E73-A90D-E9D5FDE5DA48}" type="datetimeFigureOut">
              <a:rPr lang="en-IN" smtClean="0"/>
              <a:t>21-06-2021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416150-428E-4315-9E9B-3C0186CE5C51}" type="slidenum">
              <a:rPr lang="en-IN" smtClean="0"/>
              <a:t>‹#›</a:t>
            </a:fld>
            <a:endParaRPr lang="en-IN"/>
          </a:p>
        </p:txBody>
      </p:sp>
    </p:spTree>
    <p:extLst>
      <p:ext uri="{BB962C8B-B14F-4D97-AF65-F5344CB8AC3E}">
        <p14:creationId xmlns:p14="http://schemas.microsoft.com/office/powerpoint/2010/main" val="1835015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4A6D3-F39A-4E73-A90D-E9D5FDE5DA48}"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16150-428E-4315-9E9B-3C0186CE5C51}" type="slidenum">
              <a:rPr lang="en-IN" smtClean="0"/>
              <a:t>‹#›</a:t>
            </a:fld>
            <a:endParaRPr lang="en-IN"/>
          </a:p>
        </p:txBody>
      </p:sp>
    </p:spTree>
    <p:extLst>
      <p:ext uri="{BB962C8B-B14F-4D97-AF65-F5344CB8AC3E}">
        <p14:creationId xmlns:p14="http://schemas.microsoft.com/office/powerpoint/2010/main" val="1024397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4A6D3-F39A-4E73-A90D-E9D5FDE5DA48}"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16150-428E-4315-9E9B-3C0186CE5C51}" type="slidenum">
              <a:rPr lang="en-IN" smtClean="0"/>
              <a:t>‹#›</a:t>
            </a:fld>
            <a:endParaRPr lang="en-IN"/>
          </a:p>
        </p:txBody>
      </p:sp>
    </p:spTree>
    <p:extLst>
      <p:ext uri="{BB962C8B-B14F-4D97-AF65-F5344CB8AC3E}">
        <p14:creationId xmlns:p14="http://schemas.microsoft.com/office/powerpoint/2010/main" val="414662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E4A6D3-F39A-4E73-A90D-E9D5FDE5DA48}" type="datetimeFigureOut">
              <a:rPr lang="en-IN" smtClean="0"/>
              <a:t>21-06-2021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2416150-428E-4315-9E9B-3C0186CE5C51}" type="slidenum">
              <a:rPr lang="en-IN" smtClean="0"/>
              <a:t>‹#›</a:t>
            </a:fld>
            <a:endParaRPr lang="en-IN"/>
          </a:p>
        </p:txBody>
      </p:sp>
    </p:spTree>
    <p:extLst>
      <p:ext uri="{BB962C8B-B14F-4D97-AF65-F5344CB8AC3E}">
        <p14:creationId xmlns:p14="http://schemas.microsoft.com/office/powerpoint/2010/main" val="8378318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CANTEEN MANAGEMENT SYSTEM</a:t>
            </a:r>
            <a:endParaRPr lang="en-IN" dirty="0"/>
          </a:p>
        </p:txBody>
      </p:sp>
      <p:sp>
        <p:nvSpPr>
          <p:cNvPr id="3" name="Content Placeholder 2"/>
          <p:cNvSpPr>
            <a:spLocks noGrp="1"/>
          </p:cNvSpPr>
          <p:nvPr>
            <p:ph idx="1"/>
          </p:nvPr>
        </p:nvSpPr>
        <p:spPr/>
        <p:txBody>
          <a:bodyPr/>
          <a:lstStyle/>
          <a:p>
            <a:r>
              <a:rPr lang="en-IN" dirty="0"/>
              <a:t>Presented By: Batch 06</a:t>
            </a:r>
          </a:p>
          <a:p>
            <a:endParaRPr lang="en-IN" dirty="0"/>
          </a:p>
          <a:p>
            <a:r>
              <a:rPr lang="en-IN" dirty="0"/>
              <a:t>19B01A05C6 NANDIKAM LAKSHMI SAI AKHILA</a:t>
            </a:r>
          </a:p>
          <a:p>
            <a:r>
              <a:rPr lang="en-IN" dirty="0"/>
              <a:t>19B01A0599 PENMETSA SUBHA SAI LAKSHMI SRIHITHA </a:t>
            </a:r>
          </a:p>
          <a:p>
            <a:r>
              <a:rPr lang="en-IN" dirty="0"/>
              <a:t>19B01A0566 KARRA TARUNI </a:t>
            </a:r>
          </a:p>
          <a:p>
            <a:r>
              <a:rPr lang="en-IN" dirty="0"/>
              <a:t>19B01A0570 KOCHERLA SANJANA BHANU </a:t>
            </a:r>
          </a:p>
          <a:p>
            <a:r>
              <a:rPr lang="en-IN" dirty="0"/>
              <a:t>20B05A0512 PARASA JAHNAVI</a:t>
            </a:r>
          </a:p>
          <a:p>
            <a:endParaRPr lang="en-IN" dirty="0"/>
          </a:p>
          <a:p>
            <a:r>
              <a:rPr lang="en-IN" dirty="0"/>
              <a:t>Guided By: Mr P. Sunil Sir</a:t>
            </a:r>
          </a:p>
        </p:txBody>
      </p:sp>
    </p:spTree>
    <p:extLst>
      <p:ext uri="{BB962C8B-B14F-4D97-AF65-F5344CB8AC3E}">
        <p14:creationId xmlns:p14="http://schemas.microsoft.com/office/powerpoint/2010/main" val="3561513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3873" y="545107"/>
            <a:ext cx="10642129" cy="5692430"/>
          </a:xfrm>
          <a:prstGeom prst="rect">
            <a:avLst/>
          </a:prstGeom>
        </p:spPr>
      </p:pic>
    </p:spTree>
    <p:extLst>
      <p:ext uri="{BB962C8B-B14F-4D97-AF65-F5344CB8AC3E}">
        <p14:creationId xmlns:p14="http://schemas.microsoft.com/office/powerpoint/2010/main" val="2194190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008" y="385011"/>
            <a:ext cx="11076702" cy="5924882"/>
          </a:xfrm>
          <a:prstGeom prst="rect">
            <a:avLst/>
          </a:prstGeom>
        </p:spPr>
      </p:pic>
    </p:spTree>
    <p:extLst>
      <p:ext uri="{BB962C8B-B14F-4D97-AF65-F5344CB8AC3E}">
        <p14:creationId xmlns:p14="http://schemas.microsoft.com/office/powerpoint/2010/main" val="3138172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721" y="521369"/>
            <a:ext cx="10564531" cy="5650924"/>
          </a:xfrm>
          <a:prstGeom prst="rect">
            <a:avLst/>
          </a:prstGeom>
        </p:spPr>
      </p:pic>
    </p:spTree>
    <p:extLst>
      <p:ext uri="{BB962C8B-B14F-4D97-AF65-F5344CB8AC3E}">
        <p14:creationId xmlns:p14="http://schemas.microsoft.com/office/powerpoint/2010/main" val="611864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064" y="513046"/>
            <a:ext cx="10711212" cy="5757695"/>
          </a:xfrm>
          <a:prstGeom prst="rect">
            <a:avLst/>
          </a:prstGeom>
        </p:spPr>
      </p:pic>
    </p:spTree>
    <p:extLst>
      <p:ext uri="{BB962C8B-B14F-4D97-AF65-F5344CB8AC3E}">
        <p14:creationId xmlns:p14="http://schemas.microsoft.com/office/powerpoint/2010/main" val="1532766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 4</a:t>
            </a:r>
            <a:endParaRPr lang="en-IN" dirty="0"/>
          </a:p>
        </p:txBody>
      </p:sp>
      <p:sp>
        <p:nvSpPr>
          <p:cNvPr id="3" name="Content Placeholder 2"/>
          <p:cNvSpPr>
            <a:spLocks noGrp="1"/>
          </p:cNvSpPr>
          <p:nvPr>
            <p:ph idx="1"/>
          </p:nvPr>
        </p:nvSpPr>
        <p:spPr>
          <a:xfrm>
            <a:off x="913795" y="1732449"/>
            <a:ext cx="10353762" cy="4660330"/>
          </a:xfrm>
        </p:spPr>
        <p:txBody>
          <a:bodyPr>
            <a:normAutofit fontScale="92500" lnSpcReduction="20000"/>
          </a:bodyPr>
          <a:lstStyle/>
          <a:p>
            <a:pPr marL="36900" indent="0">
              <a:buNone/>
            </a:pPr>
            <a:r>
              <a:rPr lang="en-IN" u="sng" dirty="0" smtClean="0"/>
              <a:t>Order Retrieval System</a:t>
            </a:r>
          </a:p>
          <a:p>
            <a:pPr marL="36900" indent="0">
              <a:buNone/>
            </a:pPr>
            <a:r>
              <a:rPr lang="en-US" dirty="0">
                <a:effectLst/>
              </a:rPr>
              <a:t>Of the three components, the order retrieval system is functionally the simplest. Like the menu management system, it is designed to be </a:t>
            </a:r>
            <a:r>
              <a:rPr lang="en-US" dirty="0" smtClean="0">
                <a:effectLst/>
              </a:rPr>
              <a:t>used by both </a:t>
            </a:r>
            <a:r>
              <a:rPr lang="en-US" dirty="0">
                <a:effectLst/>
              </a:rPr>
              <a:t>canteen </a:t>
            </a:r>
            <a:r>
              <a:rPr lang="en-US" dirty="0" smtClean="0">
                <a:effectLst/>
              </a:rPr>
              <a:t>employees and customers, </a:t>
            </a:r>
            <a:r>
              <a:rPr lang="en-US" dirty="0">
                <a:effectLst/>
              </a:rPr>
              <a:t>and provides the following functions</a:t>
            </a:r>
            <a:r>
              <a:rPr lang="en-US" dirty="0" smtClean="0">
                <a:effectLst/>
              </a:rPr>
              <a:t>:</a:t>
            </a:r>
          </a:p>
          <a:p>
            <a:pPr marL="36900" indent="0">
              <a:buNone/>
            </a:pPr>
            <a:r>
              <a:rPr lang="en-US" dirty="0" smtClean="0">
                <a:effectLst/>
              </a:rPr>
              <a:t>Admin:</a:t>
            </a:r>
            <a:endParaRPr lang="en-IN" dirty="0">
              <a:effectLst/>
            </a:endParaRPr>
          </a:p>
          <a:p>
            <a:pPr lvl="0"/>
            <a:r>
              <a:rPr lang="en-US" dirty="0">
                <a:effectLst/>
              </a:rPr>
              <a:t>Retrieve new orders from the database. </a:t>
            </a:r>
            <a:endParaRPr lang="en-IN" dirty="0">
              <a:effectLst/>
            </a:endParaRPr>
          </a:p>
          <a:p>
            <a:pPr lvl="0"/>
            <a:r>
              <a:rPr lang="en-US" dirty="0">
                <a:effectLst/>
              </a:rPr>
              <a:t>Display the orders in an easily readable, graphical way.</a:t>
            </a:r>
            <a:endParaRPr lang="en-IN" dirty="0">
              <a:effectLst/>
            </a:endParaRPr>
          </a:p>
          <a:p>
            <a:pPr lvl="0"/>
            <a:r>
              <a:rPr lang="en-US" dirty="0">
                <a:effectLst/>
              </a:rPr>
              <a:t>Mark an order as having been processed and remove it from the list of active orders</a:t>
            </a:r>
            <a:r>
              <a:rPr lang="en-US" dirty="0" smtClean="0">
                <a:effectLst/>
              </a:rPr>
              <a:t>.</a:t>
            </a:r>
          </a:p>
          <a:p>
            <a:pPr marL="36900" lvl="0" indent="0">
              <a:buNone/>
            </a:pPr>
            <a:r>
              <a:rPr lang="en-US" dirty="0" smtClean="0">
                <a:effectLst/>
              </a:rPr>
              <a:t>User:</a:t>
            </a:r>
          </a:p>
          <a:p>
            <a:pPr marL="36900" lvl="0" indent="0">
              <a:buNone/>
            </a:pPr>
            <a:r>
              <a:rPr lang="en-US" dirty="0" smtClean="0">
                <a:effectLst/>
              </a:rPr>
              <a:t>Place Order</a:t>
            </a:r>
          </a:p>
          <a:p>
            <a:pPr marL="36900" indent="0">
              <a:buNone/>
            </a:pPr>
            <a:r>
              <a:rPr lang="en-US" dirty="0">
                <a:effectLst/>
              </a:rPr>
              <a:t>Display the orders in an easily readable, graphical way</a:t>
            </a:r>
            <a:r>
              <a:rPr lang="en-US" dirty="0" smtClean="0">
                <a:effectLst/>
              </a:rPr>
              <a:t>.</a:t>
            </a:r>
          </a:p>
          <a:p>
            <a:pPr marL="36900" indent="0">
              <a:buNone/>
            </a:pPr>
            <a:r>
              <a:rPr lang="en-US" dirty="0" smtClean="0">
                <a:effectLst/>
              </a:rPr>
              <a:t>Cancel Order</a:t>
            </a:r>
          </a:p>
          <a:p>
            <a:pPr marL="36900" lvl="0" indent="0">
              <a:buNone/>
            </a:pPr>
            <a:r>
              <a:rPr lang="en-US" dirty="0" smtClean="0">
                <a:effectLst/>
              </a:rPr>
              <a:t>View an </a:t>
            </a:r>
            <a:r>
              <a:rPr lang="en-US" dirty="0">
                <a:effectLst/>
              </a:rPr>
              <a:t>order as having been processed and remove it from the list of active orders.</a:t>
            </a:r>
          </a:p>
          <a:p>
            <a:pPr marL="36900" indent="0">
              <a:buNone/>
            </a:pPr>
            <a:endParaRPr lang="en-IN" dirty="0">
              <a:effectLst/>
            </a:endParaRPr>
          </a:p>
          <a:p>
            <a:pPr marL="36900" indent="0">
              <a:buNone/>
            </a:pPr>
            <a:endParaRPr lang="en-IN" dirty="0">
              <a:effectLst/>
            </a:endParaRPr>
          </a:p>
          <a:p>
            <a:pPr marL="36900" indent="0">
              <a:buNone/>
            </a:pPr>
            <a:endParaRPr lang="en-IN" dirty="0"/>
          </a:p>
        </p:txBody>
      </p:sp>
    </p:spTree>
    <p:extLst>
      <p:ext uri="{BB962C8B-B14F-4D97-AF65-F5344CB8AC3E}">
        <p14:creationId xmlns:p14="http://schemas.microsoft.com/office/powerpoint/2010/main" val="228792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517" y="338038"/>
            <a:ext cx="11004884" cy="5886467"/>
          </a:xfrm>
          <a:prstGeom prst="rect">
            <a:avLst/>
          </a:prstGeom>
        </p:spPr>
      </p:pic>
    </p:spTree>
    <p:extLst>
      <p:ext uri="{BB962C8B-B14F-4D97-AF65-F5344CB8AC3E}">
        <p14:creationId xmlns:p14="http://schemas.microsoft.com/office/powerpoint/2010/main" val="3898645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063" y="189465"/>
            <a:ext cx="10972800" cy="6376278"/>
          </a:xfrm>
          <a:prstGeom prst="rect">
            <a:avLst/>
          </a:prstGeom>
        </p:spPr>
      </p:pic>
    </p:spTree>
    <p:extLst>
      <p:ext uri="{BB962C8B-B14F-4D97-AF65-F5344CB8AC3E}">
        <p14:creationId xmlns:p14="http://schemas.microsoft.com/office/powerpoint/2010/main" val="1163721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126" y="503794"/>
            <a:ext cx="10684480" cy="5715084"/>
          </a:xfrm>
          <a:prstGeom prst="rect">
            <a:avLst/>
          </a:prstGeom>
        </p:spPr>
      </p:pic>
    </p:spTree>
    <p:extLst>
      <p:ext uri="{BB962C8B-B14F-4D97-AF65-F5344CB8AC3E}">
        <p14:creationId xmlns:p14="http://schemas.microsoft.com/office/powerpoint/2010/main" val="2572868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085" y="427086"/>
            <a:ext cx="10954438" cy="5882305"/>
          </a:xfrm>
          <a:prstGeom prst="rect">
            <a:avLst/>
          </a:prstGeom>
        </p:spPr>
      </p:pic>
    </p:spTree>
    <p:extLst>
      <p:ext uri="{BB962C8B-B14F-4D97-AF65-F5344CB8AC3E}">
        <p14:creationId xmlns:p14="http://schemas.microsoft.com/office/powerpoint/2010/main" val="23484730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MODULE : 5</a:t>
            </a:r>
            <a:endParaRPr lang="en-IN" dirty="0"/>
          </a:p>
        </p:txBody>
      </p:sp>
      <p:sp>
        <p:nvSpPr>
          <p:cNvPr id="3" name="Content Placeholder 2"/>
          <p:cNvSpPr>
            <a:spLocks noGrp="1"/>
          </p:cNvSpPr>
          <p:nvPr>
            <p:ph idx="1"/>
          </p:nvPr>
        </p:nvSpPr>
        <p:spPr>
          <a:xfrm>
            <a:off x="809522" y="2334027"/>
            <a:ext cx="10353762" cy="4058751"/>
          </a:xfrm>
        </p:spPr>
        <p:txBody>
          <a:bodyPr/>
          <a:lstStyle/>
          <a:p>
            <a:pPr marL="36900" indent="0">
              <a:buNone/>
            </a:pPr>
            <a:r>
              <a:rPr lang="en-IN" dirty="0" smtClean="0"/>
              <a:t>Tickets and Logout</a:t>
            </a:r>
          </a:p>
          <a:p>
            <a:pPr marL="36900" indent="0">
              <a:buNone/>
            </a:pPr>
            <a:r>
              <a:rPr lang="en-IN" dirty="0" smtClean="0"/>
              <a:t>Tickets are like Feedback or queries related to canteen functionalities that user opens and are answered by the Admin. Once Order placed and delivered user logs out.</a:t>
            </a:r>
            <a:endParaRPr lang="en-IN" dirty="0"/>
          </a:p>
        </p:txBody>
      </p:sp>
    </p:spTree>
    <p:extLst>
      <p:ext uri="{BB962C8B-B14F-4D97-AF65-F5344CB8AC3E}">
        <p14:creationId xmlns:p14="http://schemas.microsoft.com/office/powerpoint/2010/main" val="180266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pPr lvl="0" algn="just"/>
            <a:r>
              <a:rPr lang="en-IN" b="1" dirty="0"/>
              <a:t>Problem Statement-</a:t>
            </a:r>
            <a:endParaRPr lang="en-IN" dirty="0"/>
          </a:p>
          <a:p>
            <a:pPr marL="571500" indent="-571500" algn="just">
              <a:buFont typeface="Arial" panose="020B0604020202020204" pitchFamily="34" charset="0"/>
              <a:buChar char="•"/>
            </a:pPr>
            <a:r>
              <a:rPr lang="en-IN" dirty="0"/>
              <a:t>The project online canteen system helps the users to book their food earlier. </a:t>
            </a:r>
          </a:p>
          <a:p>
            <a:pPr marL="571500" indent="-571500" algn="just">
              <a:buFont typeface="Arial" panose="020B0604020202020204" pitchFamily="34" charset="0"/>
              <a:buChar char="•"/>
            </a:pPr>
            <a:r>
              <a:rPr lang="en-IN" dirty="0"/>
              <a:t>The users have to book their food on the e-menu card.</a:t>
            </a:r>
          </a:p>
          <a:p>
            <a:pPr marL="571500" indent="-571500" algn="just">
              <a:buFont typeface="Arial" panose="020B0604020202020204" pitchFamily="34" charset="0"/>
              <a:buChar char="•"/>
            </a:pPr>
            <a:r>
              <a:rPr lang="en-IN" dirty="0"/>
              <a:t> As soon as they book their food the order will be sent to the manager and then to chef for preparing it. </a:t>
            </a:r>
          </a:p>
          <a:p>
            <a:pPr marL="36900" indent="0">
              <a:buNone/>
            </a:pPr>
            <a:endParaRPr lang="en-IN" dirty="0"/>
          </a:p>
        </p:txBody>
      </p:sp>
    </p:spTree>
    <p:extLst>
      <p:ext uri="{BB962C8B-B14F-4D97-AF65-F5344CB8AC3E}">
        <p14:creationId xmlns:p14="http://schemas.microsoft.com/office/powerpoint/2010/main" val="11521192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tomer side feedb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474" y="326928"/>
            <a:ext cx="11027853" cy="589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4877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admin side feedb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159" y="290399"/>
            <a:ext cx="11161342" cy="596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83006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05" y="590304"/>
            <a:ext cx="11872989" cy="5677392"/>
          </a:xfrm>
          <a:prstGeom prst="rect">
            <a:avLst/>
          </a:prstGeom>
        </p:spPr>
      </p:pic>
    </p:spTree>
    <p:extLst>
      <p:ext uri="{BB962C8B-B14F-4D97-AF65-F5344CB8AC3E}">
        <p14:creationId xmlns:p14="http://schemas.microsoft.com/office/powerpoint/2010/main" val="21247866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PROJECT DESIGN AND IMPLEMENTATION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6563" y="1982157"/>
            <a:ext cx="8169348" cy="3558848"/>
          </a:xfrm>
        </p:spPr>
      </p:pic>
    </p:spTree>
    <p:extLst>
      <p:ext uri="{BB962C8B-B14F-4D97-AF65-F5344CB8AC3E}">
        <p14:creationId xmlns:p14="http://schemas.microsoft.com/office/powerpoint/2010/main" val="2811451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60" y="301541"/>
            <a:ext cx="5021263"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Clas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771" y="1623427"/>
            <a:ext cx="6340475"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671008" y="360947"/>
            <a:ext cx="2662739" cy="369332"/>
          </a:xfrm>
          <a:prstGeom prst="rect">
            <a:avLst/>
          </a:prstGeom>
          <a:noFill/>
        </p:spPr>
        <p:txBody>
          <a:bodyPr wrap="square" rtlCol="0">
            <a:spAutoFit/>
          </a:bodyPr>
          <a:lstStyle/>
          <a:p>
            <a:r>
              <a:rPr lang="en-IN" u="sng" dirty="0" smtClean="0"/>
              <a:t>UML DIAGRAMS</a:t>
            </a:r>
            <a:endParaRPr lang="en-IN" u="sng" dirty="0"/>
          </a:p>
        </p:txBody>
      </p:sp>
    </p:spTree>
    <p:extLst>
      <p:ext uri="{BB962C8B-B14F-4D97-AF65-F5344CB8AC3E}">
        <p14:creationId xmlns:p14="http://schemas.microsoft.com/office/powerpoint/2010/main" val="32049716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quenc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95" y="182813"/>
            <a:ext cx="5913437"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7904" y="761999"/>
            <a:ext cx="5840601" cy="5786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12789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21" y="206876"/>
            <a:ext cx="5913437"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state chart of u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4768" y="2396624"/>
            <a:ext cx="59055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07345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AND CONCLUSION</a:t>
            </a:r>
            <a:endParaRPr lang="en-IN" dirty="0"/>
          </a:p>
        </p:txBody>
      </p:sp>
      <p:sp>
        <p:nvSpPr>
          <p:cNvPr id="3" name="Content Placeholder 2"/>
          <p:cNvSpPr>
            <a:spLocks noGrp="1"/>
          </p:cNvSpPr>
          <p:nvPr>
            <p:ph idx="1"/>
          </p:nvPr>
        </p:nvSpPr>
        <p:spPr>
          <a:xfrm>
            <a:off x="913795" y="1732449"/>
            <a:ext cx="10353762" cy="5037319"/>
          </a:xfrm>
        </p:spPr>
        <p:txBody>
          <a:bodyPr>
            <a:normAutofit/>
          </a:bodyPr>
          <a:lstStyle/>
          <a:p>
            <a:r>
              <a:rPr lang="en-US" dirty="0" smtClean="0">
                <a:effectLst/>
              </a:rPr>
              <a:t>We </a:t>
            </a:r>
            <a:r>
              <a:rPr lang="en-US" dirty="0">
                <a:effectLst/>
              </a:rPr>
              <a:t>can have track of orders and we can cook the food based on customer satisfaction and we </a:t>
            </a:r>
            <a:r>
              <a:rPr lang="en-US" dirty="0" smtClean="0">
                <a:effectLst/>
              </a:rPr>
              <a:t>get feedback </a:t>
            </a:r>
            <a:r>
              <a:rPr lang="en-US" dirty="0">
                <a:effectLst/>
              </a:rPr>
              <a:t>after delivery of food in application so the Chef can cook according to customer satisfaction.</a:t>
            </a:r>
            <a:endParaRPr lang="en-IN" dirty="0">
              <a:effectLst/>
            </a:endParaRPr>
          </a:p>
          <a:p>
            <a:pPr marL="36900" indent="0">
              <a:buNone/>
            </a:pPr>
            <a:r>
              <a:rPr lang="en-US" dirty="0">
                <a:effectLst/>
              </a:rPr>
              <a:t> </a:t>
            </a:r>
            <a:endParaRPr lang="en-IN" dirty="0">
              <a:effectLst/>
            </a:endParaRPr>
          </a:p>
          <a:p>
            <a:r>
              <a:rPr lang="en-US" dirty="0">
                <a:effectLst/>
              </a:rPr>
              <a:t>This system is convenient, effective and easy thereby improving the </a:t>
            </a:r>
            <a:r>
              <a:rPr lang="en-US" dirty="0" smtClean="0">
                <a:effectLst/>
              </a:rPr>
              <a:t>performance of canteen. </a:t>
            </a:r>
            <a:r>
              <a:rPr lang="en-US" dirty="0">
                <a:effectLst/>
              </a:rPr>
              <a:t>It will also provide quality of service and customer satisfaction.  </a:t>
            </a:r>
            <a:endParaRPr lang="en-US" dirty="0" smtClean="0">
              <a:effectLst/>
            </a:endParaRPr>
          </a:p>
          <a:p>
            <a:pPr marL="36900" indent="0">
              <a:buNone/>
            </a:pPr>
            <a:endParaRPr lang="en-US" dirty="0" smtClean="0">
              <a:effectLst/>
            </a:endParaRPr>
          </a:p>
          <a:p>
            <a:r>
              <a:rPr lang="en-US" dirty="0">
                <a:effectLst/>
              </a:rPr>
              <a:t>Overall conclusion is that, this is a fabulous CANTEEN MANAGEMENT system for the canteens, made by combining the </a:t>
            </a:r>
            <a:r>
              <a:rPr lang="en-US" dirty="0" smtClean="0">
                <a:effectLst/>
              </a:rPr>
              <a:t>web </a:t>
            </a:r>
            <a:r>
              <a:rPr lang="en-US" dirty="0">
                <a:effectLst/>
              </a:rPr>
              <a:t>technology</a:t>
            </a:r>
            <a:r>
              <a:rPr lang="en-US" dirty="0" smtClean="0">
                <a:effectLst/>
              </a:rPr>
              <a:t>.</a:t>
            </a:r>
            <a:endParaRPr lang="en-IN" dirty="0">
              <a:effectLst/>
            </a:endParaRPr>
          </a:p>
          <a:p>
            <a:endParaRPr lang="en-IN" dirty="0"/>
          </a:p>
        </p:txBody>
      </p:sp>
    </p:spTree>
    <p:extLst>
      <p:ext uri="{BB962C8B-B14F-4D97-AF65-F5344CB8AC3E}">
        <p14:creationId xmlns:p14="http://schemas.microsoft.com/office/powerpoint/2010/main" val="1058398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005" y="2815390"/>
            <a:ext cx="10353762" cy="970450"/>
          </a:xfrm>
        </p:spPr>
        <p:txBody>
          <a:bodyPr>
            <a:normAutofit/>
          </a:bodyPr>
          <a:lstStyle/>
          <a:p>
            <a:r>
              <a:rPr lang="en-IN" dirty="0" smtClean="0"/>
              <a:t>EXECUTION </a:t>
            </a:r>
            <a:r>
              <a:rPr lang="en-IN" dirty="0" smtClean="0"/>
              <a:t>OF </a:t>
            </a:r>
            <a:r>
              <a:rPr lang="en-IN" dirty="0" smtClean="0"/>
              <a:t>OUR PROJECT</a:t>
            </a:r>
            <a:endParaRPr lang="en-IN" dirty="0"/>
          </a:p>
        </p:txBody>
      </p:sp>
    </p:spTree>
    <p:extLst>
      <p:ext uri="{BB962C8B-B14F-4D97-AF65-F5344CB8AC3E}">
        <p14:creationId xmlns:p14="http://schemas.microsoft.com/office/powerpoint/2010/main" val="12884857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832" y="2350169"/>
            <a:ext cx="10441388" cy="1547965"/>
          </a:xfrm>
        </p:spPr>
        <p:txBody>
          <a:bodyPr/>
          <a:lstStyle/>
          <a:p>
            <a:r>
              <a:rPr lang="en-IN" dirty="0" smtClean="0"/>
              <a:t>THANK YOU!</a:t>
            </a:r>
            <a:endParaRPr lang="en-IN" dirty="0"/>
          </a:p>
        </p:txBody>
      </p:sp>
    </p:spTree>
    <p:extLst>
      <p:ext uri="{BB962C8B-B14F-4D97-AF65-F5344CB8AC3E}">
        <p14:creationId xmlns:p14="http://schemas.microsoft.com/office/powerpoint/2010/main" val="3114827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22" y="425115"/>
            <a:ext cx="10353762" cy="970450"/>
          </a:xfrm>
        </p:spPr>
        <p:txBody>
          <a:bodyPr/>
          <a:lstStyle/>
          <a:p>
            <a:r>
              <a:rPr lang="en-IN" dirty="0" smtClean="0"/>
              <a:t>OBJECTIVES</a:t>
            </a:r>
            <a:endParaRPr lang="en-IN" dirty="0"/>
          </a:p>
        </p:txBody>
      </p:sp>
      <p:sp>
        <p:nvSpPr>
          <p:cNvPr id="3" name="Content Placeholder 2"/>
          <p:cNvSpPr>
            <a:spLocks noGrp="1"/>
          </p:cNvSpPr>
          <p:nvPr>
            <p:ph idx="1"/>
          </p:nvPr>
        </p:nvSpPr>
        <p:spPr>
          <a:xfrm>
            <a:off x="809522" y="1395565"/>
            <a:ext cx="10353762" cy="4844814"/>
          </a:xfrm>
        </p:spPr>
        <p:txBody>
          <a:bodyPr>
            <a:normAutofit fontScale="85000" lnSpcReduction="20000"/>
          </a:bodyPr>
          <a:lstStyle/>
          <a:p>
            <a:pPr marL="285750" indent="-285750">
              <a:buFont typeface="Arial" panose="020B0604020202020204" pitchFamily="34" charset="0"/>
              <a:buChar char="•"/>
            </a:pPr>
            <a:r>
              <a:rPr lang="en-IN" dirty="0"/>
              <a:t>This way will ease the ordering food in a canteen. The food will be ready in advance and the customers need not to wait near the delivery place. </a:t>
            </a:r>
          </a:p>
          <a:p>
            <a:pPr marL="36900" indent="0">
              <a:buNone/>
            </a:pPr>
            <a:endParaRPr lang="en-IN" dirty="0"/>
          </a:p>
          <a:p>
            <a:pPr marL="285750" indent="-285750">
              <a:buFont typeface="Arial" panose="020B0604020202020204" pitchFamily="34" charset="0"/>
              <a:buChar char="•"/>
            </a:pPr>
            <a:r>
              <a:rPr lang="en-IN" dirty="0"/>
              <a:t>It is also advantage for small and large scale canteens.</a:t>
            </a:r>
          </a:p>
          <a:p>
            <a:endParaRPr lang="en-IN" dirty="0"/>
          </a:p>
          <a:p>
            <a:pPr marL="285750" indent="-285750">
              <a:buFont typeface="Arial" panose="020B0604020202020204" pitchFamily="34" charset="0"/>
              <a:buChar char="•"/>
            </a:pPr>
            <a:r>
              <a:rPr lang="en-IN" dirty="0"/>
              <a:t>More flexible </a:t>
            </a:r>
          </a:p>
          <a:p>
            <a:endParaRPr lang="en-IN" dirty="0"/>
          </a:p>
          <a:p>
            <a:pPr marL="285750" indent="-285750">
              <a:buFont typeface="Arial" panose="020B0604020202020204" pitchFamily="34" charset="0"/>
              <a:buChar char="•"/>
            </a:pPr>
            <a:r>
              <a:rPr lang="en-IN" dirty="0"/>
              <a:t>Need not wait for hours to get food. The digitalisation of the canteen system will be helpful in providing the better service to the users and the time consumption will be reduced.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Portable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Reusable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High end security</a:t>
            </a:r>
          </a:p>
        </p:txBody>
      </p:sp>
    </p:spTree>
    <p:extLst>
      <p:ext uri="{BB962C8B-B14F-4D97-AF65-F5344CB8AC3E}">
        <p14:creationId xmlns:p14="http://schemas.microsoft.com/office/powerpoint/2010/main" val="793147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Content Placeholder 2"/>
          <p:cNvSpPr>
            <a:spLocks noGrp="1"/>
          </p:cNvSpPr>
          <p:nvPr>
            <p:ph idx="1"/>
          </p:nvPr>
        </p:nvSpPr>
        <p:spPr/>
        <p:txBody>
          <a:bodyPr/>
          <a:lstStyle/>
          <a:p>
            <a:r>
              <a:rPr lang="en-IN" dirty="0" smtClean="0"/>
              <a:t>Register Page</a:t>
            </a:r>
          </a:p>
          <a:p>
            <a:r>
              <a:rPr lang="en-IN" dirty="0" smtClean="0"/>
              <a:t>Login Page</a:t>
            </a:r>
          </a:p>
          <a:p>
            <a:r>
              <a:rPr lang="en-IN" dirty="0" smtClean="0"/>
              <a:t>Menu Access System</a:t>
            </a:r>
          </a:p>
          <a:p>
            <a:r>
              <a:rPr lang="en-IN" dirty="0" smtClean="0"/>
              <a:t>Order Retrieval System</a:t>
            </a:r>
          </a:p>
          <a:p>
            <a:r>
              <a:rPr lang="en-IN" dirty="0" smtClean="0"/>
              <a:t>Tickets (Feedback) and Logout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0887" y="2269957"/>
            <a:ext cx="5196160" cy="3866365"/>
          </a:xfrm>
          <a:prstGeom prst="rect">
            <a:avLst/>
          </a:prstGeom>
        </p:spPr>
      </p:pic>
    </p:spTree>
    <p:extLst>
      <p:ext uri="{BB962C8B-B14F-4D97-AF65-F5344CB8AC3E}">
        <p14:creationId xmlns:p14="http://schemas.microsoft.com/office/powerpoint/2010/main" val="2710288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 1</a:t>
            </a:r>
            <a:endParaRPr lang="en-IN" dirty="0"/>
          </a:p>
        </p:txBody>
      </p:sp>
      <p:sp>
        <p:nvSpPr>
          <p:cNvPr id="3" name="Content Placeholder 2"/>
          <p:cNvSpPr>
            <a:spLocks noGrp="1"/>
          </p:cNvSpPr>
          <p:nvPr>
            <p:ph idx="1"/>
          </p:nvPr>
        </p:nvSpPr>
        <p:spPr>
          <a:xfrm>
            <a:off x="913795" y="2438302"/>
            <a:ext cx="10353762" cy="4058751"/>
          </a:xfrm>
        </p:spPr>
        <p:txBody>
          <a:bodyPr>
            <a:normAutofit/>
          </a:bodyPr>
          <a:lstStyle/>
          <a:p>
            <a:pPr marL="36900" indent="0">
              <a:buNone/>
            </a:pPr>
            <a:r>
              <a:rPr lang="en-IN" u="sng" dirty="0" smtClean="0"/>
              <a:t>Register Page</a:t>
            </a:r>
            <a:endParaRPr lang="en-IN" u="sng" dirty="0"/>
          </a:p>
          <a:p>
            <a:pPr marL="36900" indent="0">
              <a:buNone/>
            </a:pPr>
            <a:r>
              <a:rPr lang="en-US" dirty="0">
                <a:effectLst/>
              </a:rPr>
              <a:t>Here the details of users are entered into the system database (user database</a:t>
            </a:r>
            <a:r>
              <a:rPr lang="en-US" dirty="0" smtClean="0">
                <a:effectLst/>
              </a:rPr>
              <a:t>). This </a:t>
            </a:r>
            <a:r>
              <a:rPr lang="en-US" dirty="0">
                <a:effectLst/>
              </a:rPr>
              <a:t>page is created by HTML and CSS also CSS bootstrap frame work. </a:t>
            </a:r>
            <a:endParaRPr lang="en-US" dirty="0" smtClean="0">
              <a:effectLst/>
            </a:endParaRPr>
          </a:p>
          <a:p>
            <a:pPr marL="36900" indent="0">
              <a:buNone/>
            </a:pPr>
            <a:r>
              <a:rPr lang="en-US" dirty="0" smtClean="0">
                <a:effectLst/>
              </a:rPr>
              <a:t>Details of user will be Name, Username, Password, Contact.</a:t>
            </a:r>
          </a:p>
        </p:txBody>
      </p:sp>
    </p:spTree>
    <p:extLst>
      <p:ext uri="{BB962C8B-B14F-4D97-AF65-F5344CB8AC3E}">
        <p14:creationId xmlns:p14="http://schemas.microsoft.com/office/powerpoint/2010/main" val="2059952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381" y="550309"/>
            <a:ext cx="10442774" cy="5585796"/>
          </a:xfrm>
          <a:prstGeom prst="rect">
            <a:avLst/>
          </a:prstGeom>
        </p:spPr>
      </p:pic>
    </p:spTree>
    <p:extLst>
      <p:ext uri="{BB962C8B-B14F-4D97-AF65-F5344CB8AC3E}">
        <p14:creationId xmlns:p14="http://schemas.microsoft.com/office/powerpoint/2010/main" val="753972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 2</a:t>
            </a:r>
            <a:endParaRPr lang="en-IN" dirty="0"/>
          </a:p>
        </p:txBody>
      </p:sp>
      <p:sp>
        <p:nvSpPr>
          <p:cNvPr id="3" name="Content Placeholder 2"/>
          <p:cNvSpPr>
            <a:spLocks noGrp="1"/>
          </p:cNvSpPr>
          <p:nvPr>
            <p:ph idx="1"/>
          </p:nvPr>
        </p:nvSpPr>
        <p:spPr>
          <a:xfrm>
            <a:off x="913795" y="2189649"/>
            <a:ext cx="10353762" cy="4058751"/>
          </a:xfrm>
        </p:spPr>
        <p:txBody>
          <a:bodyPr/>
          <a:lstStyle/>
          <a:p>
            <a:pPr marL="36900" indent="0">
              <a:buNone/>
            </a:pPr>
            <a:r>
              <a:rPr lang="en-IN" u="sng" dirty="0" smtClean="0"/>
              <a:t>Login Page</a:t>
            </a:r>
            <a:endParaRPr lang="en-IN" u="sng" dirty="0"/>
          </a:p>
          <a:p>
            <a:pPr marL="36900" indent="0">
              <a:buNone/>
            </a:pPr>
            <a:r>
              <a:rPr lang="en-IN" dirty="0" smtClean="0"/>
              <a:t>After Registration , Login page is redirected where username and password are given.</a:t>
            </a:r>
          </a:p>
          <a:p>
            <a:pPr marL="36900" indent="0">
              <a:buNone/>
            </a:pPr>
            <a:r>
              <a:rPr lang="en-IN" dirty="0" smtClean="0"/>
              <a:t>On login it redirects to customer or admin account based on credentials.</a:t>
            </a:r>
            <a:endParaRPr lang="en-IN" dirty="0"/>
          </a:p>
        </p:txBody>
      </p:sp>
    </p:spTree>
    <p:extLst>
      <p:ext uri="{BB962C8B-B14F-4D97-AF65-F5344CB8AC3E}">
        <p14:creationId xmlns:p14="http://schemas.microsoft.com/office/powerpoint/2010/main" val="1966635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ogin p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729" y="553453"/>
            <a:ext cx="10650206" cy="570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2922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 3</a:t>
            </a:r>
            <a:endParaRPr lang="en-IN" dirty="0"/>
          </a:p>
        </p:txBody>
      </p:sp>
      <p:sp>
        <p:nvSpPr>
          <p:cNvPr id="3" name="Content Placeholder 2"/>
          <p:cNvSpPr>
            <a:spLocks noGrp="1"/>
          </p:cNvSpPr>
          <p:nvPr>
            <p:ph idx="1"/>
          </p:nvPr>
        </p:nvSpPr>
        <p:spPr>
          <a:xfrm>
            <a:off x="817543" y="1580050"/>
            <a:ext cx="10353762" cy="4724498"/>
          </a:xfrm>
        </p:spPr>
        <p:txBody>
          <a:bodyPr>
            <a:normAutofit/>
          </a:bodyPr>
          <a:lstStyle/>
          <a:p>
            <a:pPr marL="36900" indent="0">
              <a:buNone/>
            </a:pPr>
            <a:r>
              <a:rPr lang="en-IN" u="sng" dirty="0" smtClean="0"/>
              <a:t>Menu Access System</a:t>
            </a:r>
          </a:p>
          <a:p>
            <a:pPr marL="36900" indent="0">
              <a:buNone/>
            </a:pPr>
            <a:r>
              <a:rPr lang="en-US" dirty="0">
                <a:effectLst/>
              </a:rPr>
              <a:t>The menu management system will be </a:t>
            </a:r>
            <a:r>
              <a:rPr lang="en-US" dirty="0" smtClean="0">
                <a:effectLst/>
              </a:rPr>
              <a:t>available for both </a:t>
            </a:r>
            <a:r>
              <a:rPr lang="en-US" dirty="0">
                <a:effectLst/>
              </a:rPr>
              <a:t>canteen </a:t>
            </a:r>
            <a:r>
              <a:rPr lang="en-US" dirty="0" smtClean="0">
                <a:effectLst/>
              </a:rPr>
              <a:t>employees and canteen customers allow </a:t>
            </a:r>
            <a:r>
              <a:rPr lang="en-US" dirty="0">
                <a:effectLst/>
              </a:rPr>
              <a:t>them to manage the menu </a:t>
            </a:r>
            <a:r>
              <a:rPr lang="en-US" dirty="0" smtClean="0">
                <a:effectLst/>
              </a:rPr>
              <a:t>or go through menu of </a:t>
            </a:r>
            <a:r>
              <a:rPr lang="en-US" dirty="0">
                <a:effectLst/>
              </a:rPr>
              <a:t>the web ordering system. The functions afforded by the menu management system provide the user with the ability to, using a graphical interface</a:t>
            </a:r>
            <a:r>
              <a:rPr lang="en-US" dirty="0" smtClean="0">
                <a:effectLst/>
              </a:rPr>
              <a:t>:</a:t>
            </a:r>
          </a:p>
          <a:p>
            <a:pPr marL="36900" indent="0">
              <a:buNone/>
            </a:pPr>
            <a:r>
              <a:rPr lang="en-US" dirty="0" smtClean="0">
                <a:effectLst/>
              </a:rPr>
              <a:t>Admin:</a:t>
            </a:r>
            <a:endParaRPr lang="en-IN" dirty="0">
              <a:effectLst/>
            </a:endParaRPr>
          </a:p>
          <a:p>
            <a:pPr lvl="0"/>
            <a:r>
              <a:rPr lang="en-US" dirty="0" smtClean="0">
                <a:effectLst/>
              </a:rPr>
              <a:t>Add </a:t>
            </a:r>
            <a:r>
              <a:rPr lang="en-US" dirty="0">
                <a:effectLst/>
              </a:rPr>
              <a:t>a </a:t>
            </a:r>
            <a:r>
              <a:rPr lang="en-US" dirty="0" smtClean="0">
                <a:effectLst/>
              </a:rPr>
              <a:t>new </a:t>
            </a:r>
            <a:r>
              <a:rPr lang="en-US" dirty="0">
                <a:effectLst/>
              </a:rPr>
              <a:t>food item to/from the </a:t>
            </a:r>
            <a:r>
              <a:rPr lang="en-US" dirty="0" smtClean="0">
                <a:effectLst/>
              </a:rPr>
              <a:t>menu along with price.</a:t>
            </a:r>
            <a:endParaRPr lang="en-IN" dirty="0">
              <a:effectLst/>
            </a:endParaRPr>
          </a:p>
          <a:p>
            <a:pPr lvl="0"/>
            <a:r>
              <a:rPr lang="en-US" dirty="0">
                <a:effectLst/>
              </a:rPr>
              <a:t>Add a </a:t>
            </a:r>
            <a:r>
              <a:rPr lang="en-US" dirty="0" smtClean="0">
                <a:effectLst/>
              </a:rPr>
              <a:t>update </a:t>
            </a:r>
            <a:r>
              <a:rPr lang="en-US" dirty="0">
                <a:effectLst/>
              </a:rPr>
              <a:t>option for a given food item</a:t>
            </a:r>
            <a:r>
              <a:rPr lang="en-US" dirty="0" smtClean="0">
                <a:effectLst/>
              </a:rPr>
              <a:t>.</a:t>
            </a:r>
          </a:p>
          <a:p>
            <a:pPr marL="36900" lvl="0" indent="0">
              <a:buNone/>
            </a:pPr>
            <a:r>
              <a:rPr lang="en-US" dirty="0" smtClean="0">
                <a:effectLst/>
              </a:rPr>
              <a:t>User:</a:t>
            </a:r>
            <a:endParaRPr lang="en-IN" dirty="0">
              <a:effectLst/>
            </a:endParaRPr>
          </a:p>
          <a:p>
            <a:r>
              <a:rPr lang="en-US" dirty="0" smtClean="0">
                <a:effectLst/>
              </a:rPr>
              <a:t>Menu </a:t>
            </a:r>
            <a:r>
              <a:rPr lang="en-US" dirty="0">
                <a:effectLst/>
              </a:rPr>
              <a:t>is displayed to the user for ordering </a:t>
            </a:r>
            <a:r>
              <a:rPr lang="en-US" dirty="0" smtClean="0">
                <a:effectLst/>
              </a:rPr>
              <a:t>items</a:t>
            </a:r>
            <a:r>
              <a:rPr lang="en-US" dirty="0">
                <a:effectLst/>
              </a:rPr>
              <a:t> </a:t>
            </a:r>
            <a:r>
              <a:rPr lang="en-US" dirty="0" smtClean="0">
                <a:effectLst/>
              </a:rPr>
              <a:t>with item name, quantity, price.</a:t>
            </a:r>
            <a:endParaRPr lang="en-IN" dirty="0"/>
          </a:p>
        </p:txBody>
      </p:sp>
    </p:spTree>
    <p:extLst>
      <p:ext uri="{BB962C8B-B14F-4D97-AF65-F5344CB8AC3E}">
        <p14:creationId xmlns:p14="http://schemas.microsoft.com/office/powerpoint/2010/main" val="23703925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258</TotalTime>
  <Words>573</Words>
  <Application>Microsoft Office PowerPoint</Application>
  <PresentationFormat>Widescreen</PresentationFormat>
  <Paragraphs>77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Calisto MT</vt:lpstr>
      <vt:lpstr>Trebuchet MS</vt:lpstr>
      <vt:lpstr>Wingdings 2</vt:lpstr>
      <vt:lpstr>Slate</vt:lpstr>
      <vt:lpstr>CANTEEN MANAGEMENT SYSTEM</vt:lpstr>
      <vt:lpstr>PROBLEM STATEMENT</vt:lpstr>
      <vt:lpstr>OBJECTIVES</vt:lpstr>
      <vt:lpstr>MODULES</vt:lpstr>
      <vt:lpstr>MODULE : 1</vt:lpstr>
      <vt:lpstr>PowerPoint Presentation</vt:lpstr>
      <vt:lpstr>MODULE : 2</vt:lpstr>
      <vt:lpstr>PowerPoint Presentation</vt:lpstr>
      <vt:lpstr>MODULE : 3</vt:lpstr>
      <vt:lpstr>PowerPoint Presentation</vt:lpstr>
      <vt:lpstr>PowerPoint Presentation</vt:lpstr>
      <vt:lpstr>PowerPoint Presentation</vt:lpstr>
      <vt:lpstr>PowerPoint Presentation</vt:lpstr>
      <vt:lpstr>MODULE : 4</vt:lpstr>
      <vt:lpstr>PowerPoint Presentation</vt:lpstr>
      <vt:lpstr>PowerPoint Presentation</vt:lpstr>
      <vt:lpstr>PowerPoint Presentation</vt:lpstr>
      <vt:lpstr>PowerPoint Presentation</vt:lpstr>
      <vt:lpstr>MODULE : 5</vt:lpstr>
      <vt:lpstr>PowerPoint Presentation</vt:lpstr>
      <vt:lpstr>PowerPoint Presentation</vt:lpstr>
      <vt:lpstr>PowerPoint Presentation</vt:lpstr>
      <vt:lpstr>PROJECT DESIGN AND IMPLEMENTATION</vt:lpstr>
      <vt:lpstr>PowerPoint Presentation</vt:lpstr>
      <vt:lpstr>PowerPoint Presentation</vt:lpstr>
      <vt:lpstr>PowerPoint Presentation</vt:lpstr>
      <vt:lpstr>ADVANTAGES AND CONCLUSION</vt:lpstr>
      <vt:lpstr>EXECUTION OF OUR PROJECT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akhila.nls2001@outlook.com</dc:creator>
  <cp:lastModifiedBy>akhila.nls2001@outlook.com</cp:lastModifiedBy>
  <cp:revision>24</cp:revision>
  <dcterms:created xsi:type="dcterms:W3CDTF">2021-06-19T06:54:46Z</dcterms:created>
  <dcterms:modified xsi:type="dcterms:W3CDTF">2021-06-21T04:03:17Z</dcterms:modified>
</cp:coreProperties>
</file>