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1" r:id="rId5"/>
    <p:sldId id="292" r:id="rId6"/>
    <p:sldId id="274" r:id="rId7"/>
    <p:sldId id="281" r:id="rId8"/>
    <p:sldId id="283" r:id="rId9"/>
    <p:sldId id="284" r:id="rId10"/>
    <p:sldId id="285" r:id="rId11"/>
    <p:sldId id="286" r:id="rId12"/>
    <p:sldId id="290" r:id="rId13"/>
    <p:sldId id="293" r:id="rId14"/>
    <p:sldId id="267" r:id="rId15"/>
    <p:sldId id="275" r:id="rId16"/>
    <p:sldId id="276" r:id="rId17"/>
    <p:sldId id="277" r:id="rId18"/>
    <p:sldId id="278" r:id="rId19"/>
    <p:sldId id="279" r:id="rId20"/>
    <p:sldId id="28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946" y="-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55F1E-15AF-45DF-8778-6AFE7D991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6D39B1-4618-40FC-9FAF-9155C87F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DB2429-1A3E-40F8-B3C3-B8B936CC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A781E4-F07B-4431-9AFE-7CF75262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F6337-4903-4671-A81E-29AC8F84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753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FB7CE-3078-42D1-BAEA-2257CFC3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6E9125-0B08-4B1E-BBBF-8A6B8D33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A7817-809D-48D6-ABC9-98B81BBE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6A27AA-8A8A-4F05-B5DE-03AC8EDC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F5CE59-4477-41CB-AB85-61910E8C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442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1C0EBA6-A934-4A23-921E-17C3A6703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C7D993-4ED0-498E-9617-1CEF785D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19FAE2-0BF8-4DC5-BE5D-3AB0A28F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7DDEF0-CC71-4C75-AA1F-6948D80C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E5389B-0DC7-48E1-9022-4DD1D57E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600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C19C2-5D6B-4441-9794-E6BC24E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0C14C3-4E87-426F-BBB3-0224A361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A57941-EDA6-41FC-9694-1D87AE7D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308647-2423-4DC7-AE99-676207C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7EB643-CADE-481F-8E9F-0C500E7A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648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03DAD-8B0B-410E-A656-7EEED89D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F18A92-3377-468B-A11F-3B22F95A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CEB342-2FAB-4AAB-96A9-8BBEE9AE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B65F3A-42A6-4095-91FA-0C57C203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9671F6-6293-4A29-B376-4D0DADC6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37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31ACE-2D72-4459-956E-4978B231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3F440-0BFD-4E2D-A018-EDFF8164D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CFF397-623F-4EC6-827C-4A898615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B02684-64ED-4D40-B2A6-2D81EA51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DD547B-A9DF-4CE7-B933-B0C0A446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0D7EED-05FA-4712-9832-8C9FD5A7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079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018AD-73D9-43AB-B2FC-FDC4A8C0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548ED9-E1BF-4C9B-80FA-C1E60DC6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AFC81A-1B44-42C2-9148-6DEC68E2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551293-80A2-4826-9130-97529271C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1EA450-125E-42CB-A61B-BE4DBCBCA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4374FB-4E4F-4CAB-81F3-3EE80AE3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A3CA743-8C45-4BA7-A7DF-14EF5198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C62A49A-3886-4493-98C0-2C64D643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828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0696B-5291-4B47-AC67-DDCD8E03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34615B-57D1-40A0-81E8-B6576FF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EB6410-B23F-413A-A79B-087675CA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A12506-BB8B-4C93-B8F8-1EEF6E2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059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E7EA5A-923D-4C5F-B877-8259F220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E6E228-87C6-4204-A6F2-105FC024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696F55-59D3-44F6-A6D1-3D5D1E67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312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2FCE2-4A9B-406A-87D3-111CDB5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F2E733-EB93-4858-97BF-1724D651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CDB4A6-1B56-4985-A69F-0FDF2818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4EA16B-9B51-443B-942E-0753386B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86A301-F69C-4D1B-A8BF-A3429392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CF989A-EADF-4BAD-A790-EF2CA628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6271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ADC2A-3F04-41EB-A26D-2670139A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7295AC0-964D-4924-91A4-7E1860E81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59869-03F1-46D8-9F8E-6BBB5FE7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2B1861-2243-47B1-B4EC-F44403A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C05441-9536-487D-A4E1-D01AFAC1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C4E090-8FFC-406D-B975-E368434E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992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BBBA3B7-333E-4A4F-8E90-9BB278DC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5F532C-D85E-45BB-8F41-280FB072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0E7CF5-DEFE-4D4D-A97C-14875CDFB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35BC-106D-48A0-A51A-B32CEC7B8293}" type="datetimeFigureOut">
              <a:rPr lang="en-IN" smtClean="0"/>
              <a:pPr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935A37-8F7B-4120-A47A-7BCD2447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DDD5EC-C39A-442F-A7FA-049D5337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333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4320A-14DB-459F-ACBC-1B83D2702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239" y="0"/>
            <a:ext cx="8841385" cy="1098958"/>
          </a:xfrm>
        </p:spPr>
        <p:txBody>
          <a:bodyPr>
            <a:noAutofit/>
          </a:bodyPr>
          <a:lstStyle/>
          <a:p>
            <a:r>
              <a:rPr lang="en-IN" sz="2800" b="1" dirty="0" err="1" smtClean="0"/>
              <a:t>Shri</a:t>
            </a:r>
            <a:r>
              <a:rPr lang="en-IN" sz="2800" b="1" dirty="0" smtClean="0"/>
              <a:t> </a:t>
            </a:r>
            <a:r>
              <a:rPr lang="en-IN" sz="2800" b="1" dirty="0"/>
              <a:t>Vishnu </a:t>
            </a:r>
            <a:r>
              <a:rPr lang="en-IN" sz="2800" b="1" dirty="0" smtClean="0"/>
              <a:t>Engineering College </a:t>
            </a:r>
            <a:r>
              <a:rPr lang="en-IN" sz="2800" b="1" dirty="0"/>
              <a:t>for </a:t>
            </a:r>
            <a:r>
              <a:rPr lang="en-IN" sz="2800" b="1" dirty="0" smtClean="0"/>
              <a:t>Women</a:t>
            </a:r>
            <a:r>
              <a:rPr lang="en-IN" sz="2800" b="1" dirty="0"/>
              <a:t>::</a:t>
            </a:r>
            <a:r>
              <a:rPr lang="en-IN" sz="2800" b="1" dirty="0" err="1"/>
              <a:t>Bhimavaram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/>
              <a:t>(Autonomous</a:t>
            </a:r>
            <a:r>
              <a:rPr lang="en-IN" sz="2800" b="1" dirty="0" smtClean="0"/>
              <a:t>)</a:t>
            </a:r>
            <a:br>
              <a:rPr lang="en-IN" sz="2800" b="1" dirty="0" smtClean="0"/>
            </a:br>
            <a:r>
              <a:rPr lang="en-IN" sz="2000" b="1" dirty="0" smtClean="0"/>
              <a:t>Department of Computer Science and Engineering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3087AE-93BB-4469-9355-5BCFEC6C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7" y="1215849"/>
            <a:ext cx="9621402" cy="5144757"/>
          </a:xfrm>
        </p:spPr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PREDICTION OF LOW BIRTH WEIGHT (LBW) </a:t>
            </a:r>
          </a:p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CASES USING MACHINE LEARNING APPROACH</a:t>
            </a:r>
          </a:p>
          <a:p>
            <a:endParaRPr lang="en-IN" dirty="0"/>
          </a:p>
          <a:p>
            <a:r>
              <a:rPr lang="en-IN" dirty="0"/>
              <a:t>IV </a:t>
            </a:r>
            <a:r>
              <a:rPr lang="en-IN" dirty="0" err="1"/>
              <a:t>B.Tech</a:t>
            </a:r>
            <a:r>
              <a:rPr lang="en-IN" dirty="0"/>
              <a:t> II Sem Project power point presentation</a:t>
            </a:r>
          </a:p>
          <a:p>
            <a:r>
              <a:rPr lang="en-IN" dirty="0"/>
              <a:t>In </a:t>
            </a:r>
          </a:p>
          <a:p>
            <a:r>
              <a:rPr lang="en-IN" dirty="0"/>
              <a:t>Computer Science and Engineering</a:t>
            </a:r>
          </a:p>
          <a:p>
            <a:r>
              <a:rPr lang="en-IN" dirty="0" smtClean="0"/>
              <a:t>By</a:t>
            </a:r>
          </a:p>
          <a:p>
            <a:r>
              <a:rPr lang="en-US" dirty="0" smtClean="0"/>
              <a:t>KARRI HEMA HARSHITHA(19B01A0567)</a:t>
            </a:r>
          </a:p>
          <a:p>
            <a:r>
              <a:rPr lang="en-US" dirty="0" smtClean="0"/>
              <a:t>KOMALI ARTHI(19B01A0574)</a:t>
            </a:r>
          </a:p>
          <a:p>
            <a:r>
              <a:rPr lang="en-US" dirty="0" smtClean="0"/>
              <a:t>MUDUNURI TULASI LAKSHMI(19B01A05B4)</a:t>
            </a:r>
          </a:p>
          <a:p>
            <a:r>
              <a:rPr lang="en-US" dirty="0" smtClean="0"/>
              <a:t>NANDIKAM LAKSHMI SAI AKHILA(19B01A05C6)</a:t>
            </a:r>
          </a:p>
          <a:p>
            <a:r>
              <a:rPr lang="en-US" dirty="0" smtClean="0"/>
              <a:t>NARIBOINA VANAJA(20B05A0511)</a:t>
            </a:r>
          </a:p>
          <a:p>
            <a:endParaRPr lang="en-IN" dirty="0"/>
          </a:p>
          <a:p>
            <a:r>
              <a:rPr lang="en-IN" dirty="0" smtClean="0"/>
              <a:t>Under </a:t>
            </a:r>
            <a:r>
              <a:rPr lang="en-IN" dirty="0"/>
              <a:t>the guidance of </a:t>
            </a:r>
          </a:p>
          <a:p>
            <a:r>
              <a:rPr lang="en-IN" dirty="0" smtClean="0"/>
              <a:t>Mrs.</a:t>
            </a:r>
            <a:r>
              <a:rPr lang="en-US" dirty="0" smtClean="0"/>
              <a:t> K.RATNA KUMARI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195781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51231A-33C2-4D64-B53C-24781D354E15}"/>
              </a:ext>
            </a:extLst>
          </p:cNvPr>
          <p:cNvSpPr txBox="1"/>
          <p:nvPr/>
        </p:nvSpPr>
        <p:spPr>
          <a:xfrm>
            <a:off x="9686611" y="1398604"/>
            <a:ext cx="2666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REVIEW </a:t>
            </a:r>
            <a:r>
              <a:rPr lang="en-IN" dirty="0" smtClean="0"/>
              <a:t>NO : 2</a:t>
            </a:r>
            <a:endParaRPr lang="en-IN" dirty="0"/>
          </a:p>
          <a:p>
            <a:r>
              <a:rPr lang="en-IN" dirty="0"/>
              <a:t>Date: </a:t>
            </a:r>
            <a:r>
              <a:rPr lang="en-IN" dirty="0" smtClean="0"/>
              <a:t>05-12-2022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0583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No:10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872" y="1250722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IN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COLLABORATION DIAGRAM:</a:t>
            </a:r>
          </a:p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pic>
        <p:nvPicPr>
          <p:cNvPr id="2050" name="Picture 2" descr="C:\Users\WINDOWS\Downloads\CommunicationDiagra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5135" y="1748414"/>
            <a:ext cx="5532648" cy="4759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No:11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IN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DEPLOYMENT DIAGRAM:</a:t>
            </a:r>
          </a:p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pic>
        <p:nvPicPr>
          <p:cNvPr id="3074" name="Picture 2" descr="C:\Users\WINDOWS\Downloads\DeploymentDiagra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9457" y="2881190"/>
            <a:ext cx="7543800" cy="173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No:12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IN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COMPONENT DIAGRAM:</a:t>
            </a:r>
          </a:p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pic>
        <p:nvPicPr>
          <p:cNvPr id="4098" name="Picture 2" descr="C:\Users\WINDOWS\Downloads\ComponentDiagra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2724" y="3195376"/>
            <a:ext cx="7882757" cy="1765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No:13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645" y="1341157"/>
            <a:ext cx="9659816" cy="4245725"/>
          </a:xfrm>
        </p:spPr>
        <p:txBody>
          <a:bodyPr>
            <a:normAutofit lnSpcReduction="10000"/>
          </a:bodyPr>
          <a:lstStyle/>
          <a:p>
            <a:pPr lvl="1" algn="l">
              <a:lnSpc>
                <a:spcPct val="150000"/>
              </a:lnSpc>
            </a:pPr>
            <a:r>
              <a:rPr lang="en-IN" sz="28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Design Comparison:</a:t>
            </a:r>
          </a:p>
          <a:p>
            <a:pPr lvl="1" algn="l">
              <a:lnSpc>
                <a:spcPct val="150000"/>
              </a:lnSpc>
            </a:pPr>
            <a:r>
              <a:rPr lang="en-IN" sz="28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Existing system                                     Proposed system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Tell manual and that’s risky.                                                     High accuracy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Logistic algorithm used which is inaccurate.                            Time saving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Low accuracy.                                                                           Does not require highly trained staff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Expensive                                                                                  High reliability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Low reliability                                                                            Low complexities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</a:pPr>
            <a:endParaRPr lang="en-IN" sz="2800" b="1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No:14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258" y="1657979"/>
            <a:ext cx="10272765" cy="467248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900" b="1" dirty="0" smtClean="0"/>
              <a:t>About Dataset:</a:t>
            </a:r>
            <a:endParaRPr lang="en-US" sz="2900" dirty="0" smtClean="0"/>
          </a:p>
          <a:p>
            <a:pPr algn="l"/>
            <a:r>
              <a:rPr lang="en-US" sz="2900" dirty="0" smtClean="0"/>
              <a:t>Our Dataset contains 93 rows and 10 columns. All the records in the dataset are of type numerical data.</a:t>
            </a:r>
            <a:endParaRPr lang="en-US" sz="2000" b="1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en-US" sz="29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System:</a:t>
            </a:r>
          </a:p>
          <a:p>
            <a:pPr lvl="1" algn="l">
              <a:lnSpc>
                <a:spcPct val="150000"/>
              </a:lnSpc>
            </a:pPr>
            <a:r>
              <a:rPr lang="en-US" sz="29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Takes Data</a:t>
            </a:r>
          </a:p>
          <a:p>
            <a:pPr lvl="1" algn="l">
              <a:lnSpc>
                <a:spcPct val="150000"/>
              </a:lnSpc>
            </a:pPr>
            <a:r>
              <a:rPr lang="en-US" sz="29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Stores Data</a:t>
            </a:r>
          </a:p>
          <a:p>
            <a:pPr lvl="1" algn="l">
              <a:lnSpc>
                <a:spcPct val="150000"/>
              </a:lnSpc>
            </a:pPr>
            <a:r>
              <a:rPr lang="en-US" sz="29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Model Training</a:t>
            </a:r>
          </a:p>
          <a:p>
            <a:pPr lvl="1" algn="l">
              <a:lnSpc>
                <a:spcPct val="150000"/>
              </a:lnSpc>
            </a:pPr>
            <a:r>
              <a:rPr lang="en-US" sz="29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Model Prediction</a:t>
            </a:r>
          </a:p>
          <a:p>
            <a:pPr lvl="0" algn="l">
              <a:lnSpc>
                <a:spcPct val="150000"/>
              </a:lnSpc>
            </a:pPr>
            <a:r>
              <a:rPr lang="en-US" sz="2900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User:</a:t>
            </a:r>
          </a:p>
          <a:p>
            <a:pPr lvl="1" algn="l">
              <a:lnSpc>
                <a:spcPct val="150000"/>
              </a:lnSpc>
            </a:pPr>
            <a:r>
              <a:rPr lang="en-US" sz="29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Load Dataset</a:t>
            </a:r>
          </a:p>
          <a:p>
            <a:pPr lvl="1" algn="l">
              <a:lnSpc>
                <a:spcPct val="150000"/>
              </a:lnSpc>
            </a:pPr>
            <a:r>
              <a:rPr lang="en-US" sz="29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View Dataset.</a:t>
            </a:r>
          </a:p>
          <a:p>
            <a:pPr lvl="1" algn="l">
              <a:lnSpc>
                <a:spcPct val="150000"/>
              </a:lnSpc>
            </a:pPr>
            <a:r>
              <a:rPr lang="en-US" sz="29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Select Model.</a:t>
            </a:r>
          </a:p>
          <a:p>
            <a:pPr lvl="1" algn="l">
              <a:lnSpc>
                <a:spcPct val="150000"/>
              </a:lnSpc>
            </a:pPr>
            <a:r>
              <a:rPr lang="en-US" sz="2900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Predictions</a:t>
            </a:r>
          </a:p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8" y="1245995"/>
            <a:ext cx="11776671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Implementation: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No:15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8" y="1245995"/>
            <a:ext cx="11776671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Testing:</a:t>
            </a:r>
            <a:endParaRPr lang="en-IN" sz="3600" b="1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125416" y="1932983"/>
            <a:ext cx="950573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purpose of testing is to discover errors. Testing is the process of trying to discover every conceivable fault or weakness in a work product. It provides a way to check the functionality of components, sub-assemblies, assemblies and/or a finished product.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the process of exercising software with the intent of ensuring that the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oftware system meets its requirements and user expectations and does not fail in an unacceptable manner.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There are various types of test. Each test type addresses a specific testing requirement.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No:16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8" y="1245995"/>
            <a:ext cx="11776671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Preliminary results:</a:t>
            </a:r>
            <a:endParaRPr lang="en-IN" sz="3600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356528" y="2050441"/>
            <a:ext cx="172406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HOME PAGE: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6486" y="2499333"/>
            <a:ext cx="7375491" cy="340407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200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No:17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8" y="1245995"/>
            <a:ext cx="11776671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Preliminary results:</a:t>
            </a:r>
            <a:endParaRPr lang="en-IN" sz="3600" b="1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200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64641" y="2071171"/>
            <a:ext cx="230819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LOADING PAGE: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6052" y="2271621"/>
            <a:ext cx="7234813" cy="3514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No:18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8" y="1245995"/>
            <a:ext cx="11776671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Preliminary results:</a:t>
            </a:r>
            <a:endParaRPr lang="en-IN" sz="3600" b="1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200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64641" y="2055782"/>
            <a:ext cx="21848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DATA VIEWING PAGE: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6971" y="2351314"/>
            <a:ext cx="7909074" cy="3012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No:19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8" y="1245995"/>
            <a:ext cx="11776671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Preliminary results:</a:t>
            </a:r>
            <a:endParaRPr lang="en-IN" sz="3600" b="1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200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64641" y="2055782"/>
            <a:ext cx="25673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MODEL SELECTION PAGE: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311" y="2301813"/>
            <a:ext cx="7455876" cy="3488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No:2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3" y="1793333"/>
            <a:ext cx="9971315" cy="4295967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Birth weight (LBW) acts as an indicator of sickness in newborn babies. 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Various studies show relation between maternal health during pregnancy and the child’s birth weight.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Here we introduce a application where we classify LBW and NOT-LBW cases using supervised Machine learning for LBW detection.</a:t>
            </a: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7" y="1245995"/>
            <a:ext cx="5466304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Introduction: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No:20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8" y="1245995"/>
            <a:ext cx="11776671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Preliminary results:</a:t>
            </a:r>
            <a:endParaRPr lang="en-IN" sz="3600" b="1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200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64641" y="2055782"/>
            <a:ext cx="19432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PREDICTION PAGE: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8470" y="1754104"/>
            <a:ext cx="7335298" cy="4551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No:21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69890" y="2461845"/>
            <a:ext cx="10668000" cy="5576835"/>
          </a:xfrm>
        </p:spPr>
        <p:txBody>
          <a:bodyPr>
            <a:normAutofit/>
          </a:bodyPr>
          <a:lstStyle/>
          <a:p>
            <a:pPr lvl="0"/>
            <a:r>
              <a:rPr lang="en-US" sz="8800" dirty="0" smtClean="0">
                <a:solidFill>
                  <a:srgbClr val="1C1C1C"/>
                </a:solidFill>
                <a:latin typeface="Buxton Sketch" panose="030805000005000000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  <a:p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No:3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3" y="1793334"/>
            <a:ext cx="9860783" cy="421558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Low birth weight (LBW) has been </a:t>
            </a:r>
            <a:r>
              <a:rPr lang="en-US" dirty="0" err="1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identiﬁed</a:t>
            </a: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as a major public health problem around the world.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 this application we predict LBW early so that special care and facilities are to be given to them when they born so that their health condition will be improved.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technique we are using to Low Birth Weight cases prediction is by using the best among the supervised Machine Learning algorithms like Decision Trees ,Random Forest, Support Vector Machine, </a:t>
            </a:r>
            <a:r>
              <a:rPr lang="en-US" dirty="0" err="1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XGBoost</a:t>
            </a: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Used in Hospitals, used in Humanitarian aid.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rgbClr val="1C1C1C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7" y="1245995"/>
            <a:ext cx="5466304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Abstract: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No:4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4400" y="1346479"/>
            <a:ext cx="5466304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Architecture :</a:t>
            </a:r>
            <a:endParaRPr lang="en-IN" sz="3600" b="1" dirty="0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8449" y="1577591"/>
            <a:ext cx="5673133" cy="40695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No:5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30841" y="1205802"/>
            <a:ext cx="11776671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Flowchart:</a:t>
            </a:r>
            <a:endParaRPr lang="en-IN" sz="3600" b="1" dirty="0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5026" y="1377879"/>
            <a:ext cx="5717185" cy="49023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No:6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613" y="2356040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7010"/>
            <a:ext cx="11776671" cy="462225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cs typeface="Times New Roman" pitchFamily="18" charset="0"/>
              </a:rPr>
              <a:t>Technical  skills  for system development</a:t>
            </a:r>
            <a:r>
              <a:rPr lang="en-IN" sz="4000" dirty="0" smtClean="0">
                <a:cs typeface="Times New Roman" pitchFamily="18" charset="0"/>
              </a:rPr>
              <a:t>:</a:t>
            </a:r>
            <a:endParaRPr lang="en-IN" sz="4000" dirty="0"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2872" y="2162997"/>
            <a:ext cx="894973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/>
              <a:t>Operating System             	:   Windows 7+		</a:t>
            </a:r>
          </a:p>
          <a:p>
            <a:pPr lvl="0"/>
            <a:r>
              <a:rPr lang="en-US" sz="2400" dirty="0" smtClean="0"/>
              <a:t>Server side Script             	:   Python 3.6+</a:t>
            </a:r>
          </a:p>
          <a:p>
            <a:pPr lvl="0"/>
            <a:r>
              <a:rPr lang="en-US" sz="2400" dirty="0" smtClean="0"/>
              <a:t>IDE			              :   </a:t>
            </a:r>
            <a:r>
              <a:rPr lang="en-US" sz="2400" dirty="0" err="1" smtClean="0"/>
              <a:t>PyCharm</a:t>
            </a:r>
            <a:endParaRPr lang="en-US" sz="2400" dirty="0" smtClean="0"/>
          </a:p>
          <a:p>
            <a:pPr lvl="0"/>
            <a:r>
              <a:rPr lang="en-US" sz="2400" dirty="0" smtClean="0"/>
              <a:t>Libraries Used		              :   Pandas,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pymysql</a:t>
            </a:r>
            <a:r>
              <a:rPr lang="en-US" sz="2400" dirty="0" smtClean="0"/>
              <a:t>, random</a:t>
            </a:r>
          </a:p>
          <a:p>
            <a:pPr lvl="0"/>
            <a:r>
              <a:rPr lang="en-US" sz="2400" dirty="0" smtClean="0"/>
              <a:t>Framework		              :   Flask</a:t>
            </a:r>
          </a:p>
          <a:p>
            <a:pPr lvl="0"/>
            <a:r>
              <a:rPr lang="en-US" sz="2400" dirty="0" smtClean="0"/>
              <a:t>Database			 :   </a:t>
            </a:r>
            <a:r>
              <a:rPr lang="en-US" sz="2400" dirty="0" err="1" smtClean="0"/>
              <a:t>MySQL</a:t>
            </a:r>
            <a:endParaRPr lang="en-US" sz="2400" dirty="0" smtClean="0"/>
          </a:p>
          <a:p>
            <a:pPr lvl="0"/>
            <a:r>
              <a:rPr lang="en-US" sz="2400" dirty="0" smtClean="0"/>
              <a:t>Frontend                                      :    HTML,CSS</a:t>
            </a:r>
          </a:p>
          <a:p>
            <a:pPr lvl="1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No:7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308" y="1361254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IN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USE CASE DIAGRAM:</a:t>
            </a:r>
          </a:p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pic>
        <p:nvPicPr>
          <p:cNvPr id="1026" name="Picture 2" descr="C:\Users\WINDOWS\Desktop\low birth weight prediction\use c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2173" y="2341582"/>
            <a:ext cx="6892262" cy="40834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No:8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452" y="1451689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IN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CLASS DIAGRAM:</a:t>
            </a:r>
          </a:p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pic>
        <p:nvPicPr>
          <p:cNvPr id="2050" name="Picture 2" descr="C:\Users\WINDOWS\Desktop\low birth weight prediction\class 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2620" y="2642544"/>
            <a:ext cx="6334073" cy="31190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No:9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920" y="1331109"/>
            <a:ext cx="9659816" cy="424572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IN" b="1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SEQUENCE DIAGRAM:</a:t>
            </a:r>
          </a:p>
          <a:p>
            <a:pPr lvl="1" algn="l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pic>
        <p:nvPicPr>
          <p:cNvPr id="1026" name="Picture 2" descr="C:\Users\WINDOWS\Downloads\SequenceDiagra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6681" y="1838848"/>
            <a:ext cx="4979594" cy="468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679</Words>
  <Application>Microsoft Office PowerPoint</Application>
  <PresentationFormat>Custom</PresentationFormat>
  <Paragraphs>160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Shri Vishnu Engineering College for Women::Bhimavaram (Autonomous) Department of Computer Science and Engineering</vt:lpstr>
      <vt:lpstr>Introduction:</vt:lpstr>
      <vt:lpstr>Abstract:</vt:lpstr>
      <vt:lpstr>Architecture :</vt:lpstr>
      <vt:lpstr>Flowchart:</vt:lpstr>
      <vt:lpstr>Technical  skills  for system development:</vt:lpstr>
      <vt:lpstr>Slide 7</vt:lpstr>
      <vt:lpstr>Slide 8</vt:lpstr>
      <vt:lpstr>Slide 9</vt:lpstr>
      <vt:lpstr>Slide 10</vt:lpstr>
      <vt:lpstr>Slide 11</vt:lpstr>
      <vt:lpstr>Slide 12</vt:lpstr>
      <vt:lpstr>Slide 13</vt:lpstr>
      <vt:lpstr>Implementation:</vt:lpstr>
      <vt:lpstr>Testing:</vt:lpstr>
      <vt:lpstr>Preliminary results:</vt:lpstr>
      <vt:lpstr>Preliminary results:</vt:lpstr>
      <vt:lpstr>Preliminary results:</vt:lpstr>
      <vt:lpstr>Preliminary results:</vt:lpstr>
      <vt:lpstr>Preliminary results: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 Vishnu engineering college for women::Bhimavaram (Autonomous)</dc:title>
  <dc:creator>seenu aaluri</dc:creator>
  <cp:lastModifiedBy>WINDOWS</cp:lastModifiedBy>
  <cp:revision>34</cp:revision>
  <dcterms:created xsi:type="dcterms:W3CDTF">2022-02-20T13:18:20Z</dcterms:created>
  <dcterms:modified xsi:type="dcterms:W3CDTF">2022-12-04T16:09:08Z</dcterms:modified>
</cp:coreProperties>
</file>