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946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55F1E-15AF-45DF-8778-6AFE7D99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6D39B1-4618-40FC-9FAF-9155C87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DB2429-1A3E-40F8-B3C3-B8B936CC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A781E4-F07B-4431-9AFE-7CF7526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F6337-4903-4671-A81E-29AC8F84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53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FB7CE-3078-42D1-BAEA-2257CFC3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6E9125-0B08-4B1E-BBBF-8A6B8D33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A7817-809D-48D6-ABC9-98B81BBE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6A27AA-8A8A-4F05-B5DE-03AC8ED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5CE59-4477-41CB-AB85-61910E8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42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C0EBA6-A934-4A23-921E-17C3A6703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C7D993-4ED0-498E-9617-1CEF785D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19FAE2-0BF8-4DC5-BE5D-3AB0A28F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7DDEF0-CC71-4C75-AA1F-6948D80C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E5389B-0DC7-48E1-9022-4DD1D57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00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C19C2-5D6B-4441-9794-E6BC24E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C14C3-4E87-426F-BBB3-0224A361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57941-EDA6-41FC-9694-1D87AE7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08647-2423-4DC7-AE99-676207C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EB643-CADE-481F-8E9F-0C500E7A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64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03DAD-8B0B-410E-A656-7EEED89D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F18A92-3377-468B-A11F-3B22F95A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B342-2FAB-4AAB-96A9-8BBEE9AE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65F3A-42A6-4095-91FA-0C57C20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671F6-6293-4A29-B376-4D0DADC6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37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31ACE-2D72-4459-956E-4978B231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3F440-0BFD-4E2D-A018-EDFF816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CFF397-623F-4EC6-827C-4A898615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02684-64ED-4D40-B2A6-2D81EA51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DD547B-A9DF-4CE7-B933-B0C0A446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0D7EED-05FA-4712-9832-8C9FD5A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792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018AD-73D9-43AB-B2FC-FDC4A8C0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548ED9-E1BF-4C9B-80FA-C1E60DC6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AFC81A-1B44-42C2-9148-6DEC68E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551293-80A2-4826-9130-97529271C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1EA450-125E-42CB-A61B-BE4DBCBCA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4374FB-4E4F-4CAB-81F3-3EE80AE3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3CA743-8C45-4BA7-A7DF-14EF5198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C62A49A-3886-4493-98C0-2C64D64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82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0696B-5291-4B47-AC67-DDCD8E03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34615B-57D1-40A0-81E8-B6576FF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EB6410-B23F-413A-A79B-087675CA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A12506-BB8B-4C93-B8F8-1EEF6E23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59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E7EA5A-923D-4C5F-B877-8259F220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2E6E228-87C6-4204-A6F2-105FC024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696F55-59D3-44F6-A6D1-3D5D1E6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312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2FCE2-4A9B-406A-87D3-111CDB5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2E733-EB93-4858-97BF-1724D651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CDB4A6-1B56-4985-A69F-0FDF2818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4EA16B-9B51-443B-942E-0753386B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86A301-F69C-4D1B-A8BF-A3429392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CF989A-EADF-4BAD-A790-EF2CA62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27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ADC2A-3F04-41EB-A26D-2670139A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295AC0-964D-4924-91A4-7E1860E8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59869-03F1-46D8-9F8E-6BBB5FE7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2B1861-2243-47B1-B4EC-F44403A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05441-9536-487D-A4E1-D01AFAC1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C4E090-8FFC-406D-B975-E368434E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992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BBA3B7-333E-4A4F-8E90-9BB278DC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5F532C-D85E-45BB-8F41-280FB072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0E7CF5-DEFE-4D4D-A97C-14875CDF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35BC-106D-48A0-A51A-B32CEC7B8293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935A37-8F7B-4120-A47A-7BCD2447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DDD5EC-C39A-442F-A7FA-049D5337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7CD-4D12-4BA4-8913-471A5C3FF3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33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4320A-14DB-459F-ACBC-1B83D270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239" y="0"/>
            <a:ext cx="8841385" cy="1098958"/>
          </a:xfrm>
        </p:spPr>
        <p:txBody>
          <a:bodyPr>
            <a:noAutofit/>
          </a:bodyPr>
          <a:lstStyle/>
          <a:p>
            <a:r>
              <a:rPr lang="en-IN" sz="2800" b="1" dirty="0" err="1" smtClean="0"/>
              <a:t>Shri</a:t>
            </a:r>
            <a:r>
              <a:rPr lang="en-IN" sz="2800" b="1" dirty="0" smtClean="0"/>
              <a:t> </a:t>
            </a:r>
            <a:r>
              <a:rPr lang="en-IN" sz="2800" b="1" dirty="0"/>
              <a:t>Vishnu </a:t>
            </a:r>
            <a:r>
              <a:rPr lang="en-IN" sz="2800" b="1" dirty="0" smtClean="0"/>
              <a:t>Engineering College </a:t>
            </a:r>
            <a:r>
              <a:rPr lang="en-IN" sz="2800" b="1" dirty="0"/>
              <a:t>for </a:t>
            </a:r>
            <a:r>
              <a:rPr lang="en-IN" sz="2800" b="1" dirty="0" smtClean="0"/>
              <a:t>Women</a:t>
            </a:r>
            <a:r>
              <a:rPr lang="en-IN" sz="2800" b="1" dirty="0"/>
              <a:t>::</a:t>
            </a:r>
            <a:r>
              <a:rPr lang="en-IN" sz="2800" b="1" dirty="0" err="1"/>
              <a:t>Bhimavaram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/>
              <a:t>(Autonomous</a:t>
            </a:r>
            <a:r>
              <a:rPr lang="en-IN" sz="2800" b="1" dirty="0" smtClean="0"/>
              <a:t>)</a:t>
            </a:r>
            <a:br>
              <a:rPr lang="en-IN" sz="2800" b="1" dirty="0" smtClean="0"/>
            </a:br>
            <a:r>
              <a:rPr lang="en-IN" sz="2000" b="1" dirty="0" smtClean="0"/>
              <a:t>Department of Computer Science and Engineering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3087AE-93BB-4469-9355-5BCFEC6C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7" y="1215849"/>
            <a:ext cx="9621402" cy="5144757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PREDICTION OF LOW BIRTH WEIGHT (LBW) </a:t>
            </a:r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CASES USING MACHINE LEARNING APPROACH</a:t>
            </a:r>
          </a:p>
          <a:p>
            <a:endParaRPr lang="en-IN" dirty="0"/>
          </a:p>
          <a:p>
            <a:r>
              <a:rPr lang="en-IN" dirty="0"/>
              <a:t>IV </a:t>
            </a:r>
            <a:r>
              <a:rPr lang="en-IN" dirty="0" err="1"/>
              <a:t>B.Tech</a:t>
            </a:r>
            <a:r>
              <a:rPr lang="en-IN" dirty="0"/>
              <a:t> II Sem Project power point presentation</a:t>
            </a:r>
          </a:p>
          <a:p>
            <a:r>
              <a:rPr lang="en-IN" dirty="0"/>
              <a:t>In </a:t>
            </a:r>
          </a:p>
          <a:p>
            <a:r>
              <a:rPr lang="en-IN" dirty="0"/>
              <a:t>Computer Science and Engineering</a:t>
            </a:r>
          </a:p>
          <a:p>
            <a:r>
              <a:rPr lang="en-IN" dirty="0" smtClean="0"/>
              <a:t>By</a:t>
            </a:r>
          </a:p>
          <a:p>
            <a:r>
              <a:rPr lang="en-US" dirty="0" smtClean="0"/>
              <a:t>KARRI HEMA HARSHITHA(19B01A0567)</a:t>
            </a:r>
          </a:p>
          <a:p>
            <a:r>
              <a:rPr lang="en-US" dirty="0" smtClean="0"/>
              <a:t>KOMALI ARTHI(19B01A0574)</a:t>
            </a:r>
          </a:p>
          <a:p>
            <a:r>
              <a:rPr lang="en-US" dirty="0" smtClean="0"/>
              <a:t>MUDUNURI TULASI LAKSHMI(19B01A05B4)</a:t>
            </a:r>
          </a:p>
          <a:p>
            <a:r>
              <a:rPr lang="en-US" dirty="0" smtClean="0"/>
              <a:t>NANDIKAM LAKSHMI SAI AKHILA(19B01A05C6)</a:t>
            </a:r>
          </a:p>
          <a:p>
            <a:r>
              <a:rPr lang="en-US" dirty="0" smtClean="0"/>
              <a:t>NARIBOINA VANAJA(20B05A0511)</a:t>
            </a:r>
          </a:p>
          <a:p>
            <a:endParaRPr lang="en-IN" dirty="0"/>
          </a:p>
          <a:p>
            <a:r>
              <a:rPr lang="en-IN" dirty="0" smtClean="0"/>
              <a:t>Under </a:t>
            </a:r>
            <a:r>
              <a:rPr lang="en-IN" dirty="0"/>
              <a:t>the guidance of </a:t>
            </a:r>
          </a:p>
          <a:p>
            <a:r>
              <a:rPr lang="en-IN" dirty="0" smtClean="0"/>
              <a:t>Mrs.</a:t>
            </a:r>
            <a:r>
              <a:rPr lang="en-US" dirty="0" smtClean="0"/>
              <a:t> K.RATNA KUMARI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1195781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No:1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51231A-33C2-4D64-B53C-24781D354E15}"/>
              </a:ext>
            </a:extLst>
          </p:cNvPr>
          <p:cNvSpPr txBox="1"/>
          <p:nvPr/>
        </p:nvSpPr>
        <p:spPr>
          <a:xfrm>
            <a:off x="9686611" y="1398604"/>
            <a:ext cx="266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REVIEW </a:t>
            </a:r>
            <a:r>
              <a:rPr lang="en-IN" dirty="0" smtClean="0"/>
              <a:t>NO : Title project</a:t>
            </a:r>
            <a:endParaRPr lang="en-IN" dirty="0"/>
          </a:p>
          <a:p>
            <a:r>
              <a:rPr lang="en-IN" dirty="0"/>
              <a:t>Date: </a:t>
            </a:r>
            <a:r>
              <a:rPr lang="en-IN" dirty="0" smtClean="0"/>
              <a:t>03-12-2022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583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No:3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3" y="1793333"/>
            <a:ext cx="9971315" cy="429596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Birth weight (LBW) acts as an indicator of sickness in newborn babies.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studies show relation between maternal health during pregnancy and the child’s birth weight.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Here we introduce a  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where we 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LBW 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NOT-LBW cases using supervised Machine learning for LBW 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dirty="0" smtClean="0">
              <a:solidFill>
                <a:srgbClr val="1C1C1C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Abstract</a:t>
            </a:r>
            <a:r>
              <a:rPr lang="en-IN" sz="3600" b="1" dirty="0" smtClean="0"/>
              <a:t>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No:4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3" y="1793334"/>
            <a:ext cx="9860783" cy="42155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Low birth weight (LBW) has been </a:t>
            </a:r>
            <a:r>
              <a:rPr lang="en-US" dirty="0" err="1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identiﬁed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as a major public health problem around the world.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 this application we predict LBW early so that special care and facilities are to be given to them when they born so that their health condition will be improved.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technique we are using to Low Birth Weight cases prediction is by using the best among the supervised Machine Learning algorithms like Decision Trees ,Random Forest, Support Vector Machine, </a:t>
            </a:r>
            <a:r>
              <a:rPr lang="en-US" dirty="0" err="1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Used in 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Hospitals , used 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 Humanitarian aid.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solidFill>
                <a:srgbClr val="1C1C1C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Problem statement: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3311229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 existing system, model used is Logistic Regression to estimate whether the baby belongs to the Low Birth Weight or not belongs to the Low Birth. 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This model i.e., Logistic Regression employs low accuracy and 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inaccurate results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Existing System: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No:5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3311229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is an application where we use HTML,CSS to design </a:t>
            </a:r>
            <a:r>
              <a:rPr lang="en-IN" dirty="0" err="1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webpages</a:t>
            </a:r>
            <a:r>
              <a:rPr lang="en-IN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using flask framework to load </a:t>
            </a:r>
            <a:r>
              <a:rPr lang="en-IN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data set, view data, predict model accuracy, based on the best accurate model we predict LBW Case or not.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the Low Birth Weight cases,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algorithms (Decision Trees, Random Forest,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Support Vector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Machine).</a:t>
            </a:r>
          </a:p>
          <a:p>
            <a:pPr algn="l">
              <a:lnSpc>
                <a:spcPct val="16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reliability, High accuracy, Low </a:t>
            </a:r>
            <a:r>
              <a:rPr lang="en-US" dirty="0" smtClean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complexity.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6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Proposed</a:t>
            </a:r>
            <a:r>
              <a:rPr lang="en-IN" sz="3600" b="1" dirty="0" smtClean="0"/>
              <a:t> </a:t>
            </a:r>
            <a:r>
              <a:rPr lang="en-IN" sz="3600" b="1" dirty="0" smtClean="0"/>
              <a:t>System: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No:7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v3.6+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err="1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4GB minimum.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I3 (min)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Disk: 128 GB +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1C1C1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OS: Windows 7+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6652010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Non-Functional requirements</a:t>
            </a:r>
            <a:r>
              <a:rPr lang="en-IN" sz="3600" b="1" dirty="0" smtClean="0"/>
              <a:t>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No:8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Data Collection</a:t>
            </a:r>
          </a:p>
          <a:p>
            <a:pPr algn="l"/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pPr algn="l"/>
            <a:r>
              <a:rPr lang="en-IN" dirty="0" smtClean="0"/>
              <a:t>Training and testing</a:t>
            </a:r>
          </a:p>
          <a:p>
            <a:pPr algn="l"/>
            <a:r>
              <a:rPr lang="en-IN" dirty="0" err="1" smtClean="0"/>
              <a:t>Modeling</a:t>
            </a:r>
            <a:endParaRPr lang="en-IN" dirty="0" smtClean="0"/>
          </a:p>
          <a:p>
            <a:pPr algn="l"/>
            <a:r>
              <a:rPr lang="en-IN" dirty="0" smtClean="0"/>
              <a:t>Predicting.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Algorithms used: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Trees, Random Forest,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Support Vector Machine.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4217" y="1205802"/>
            <a:ext cx="11776671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Functional Requirements </a:t>
            </a:r>
            <a:r>
              <a:rPr lang="en-IN" sz="3600" b="1" dirty="0" smtClean="0"/>
              <a:t>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Slide </a:t>
            </a:r>
            <a:r>
              <a:rPr lang="en-IN" dirty="0" smtClean="0"/>
              <a:t>No:9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392BF201-77F6-4220-8878-22EA37905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4" y="1793333"/>
            <a:ext cx="9659816" cy="424572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World Health Organization-1992, International statistical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classiﬁcation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diseases and related health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problems,Tenth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revision, Geneva, World Health Organization.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Kramer MS. Determinants of low birth weight: methodological assessment and meta-analysis. Bull World Health Organ. 1987; 65(5):663-737. PMID: 3322602; PMCID: PMC2491072.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 Vega J,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Sáez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G, Smith 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Agurto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M, Morris NM.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Factores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riesgo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bajo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peso 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retardo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crecimiento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intrauterino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 Santiago de Chile [Risk factors for low birth weight and intrauterine growth retardation in Santiago, Chile]. Rev Med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1993 Oct; 121(10):1210-9. Spanish. PMID: 8191127. 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DDB4F90C-BECF-4CDF-8B3E-C3069D00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1597" y="1245995"/>
            <a:ext cx="5466304" cy="462225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Literature survey:</a:t>
            </a:r>
            <a:endParaRPr lang="en-IN" sz="3600" b="1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E12A59-DB8B-4EDB-A6B4-CD91D451FD09}"/>
              </a:ext>
            </a:extLst>
          </p:cNvPr>
          <p:cNvSpPr/>
          <p:nvPr/>
        </p:nvSpPr>
        <p:spPr>
          <a:xfrm>
            <a:off x="0" y="952500"/>
            <a:ext cx="12192000" cy="777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2D7EAA-10A7-4F60-B0AD-8730F7525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1"/>
            <a:ext cx="1200150" cy="860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E65205-DCA5-426F-9E40-4EB73D577931}"/>
              </a:ext>
            </a:extLst>
          </p:cNvPr>
          <p:cNvSpPr txBox="1"/>
          <p:nvPr/>
        </p:nvSpPr>
        <p:spPr>
          <a:xfrm>
            <a:off x="0" y="64293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                                Department of Computer Science and Engineering                                             </a:t>
            </a:r>
            <a:r>
              <a:rPr lang="en-IN"/>
              <a:t>Slide </a:t>
            </a:r>
            <a:r>
              <a:rPr lang="en-IN" smtClean="0"/>
              <a:t>No:10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69890" y="2461845"/>
            <a:ext cx="10668000" cy="5576835"/>
          </a:xfrm>
        </p:spPr>
        <p:txBody>
          <a:bodyPr>
            <a:normAutofit/>
          </a:bodyPr>
          <a:lstStyle/>
          <a:p>
            <a:pPr lvl="0"/>
            <a:r>
              <a:rPr lang="en-US" sz="8800" dirty="0" smtClean="0">
                <a:solidFill>
                  <a:srgbClr val="1C1C1C"/>
                </a:solidFill>
                <a:latin typeface="Buxton Sketch" panose="030805000005000000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0637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625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Shri Vishnu Engineering College for Women::Bhimavaram (Autonomous) Department of Computer Science and Engineering</vt:lpstr>
      <vt:lpstr>Abstract:</vt:lpstr>
      <vt:lpstr>Problem statement:</vt:lpstr>
      <vt:lpstr>Existing System:</vt:lpstr>
      <vt:lpstr>Proposed System:</vt:lpstr>
      <vt:lpstr>Non-Functional requirements:</vt:lpstr>
      <vt:lpstr>Functional Requirements :</vt:lpstr>
      <vt:lpstr>Literature survey: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 Vishnu engineering college for women::Bhimavaram (Autonomous)</dc:title>
  <dc:creator>seenu aaluri</dc:creator>
  <cp:lastModifiedBy>WINDOWS</cp:lastModifiedBy>
  <cp:revision>13</cp:revision>
  <dcterms:created xsi:type="dcterms:W3CDTF">2022-02-20T13:18:20Z</dcterms:created>
  <dcterms:modified xsi:type="dcterms:W3CDTF">2022-12-03T08:44:41Z</dcterms:modified>
</cp:coreProperties>
</file>