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1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7" r:id="rId14"/>
    <p:sldId id="265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32C1C-7CE5-478F-9F3B-0811F33BE6AD}" v="22" dt="2020-10-15T18:57:0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esh" userId="ee2a8e3c-347d-4a12-a133-eac909ccbf92" providerId="ADAL" clId="{3B432C1C-7CE5-478F-9F3B-0811F33BE6AD}"/>
    <pc:docChg chg="undo custSel mod addSld modSld">
      <pc:chgData name="Akhilesh" userId="ee2a8e3c-347d-4a12-a133-eac909ccbf92" providerId="ADAL" clId="{3B432C1C-7CE5-478F-9F3B-0811F33BE6AD}" dt="2020-10-15T18:57:17.857" v="1260" actId="57"/>
      <pc:docMkLst>
        <pc:docMk/>
      </pc:docMkLst>
      <pc:sldChg chg="addSp delSp modSp mod">
        <pc:chgData name="Akhilesh" userId="ee2a8e3c-347d-4a12-a133-eac909ccbf92" providerId="ADAL" clId="{3B432C1C-7CE5-478F-9F3B-0811F33BE6AD}" dt="2020-10-15T18:56:23.411" v="1254" actId="57"/>
        <pc:sldMkLst>
          <pc:docMk/>
          <pc:sldMk cId="549240087" sldId="257"/>
        </pc:sldMkLst>
        <pc:spChg chg="add del mod">
          <ac:chgData name="Akhilesh" userId="ee2a8e3c-347d-4a12-a133-eac909ccbf92" providerId="ADAL" clId="{3B432C1C-7CE5-478F-9F3B-0811F33BE6AD}" dt="2020-10-15T18:56:12.434" v="1249"/>
          <ac:spMkLst>
            <pc:docMk/>
            <pc:sldMk cId="549240087" sldId="257"/>
            <ac:spMk id="3" creationId="{A1104BC4-AA89-43EF-8BCC-6159FE2D6AA7}"/>
          </ac:spMkLst>
        </pc:spChg>
        <pc:spChg chg="add mod">
          <ac:chgData name="Akhilesh" userId="ee2a8e3c-347d-4a12-a133-eac909ccbf92" providerId="ADAL" clId="{3B432C1C-7CE5-478F-9F3B-0811F33BE6AD}" dt="2020-10-15T18:56:23.411" v="1254" actId="57"/>
          <ac:spMkLst>
            <pc:docMk/>
            <pc:sldMk cId="549240087" sldId="257"/>
            <ac:spMk id="4" creationId="{4791809A-8E11-4744-B7C4-F3F92F9F04C8}"/>
          </ac:spMkLst>
        </pc:spChg>
      </pc:sldChg>
      <pc:sldChg chg="modSp mod">
        <pc:chgData name="Akhilesh" userId="ee2a8e3c-347d-4a12-a133-eac909ccbf92" providerId="ADAL" clId="{3B432C1C-7CE5-478F-9F3B-0811F33BE6AD}" dt="2020-10-14T10:52:15.161" v="147" actId="1076"/>
        <pc:sldMkLst>
          <pc:docMk/>
          <pc:sldMk cId="2854919397" sldId="259"/>
        </pc:sldMkLst>
        <pc:picChg chg="mod">
          <ac:chgData name="Akhilesh" userId="ee2a8e3c-347d-4a12-a133-eac909ccbf92" providerId="ADAL" clId="{3B432C1C-7CE5-478F-9F3B-0811F33BE6AD}" dt="2020-10-14T10:52:15.161" v="147" actId="1076"/>
          <ac:picMkLst>
            <pc:docMk/>
            <pc:sldMk cId="2854919397" sldId="259"/>
            <ac:picMk id="5" creationId="{E147685E-A4B4-4BFA-B42E-C6C008F5FDFD}"/>
          </ac:picMkLst>
        </pc:picChg>
      </pc:sldChg>
      <pc:sldChg chg="modSp mod">
        <pc:chgData name="Akhilesh" userId="ee2a8e3c-347d-4a12-a133-eac909ccbf92" providerId="ADAL" clId="{3B432C1C-7CE5-478F-9F3B-0811F33BE6AD}" dt="2020-10-14T10:52:30.995" v="153" actId="1076"/>
        <pc:sldMkLst>
          <pc:docMk/>
          <pc:sldMk cId="3062594003" sldId="260"/>
        </pc:sldMkLst>
        <pc:picChg chg="mod">
          <ac:chgData name="Akhilesh" userId="ee2a8e3c-347d-4a12-a133-eac909ccbf92" providerId="ADAL" clId="{3B432C1C-7CE5-478F-9F3B-0811F33BE6AD}" dt="2020-10-14T10:52:30.995" v="153" actId="1076"/>
          <ac:picMkLst>
            <pc:docMk/>
            <pc:sldMk cId="3062594003" sldId="260"/>
            <ac:picMk id="17" creationId="{D7228E55-3547-4A67-B9BF-F8D8E5C30CF4}"/>
          </ac:picMkLst>
        </pc:picChg>
      </pc:sldChg>
      <pc:sldChg chg="modSp mod">
        <pc:chgData name="Akhilesh" userId="ee2a8e3c-347d-4a12-a133-eac909ccbf92" providerId="ADAL" clId="{3B432C1C-7CE5-478F-9F3B-0811F33BE6AD}" dt="2020-10-14T10:52:22.924" v="150" actId="1076"/>
        <pc:sldMkLst>
          <pc:docMk/>
          <pc:sldMk cId="540855980" sldId="261"/>
        </pc:sldMkLst>
        <pc:picChg chg="mod">
          <ac:chgData name="Akhilesh" userId="ee2a8e3c-347d-4a12-a133-eac909ccbf92" providerId="ADAL" clId="{3B432C1C-7CE5-478F-9F3B-0811F33BE6AD}" dt="2020-10-14T10:52:22.924" v="150" actId="1076"/>
          <ac:picMkLst>
            <pc:docMk/>
            <pc:sldMk cId="540855980" sldId="261"/>
            <ac:picMk id="11" creationId="{9CC5F8B2-8CD7-459C-A032-22DCEF8A3008}"/>
          </ac:picMkLst>
        </pc:picChg>
      </pc:sldChg>
      <pc:sldChg chg="modSp mod">
        <pc:chgData name="Akhilesh" userId="ee2a8e3c-347d-4a12-a133-eac909ccbf92" providerId="ADAL" clId="{3B432C1C-7CE5-478F-9F3B-0811F33BE6AD}" dt="2020-10-14T10:52:37.689" v="154" actId="14100"/>
        <pc:sldMkLst>
          <pc:docMk/>
          <pc:sldMk cId="395684341" sldId="262"/>
        </pc:sldMkLst>
        <pc:picChg chg="mod">
          <ac:chgData name="Akhilesh" userId="ee2a8e3c-347d-4a12-a133-eac909ccbf92" providerId="ADAL" clId="{3B432C1C-7CE5-478F-9F3B-0811F33BE6AD}" dt="2020-10-14T10:52:37.689" v="154" actId="14100"/>
          <ac:picMkLst>
            <pc:docMk/>
            <pc:sldMk cId="395684341" sldId="262"/>
            <ac:picMk id="9" creationId="{09378B60-C787-4CA9-8F86-19FFE2D7C635}"/>
          </ac:picMkLst>
        </pc:picChg>
      </pc:sldChg>
      <pc:sldChg chg="addSp delSp modSp mod">
        <pc:chgData name="Akhilesh" userId="ee2a8e3c-347d-4a12-a133-eac909ccbf92" providerId="ADAL" clId="{3B432C1C-7CE5-478F-9F3B-0811F33BE6AD}" dt="2020-10-13T19:22:36.886" v="84" actId="1076"/>
        <pc:sldMkLst>
          <pc:docMk/>
          <pc:sldMk cId="4003146492" sldId="263"/>
        </pc:sldMkLst>
        <pc:picChg chg="add mod">
          <ac:chgData name="Akhilesh" userId="ee2a8e3c-347d-4a12-a133-eac909ccbf92" providerId="ADAL" clId="{3B432C1C-7CE5-478F-9F3B-0811F33BE6AD}" dt="2020-10-13T19:20:50.904" v="79" actId="1076"/>
          <ac:picMkLst>
            <pc:docMk/>
            <pc:sldMk cId="4003146492" sldId="263"/>
            <ac:picMk id="4" creationId="{8BE348EE-EA2A-4BE4-BFF4-A58656D72B96}"/>
          </ac:picMkLst>
        </pc:picChg>
        <pc:picChg chg="del">
          <ac:chgData name="Akhilesh" userId="ee2a8e3c-347d-4a12-a133-eac909ccbf92" providerId="ADAL" clId="{3B432C1C-7CE5-478F-9F3B-0811F33BE6AD}" dt="2020-10-13T19:20:53.712" v="80" actId="478"/>
          <ac:picMkLst>
            <pc:docMk/>
            <pc:sldMk cId="4003146492" sldId="263"/>
            <ac:picMk id="7" creationId="{E00AA35C-1874-4765-89A0-2A1EA4DC88DB}"/>
          </ac:picMkLst>
        </pc:picChg>
        <pc:picChg chg="add mod">
          <ac:chgData name="Akhilesh" userId="ee2a8e3c-347d-4a12-a133-eac909ccbf92" providerId="ADAL" clId="{3B432C1C-7CE5-478F-9F3B-0811F33BE6AD}" dt="2020-10-13T19:22:36.886" v="84" actId="1076"/>
          <ac:picMkLst>
            <pc:docMk/>
            <pc:sldMk cId="4003146492" sldId="263"/>
            <ac:picMk id="8" creationId="{3ECF48A5-813F-422F-B2CE-D9F155506D7D}"/>
          </ac:picMkLst>
        </pc:picChg>
        <pc:picChg chg="del">
          <ac:chgData name="Akhilesh" userId="ee2a8e3c-347d-4a12-a133-eac909ccbf92" providerId="ADAL" clId="{3B432C1C-7CE5-478F-9F3B-0811F33BE6AD}" dt="2020-10-13T19:20:34.356" v="73" actId="478"/>
          <ac:picMkLst>
            <pc:docMk/>
            <pc:sldMk cId="4003146492" sldId="263"/>
            <ac:picMk id="9" creationId="{E11F31DF-DE64-4ECE-8970-D8AD2CE6D007}"/>
          </ac:picMkLst>
        </pc:picChg>
      </pc:sldChg>
      <pc:sldChg chg="addSp delSp modSp mod">
        <pc:chgData name="Akhilesh" userId="ee2a8e3c-347d-4a12-a133-eac909ccbf92" providerId="ADAL" clId="{3B432C1C-7CE5-478F-9F3B-0811F33BE6AD}" dt="2020-10-13T19:34:36.369" v="96" actId="1076"/>
        <pc:sldMkLst>
          <pc:docMk/>
          <pc:sldMk cId="2421759739" sldId="264"/>
        </pc:sldMkLst>
        <pc:picChg chg="add mod">
          <ac:chgData name="Akhilesh" userId="ee2a8e3c-347d-4a12-a133-eac909ccbf92" providerId="ADAL" clId="{3B432C1C-7CE5-478F-9F3B-0811F33BE6AD}" dt="2020-10-13T19:24:35.231" v="89" actId="962"/>
          <ac:picMkLst>
            <pc:docMk/>
            <pc:sldMk cId="2421759739" sldId="264"/>
            <ac:picMk id="4" creationId="{EE607BAE-7DAD-4E01-937A-BA70A69DD564}"/>
          </ac:picMkLst>
        </pc:picChg>
        <pc:picChg chg="add mod">
          <ac:chgData name="Akhilesh" userId="ee2a8e3c-347d-4a12-a133-eac909ccbf92" providerId="ADAL" clId="{3B432C1C-7CE5-478F-9F3B-0811F33BE6AD}" dt="2020-10-13T19:34:36.369" v="96" actId="1076"/>
          <ac:picMkLst>
            <pc:docMk/>
            <pc:sldMk cId="2421759739" sldId="264"/>
            <ac:picMk id="8" creationId="{C4F756B1-E1A9-4139-A710-53910731E413}"/>
          </ac:picMkLst>
        </pc:picChg>
        <pc:picChg chg="del">
          <ac:chgData name="Akhilesh" userId="ee2a8e3c-347d-4a12-a133-eac909ccbf92" providerId="ADAL" clId="{3B432C1C-7CE5-478F-9F3B-0811F33BE6AD}" dt="2020-10-13T19:23:48.516" v="85" actId="478"/>
          <ac:picMkLst>
            <pc:docMk/>
            <pc:sldMk cId="2421759739" sldId="264"/>
            <ac:picMk id="9" creationId="{B36811DF-EA17-4BCA-B609-F237E10B82FC}"/>
          </ac:picMkLst>
        </pc:picChg>
        <pc:picChg chg="del">
          <ac:chgData name="Akhilesh" userId="ee2a8e3c-347d-4a12-a133-eac909ccbf92" providerId="ADAL" clId="{3B432C1C-7CE5-478F-9F3B-0811F33BE6AD}" dt="2020-10-13T19:34:18.769" v="90" actId="478"/>
          <ac:picMkLst>
            <pc:docMk/>
            <pc:sldMk cId="2421759739" sldId="264"/>
            <ac:picMk id="11" creationId="{A09BF69A-46F1-4A23-B4E4-66388D05CFCE}"/>
          </ac:picMkLst>
        </pc:picChg>
      </pc:sldChg>
      <pc:sldChg chg="modSp mod">
        <pc:chgData name="Akhilesh" userId="ee2a8e3c-347d-4a12-a133-eac909ccbf92" providerId="ADAL" clId="{3B432C1C-7CE5-478F-9F3B-0811F33BE6AD}" dt="2020-10-13T19:05:32.819" v="72" actId="20577"/>
        <pc:sldMkLst>
          <pc:docMk/>
          <pc:sldMk cId="1519375153" sldId="265"/>
        </pc:sldMkLst>
        <pc:spChg chg="mod">
          <ac:chgData name="Akhilesh" userId="ee2a8e3c-347d-4a12-a133-eac909ccbf92" providerId="ADAL" clId="{3B432C1C-7CE5-478F-9F3B-0811F33BE6AD}" dt="2020-10-13T19:05:32.819" v="72" actId="20577"/>
          <ac:spMkLst>
            <pc:docMk/>
            <pc:sldMk cId="1519375153" sldId="265"/>
            <ac:spMk id="3" creationId="{4C00AFFC-BE0B-4C6A-9EB4-062B58B8E655}"/>
          </ac:spMkLst>
        </pc:spChg>
      </pc:sldChg>
      <pc:sldChg chg="addSp delSp modSp new mod">
        <pc:chgData name="Akhilesh" userId="ee2a8e3c-347d-4a12-a133-eac909ccbf92" providerId="ADAL" clId="{3B432C1C-7CE5-478F-9F3B-0811F33BE6AD}" dt="2020-10-13T19:58:24.636" v="140" actId="14100"/>
        <pc:sldMkLst>
          <pc:docMk/>
          <pc:sldMk cId="82289349" sldId="267"/>
        </pc:sldMkLst>
        <pc:spChg chg="mod">
          <ac:chgData name="Akhilesh" userId="ee2a8e3c-347d-4a12-a133-eac909ccbf92" providerId="ADAL" clId="{3B432C1C-7CE5-478F-9F3B-0811F33BE6AD}" dt="2020-10-13T19:53:55.478" v="125" actId="20577"/>
          <ac:spMkLst>
            <pc:docMk/>
            <pc:sldMk cId="82289349" sldId="267"/>
            <ac:spMk id="2" creationId="{450ADEDB-B7D1-4A0A-82F8-CA73A0B320F8}"/>
          </ac:spMkLst>
        </pc:spChg>
        <pc:spChg chg="del">
          <ac:chgData name="Akhilesh" userId="ee2a8e3c-347d-4a12-a133-eac909ccbf92" providerId="ADAL" clId="{3B432C1C-7CE5-478F-9F3B-0811F33BE6AD}" dt="2020-10-13T19:56:17.653" v="126" actId="931"/>
          <ac:spMkLst>
            <pc:docMk/>
            <pc:sldMk cId="82289349" sldId="267"/>
            <ac:spMk id="3" creationId="{09EDE265-E794-4D97-9998-735C2E104AC8}"/>
          </ac:spMkLst>
        </pc:spChg>
        <pc:picChg chg="add mod">
          <ac:chgData name="Akhilesh" userId="ee2a8e3c-347d-4a12-a133-eac909ccbf92" providerId="ADAL" clId="{3B432C1C-7CE5-478F-9F3B-0811F33BE6AD}" dt="2020-10-13T19:53:51.475" v="123" actId="1076"/>
          <ac:picMkLst>
            <pc:docMk/>
            <pc:sldMk cId="82289349" sldId="267"/>
            <ac:picMk id="4" creationId="{2EFB1EB6-7CB9-4C07-B422-AA36758A1632}"/>
          </ac:picMkLst>
        </pc:picChg>
        <pc:picChg chg="add mod">
          <ac:chgData name="Akhilesh" userId="ee2a8e3c-347d-4a12-a133-eac909ccbf92" providerId="ADAL" clId="{3B432C1C-7CE5-478F-9F3B-0811F33BE6AD}" dt="2020-10-13T19:56:20.446" v="129" actId="962"/>
          <ac:picMkLst>
            <pc:docMk/>
            <pc:sldMk cId="82289349" sldId="267"/>
            <ac:picMk id="6" creationId="{F01A7362-06A5-4429-8966-0F34CE098237}"/>
          </ac:picMkLst>
        </pc:picChg>
        <pc:picChg chg="add mod">
          <ac:chgData name="Akhilesh" userId="ee2a8e3c-347d-4a12-a133-eac909ccbf92" providerId="ADAL" clId="{3B432C1C-7CE5-478F-9F3B-0811F33BE6AD}" dt="2020-10-13T19:58:06.137" v="133" actId="962"/>
          <ac:picMkLst>
            <pc:docMk/>
            <pc:sldMk cId="82289349" sldId="267"/>
            <ac:picMk id="8" creationId="{80DF75C1-D205-4DC5-B661-1D2D3874466D}"/>
          </ac:picMkLst>
        </pc:picChg>
        <pc:picChg chg="add mod">
          <ac:chgData name="Akhilesh" userId="ee2a8e3c-347d-4a12-a133-eac909ccbf92" providerId="ADAL" clId="{3B432C1C-7CE5-478F-9F3B-0811F33BE6AD}" dt="2020-10-13T19:58:24.636" v="140" actId="14100"/>
          <ac:picMkLst>
            <pc:docMk/>
            <pc:sldMk cId="82289349" sldId="267"/>
            <ac:picMk id="10" creationId="{0EBFAD33-7788-4C07-B16E-356CDDA31C81}"/>
          </ac:picMkLst>
        </pc:picChg>
      </pc:sldChg>
      <pc:sldChg chg="addSp modSp new mod setBg setClrOvrMap">
        <pc:chgData name="Akhilesh" userId="ee2a8e3c-347d-4a12-a133-eac909ccbf92" providerId="ADAL" clId="{3B432C1C-7CE5-478F-9F3B-0811F33BE6AD}" dt="2020-10-15T18:08:58.986" v="561" actId="26606"/>
        <pc:sldMkLst>
          <pc:docMk/>
          <pc:sldMk cId="46695180" sldId="268"/>
        </pc:sldMkLst>
        <pc:spChg chg="mod">
          <ac:chgData name="Akhilesh" userId="ee2a8e3c-347d-4a12-a133-eac909ccbf92" providerId="ADAL" clId="{3B432C1C-7CE5-478F-9F3B-0811F33BE6AD}" dt="2020-10-15T18:08:58.986" v="561" actId="26606"/>
          <ac:spMkLst>
            <pc:docMk/>
            <pc:sldMk cId="46695180" sldId="268"/>
            <ac:spMk id="2" creationId="{BD150CD7-57A9-4171-B4C5-A1F7C55832CF}"/>
          </ac:spMkLst>
        </pc:spChg>
        <pc:spChg chg="mod">
          <ac:chgData name="Akhilesh" userId="ee2a8e3c-347d-4a12-a133-eac909ccbf92" providerId="ADAL" clId="{3B432C1C-7CE5-478F-9F3B-0811F33BE6AD}" dt="2020-10-15T18:08:58.986" v="561" actId="26606"/>
          <ac:spMkLst>
            <pc:docMk/>
            <pc:sldMk cId="46695180" sldId="268"/>
            <ac:spMk id="3" creationId="{17FBAB94-CFA2-428C-9A75-88B5AD2E8ED7}"/>
          </ac:spMkLst>
        </pc:spChg>
        <pc:spChg chg="add">
          <ac:chgData name="Akhilesh" userId="ee2a8e3c-347d-4a12-a133-eac909ccbf92" providerId="ADAL" clId="{3B432C1C-7CE5-478F-9F3B-0811F33BE6AD}" dt="2020-10-15T18:08:58.986" v="561" actId="26606"/>
          <ac:spMkLst>
            <pc:docMk/>
            <pc:sldMk cId="46695180" sldId="268"/>
            <ac:spMk id="8" creationId="{87A57295-2710-4920-B99A-4D1FA03A62BD}"/>
          </ac:spMkLst>
        </pc:spChg>
        <pc:spChg chg="add">
          <ac:chgData name="Akhilesh" userId="ee2a8e3c-347d-4a12-a133-eac909ccbf92" providerId="ADAL" clId="{3B432C1C-7CE5-478F-9F3B-0811F33BE6AD}" dt="2020-10-15T18:08:58.986" v="561" actId="26606"/>
          <ac:spMkLst>
            <pc:docMk/>
            <pc:sldMk cId="46695180" sldId="268"/>
            <ac:spMk id="10" creationId="{78067929-4D33-4306-9E2F-67C49CDDB5DE}"/>
          </ac:spMkLst>
        </pc:spChg>
        <pc:cxnChg chg="add">
          <ac:chgData name="Akhilesh" userId="ee2a8e3c-347d-4a12-a133-eac909ccbf92" providerId="ADAL" clId="{3B432C1C-7CE5-478F-9F3B-0811F33BE6AD}" dt="2020-10-15T18:08:58.986" v="561" actId="26606"/>
          <ac:cxnSpMkLst>
            <pc:docMk/>
            <pc:sldMk cId="46695180" sldId="268"/>
            <ac:cxnSpMk id="12" creationId="{2D72A2C9-F3CA-4216-8BAD-FA4C970C3C4E}"/>
          </ac:cxnSpMkLst>
        </pc:cxnChg>
      </pc:sldChg>
      <pc:sldChg chg="addSp modSp new mod">
        <pc:chgData name="Akhilesh" userId="ee2a8e3c-347d-4a12-a133-eac909ccbf92" providerId="ADAL" clId="{3B432C1C-7CE5-478F-9F3B-0811F33BE6AD}" dt="2020-10-15T18:57:17.857" v="1260" actId="57"/>
        <pc:sldMkLst>
          <pc:docMk/>
          <pc:sldMk cId="3427243537" sldId="269"/>
        </pc:sldMkLst>
        <pc:spChg chg="mod">
          <ac:chgData name="Akhilesh" userId="ee2a8e3c-347d-4a12-a133-eac909ccbf92" providerId="ADAL" clId="{3B432C1C-7CE5-478F-9F3B-0811F33BE6AD}" dt="2020-10-15T18:10:21.699" v="606" actId="20577"/>
          <ac:spMkLst>
            <pc:docMk/>
            <pc:sldMk cId="3427243537" sldId="269"/>
            <ac:spMk id="2" creationId="{776B0EE6-59FD-4445-8674-054D5352E6DA}"/>
          </ac:spMkLst>
        </pc:spChg>
        <pc:spChg chg="mod">
          <ac:chgData name="Akhilesh" userId="ee2a8e3c-347d-4a12-a133-eac909ccbf92" providerId="ADAL" clId="{3B432C1C-7CE5-478F-9F3B-0811F33BE6AD}" dt="2020-10-15T18:14:06.303" v="802" actId="20577"/>
          <ac:spMkLst>
            <pc:docMk/>
            <pc:sldMk cId="3427243537" sldId="269"/>
            <ac:spMk id="3" creationId="{3AFD706B-C94F-48A6-A361-5749C792D1CF}"/>
          </ac:spMkLst>
        </pc:spChg>
        <pc:spChg chg="add mod">
          <ac:chgData name="Akhilesh" userId="ee2a8e3c-347d-4a12-a133-eac909ccbf92" providerId="ADAL" clId="{3B432C1C-7CE5-478F-9F3B-0811F33BE6AD}" dt="2020-10-15T18:57:17.857" v="1260" actId="57"/>
          <ac:spMkLst>
            <pc:docMk/>
            <pc:sldMk cId="3427243537" sldId="269"/>
            <ac:spMk id="10" creationId="{2F88C307-E1F2-455E-88DC-597FB3D9D949}"/>
          </ac:spMkLst>
        </pc:spChg>
        <pc:picChg chg="add mod">
          <ac:chgData name="Akhilesh" userId="ee2a8e3c-347d-4a12-a133-eac909ccbf92" providerId="ADAL" clId="{3B432C1C-7CE5-478F-9F3B-0811F33BE6AD}" dt="2020-10-15T18:56:59.637" v="1255" actId="1076"/>
          <ac:picMkLst>
            <pc:docMk/>
            <pc:sldMk cId="3427243537" sldId="269"/>
            <ac:picMk id="5" creationId="{D6526ECB-C3B3-41EA-86B1-63663688FF11}"/>
          </ac:picMkLst>
        </pc:picChg>
        <pc:picChg chg="add mod">
          <ac:chgData name="Akhilesh" userId="ee2a8e3c-347d-4a12-a133-eac909ccbf92" providerId="ADAL" clId="{3B432C1C-7CE5-478F-9F3B-0811F33BE6AD}" dt="2020-10-15T18:26:01.825" v="804" actId="1076"/>
          <ac:picMkLst>
            <pc:docMk/>
            <pc:sldMk cId="3427243537" sldId="269"/>
            <ac:picMk id="7" creationId="{641D37A4-1532-4A01-BCC5-3CF87ED0A4E6}"/>
          </ac:picMkLst>
        </pc:picChg>
        <pc:picChg chg="add mod">
          <ac:chgData name="Akhilesh" userId="ee2a8e3c-347d-4a12-a133-eac909ccbf92" providerId="ADAL" clId="{3B432C1C-7CE5-478F-9F3B-0811F33BE6AD}" dt="2020-10-15T18:27:39.992" v="806" actId="1076"/>
          <ac:picMkLst>
            <pc:docMk/>
            <pc:sldMk cId="3427243537" sldId="269"/>
            <ac:picMk id="9" creationId="{07A17764-D488-4BAD-A33F-4BD3F33F17BB}"/>
          </ac:picMkLst>
        </pc:picChg>
      </pc:sldChg>
      <pc:sldChg chg="modSp new mod">
        <pc:chgData name="Akhilesh" userId="ee2a8e3c-347d-4a12-a133-eac909ccbf92" providerId="ADAL" clId="{3B432C1C-7CE5-478F-9F3B-0811F33BE6AD}" dt="2020-10-15T18:55:06.894" v="1231" actId="20577"/>
        <pc:sldMkLst>
          <pc:docMk/>
          <pc:sldMk cId="1599651105" sldId="270"/>
        </pc:sldMkLst>
        <pc:spChg chg="mod">
          <ac:chgData name="Akhilesh" userId="ee2a8e3c-347d-4a12-a133-eac909ccbf92" providerId="ADAL" clId="{3B432C1C-7CE5-478F-9F3B-0811F33BE6AD}" dt="2020-10-15T18:28:11.974" v="817" actId="20577"/>
          <ac:spMkLst>
            <pc:docMk/>
            <pc:sldMk cId="1599651105" sldId="270"/>
            <ac:spMk id="2" creationId="{395E43AA-A218-4777-9079-AC815EFD52D3}"/>
          </ac:spMkLst>
        </pc:spChg>
        <pc:spChg chg="mod">
          <ac:chgData name="Akhilesh" userId="ee2a8e3c-347d-4a12-a133-eac909ccbf92" providerId="ADAL" clId="{3B432C1C-7CE5-478F-9F3B-0811F33BE6AD}" dt="2020-10-15T18:55:06.894" v="1231" actId="20577"/>
          <ac:spMkLst>
            <pc:docMk/>
            <pc:sldMk cId="1599651105" sldId="270"/>
            <ac:spMk id="3" creationId="{1063FB56-ED39-4F7F-8EFD-0086E6F625A8}"/>
          </ac:spMkLst>
        </pc:spChg>
      </pc:sldChg>
      <pc:sldChg chg="addSp delSp modSp new mod">
        <pc:chgData name="Akhilesh" userId="ee2a8e3c-347d-4a12-a133-eac909ccbf92" providerId="ADAL" clId="{3B432C1C-7CE5-478F-9F3B-0811F33BE6AD}" dt="2020-10-15T18:55:46.305" v="1245" actId="1076"/>
        <pc:sldMkLst>
          <pc:docMk/>
          <pc:sldMk cId="4146395047" sldId="271"/>
        </pc:sldMkLst>
        <pc:spChg chg="mod">
          <ac:chgData name="Akhilesh" userId="ee2a8e3c-347d-4a12-a133-eac909ccbf92" providerId="ADAL" clId="{3B432C1C-7CE5-478F-9F3B-0811F33BE6AD}" dt="2020-10-15T18:34:39.331" v="872" actId="20577"/>
          <ac:spMkLst>
            <pc:docMk/>
            <pc:sldMk cId="4146395047" sldId="271"/>
            <ac:spMk id="2" creationId="{0D4B4CF2-0136-4816-BF10-5F8A16DD35A8}"/>
          </ac:spMkLst>
        </pc:spChg>
        <pc:spChg chg="del">
          <ac:chgData name="Akhilesh" userId="ee2a8e3c-347d-4a12-a133-eac909ccbf92" providerId="ADAL" clId="{3B432C1C-7CE5-478F-9F3B-0811F33BE6AD}" dt="2020-10-15T18:34:47.454" v="873" actId="931"/>
          <ac:spMkLst>
            <pc:docMk/>
            <pc:sldMk cId="4146395047" sldId="271"/>
            <ac:spMk id="3" creationId="{3D049D0D-B413-412D-9C58-954314B6AD3A}"/>
          </ac:spMkLst>
        </pc:spChg>
        <pc:spChg chg="add mod">
          <ac:chgData name="Akhilesh" userId="ee2a8e3c-347d-4a12-a133-eac909ccbf92" providerId="ADAL" clId="{3B432C1C-7CE5-478F-9F3B-0811F33BE6AD}" dt="2020-10-15T18:55:46.305" v="1245" actId="1076"/>
          <ac:spMkLst>
            <pc:docMk/>
            <pc:sldMk cId="4146395047" sldId="271"/>
            <ac:spMk id="8" creationId="{CFB78264-24D2-47C1-BAFF-08396DCAF09B}"/>
          </ac:spMkLst>
        </pc:spChg>
        <pc:spChg chg="add del mod">
          <ac:chgData name="Akhilesh" userId="ee2a8e3c-347d-4a12-a133-eac909ccbf92" providerId="ADAL" clId="{3B432C1C-7CE5-478F-9F3B-0811F33BE6AD}" dt="2020-10-15T18:48:25.096" v="1149"/>
          <ac:spMkLst>
            <pc:docMk/>
            <pc:sldMk cId="4146395047" sldId="271"/>
            <ac:spMk id="9" creationId="{E1D606CB-9F3D-4781-A61B-F77BB1257BDA}"/>
          </ac:spMkLst>
        </pc:spChg>
        <pc:spChg chg="add mod">
          <ac:chgData name="Akhilesh" userId="ee2a8e3c-347d-4a12-a133-eac909ccbf92" providerId="ADAL" clId="{3B432C1C-7CE5-478F-9F3B-0811F33BE6AD}" dt="2020-10-15T18:55:15.977" v="1233" actId="20577"/>
          <ac:spMkLst>
            <pc:docMk/>
            <pc:sldMk cId="4146395047" sldId="271"/>
            <ac:spMk id="10" creationId="{B3FD499E-FB0B-4E40-AB88-3A2031D40624}"/>
          </ac:spMkLst>
        </pc:spChg>
        <pc:picChg chg="add mod">
          <ac:chgData name="Akhilesh" userId="ee2a8e3c-347d-4a12-a133-eac909ccbf92" providerId="ADAL" clId="{3B432C1C-7CE5-478F-9F3B-0811F33BE6AD}" dt="2020-10-15T18:55:31.812" v="1239" actId="1076"/>
          <ac:picMkLst>
            <pc:docMk/>
            <pc:sldMk cId="4146395047" sldId="271"/>
            <ac:picMk id="5" creationId="{51AA605A-9559-40AC-B853-1D34D2CD7452}"/>
          </ac:picMkLst>
        </pc:picChg>
        <pc:picChg chg="add mod">
          <ac:chgData name="Akhilesh" userId="ee2a8e3c-347d-4a12-a133-eac909ccbf92" providerId="ADAL" clId="{3B432C1C-7CE5-478F-9F3B-0811F33BE6AD}" dt="2020-10-15T18:55:40.892" v="1244" actId="1076"/>
          <ac:picMkLst>
            <pc:docMk/>
            <pc:sldMk cId="4146395047" sldId="271"/>
            <ac:picMk id="7" creationId="{059F4462-2574-45FB-86D6-4307459E1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4D0B-BEDF-435B-A688-E4C48749F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91F5C-8824-45E5-B220-158E814BB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C132-6489-48DC-BA4E-CDD848D5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4A54E-83D9-4A6D-B00B-2A83456D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D65-F893-4221-9BFD-4CAA4336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9713-75AA-46C0-A09C-AFCDEE5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F029-5B9C-4F38-A832-4DAEEE236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37626-DA75-4581-8E5A-489922E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FD7F-B47E-4E29-B8C1-CA4380BE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7C1A-3AE7-421C-94DE-B7B1A6FE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7A4CE-581E-49F7-B7A7-A2CF2D8C6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60CF9-87AD-4796-9E0C-B20ECDFCD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059F5-A8BF-453E-AA3E-FF24DA4F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0906-0178-42F0-A4D2-A394ECD7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16B8-8B74-485E-B3F5-28A29EBE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3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5850-A0EB-48C3-94BE-544968B5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D2C5-2466-44F0-9F8C-64554EDBF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AA32-EB82-45B6-B145-83396E5F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DC0C-9748-487E-B3E8-2BEA4CC6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907A3-60D5-4292-95C2-5BB01F57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C741-8ED8-4501-9764-3E9E1CC0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9268-94E8-4B58-B17A-876D46F29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E591-32F7-45C5-B942-27F5C187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429F-651A-41D5-B822-88B9240D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F5AB-9829-4B43-BA0A-F9C06D99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5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E878-5153-403F-AA3A-C7281B75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99A3-7D22-4C9D-BB61-409ED3B31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36D0B-467E-4E66-8F20-F589361B6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A821F-815D-4FE4-9BC5-6F47FE8C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1FBAF-443B-4E28-B89E-6734390C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B245-D975-48DF-A6ED-EB39CB78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3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F719-62D2-4882-A7B1-5D744070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69F8-8431-46C7-A286-143CC9109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647BD-514E-4B75-974E-E0F2A2407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E034-9C7B-47BF-A7AC-A60C70333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62CF1-A203-4A78-BC64-2714D0C1C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D5C31-2B67-46B6-B875-D81314C3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6018B-E3D0-4182-ABB1-5ABAAA90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480EC-E63E-4CA3-B4F4-36C99727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66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D70D-76F5-4DFE-AF48-11A14480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FAAFA-2BF7-4ECD-84E3-C667A914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48DDA-FF93-420A-B420-843F5F03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E4D4-7042-471D-9D51-05F6CC36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26BC5-836A-44BB-B82B-88649D31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6F6B-CB4E-4F76-B581-C9163B24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735B1-6E0A-45C7-A329-CC9C1DD1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89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48E2-3DA2-4C77-B433-B610F7CF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7266-F8CE-44C1-AB21-2A8BDFB3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ED0AB-1DDD-4515-8649-805C939E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FB66-37B5-4BDF-9D88-3B5B2E51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852B0-512B-4A6A-A784-404C1CC5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4C8D8-A6BE-4EF2-89A9-CE2FD6C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CA8F-2A72-4A0A-9C2A-F76249A1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B22DA-1638-4684-B02A-9E6926EF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B6C2E-0518-43E5-94D9-3FBD40B4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21010-240B-42D8-B08C-A4913DF4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35C1B-1B3B-438A-8B57-9AF689C6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2A469-D13D-4938-B1DB-C9807F42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2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9EF32-0C96-4E99-9CC9-B7323697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F07B0-FCA6-42BD-8112-8C7432E74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3D4F8-7416-4196-A7D9-FC86F7405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1813-B619-4AB3-BAF6-80BB7584FD25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FB3E-1B78-48D3-84B1-CB0085A69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8454-FF44-4481-A9AE-B3540DAEE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4337E-2988-43F4-A30B-3B4CE064B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9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717F8-9A53-4CD2-BE63-52A97B843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IN" sz="6600" dirty="0"/>
              <a:t>Depth-Depth Plots for multivariate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504B-6406-4B8A-B463-8776B443F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Group 2</a:t>
            </a:r>
          </a:p>
          <a:p>
            <a:r>
              <a:rPr lang="en-IN" dirty="0"/>
              <a:t>Akhilesh Chauhan</a:t>
            </a:r>
          </a:p>
          <a:p>
            <a:r>
              <a:rPr lang="en-IN" dirty="0"/>
              <a:t>Apoorva Singh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7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5ED9-F3B6-4A89-A3ED-EBF66A62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Shifted Gaussian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6F688188-18FA-4FB4-ADA3-DA2DD1C6F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35" y="494430"/>
            <a:ext cx="1962424" cy="1066949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F926FD8-1DC8-4615-B961-73A1C8946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287" y="299141"/>
            <a:ext cx="1714739" cy="145752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9378B60-C787-4CA9-8F86-19FFE2D7C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20" y="1561380"/>
            <a:ext cx="7797569" cy="51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B78-51DF-4847-8B76-92F6026A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Correlated Gaussian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4B6C89F6-CEA0-4D40-AD31-CB1803871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44" y="465852"/>
            <a:ext cx="1838582" cy="1124107"/>
          </a:xfr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BE348EE-EA2A-4BE4-BFF4-A58656D72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87" y="1589959"/>
            <a:ext cx="7760996" cy="5191962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3ECF48A5-813F-422F-B2CE-D9F155506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06" y="501164"/>
            <a:ext cx="203863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4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CB2A-C7A2-4331-BC00-7E5BC9B7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Gaussian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CD47B172-AC23-40C6-B861-79B3CCD81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04" y="542063"/>
            <a:ext cx="1895740" cy="971686"/>
          </a:xfrm>
        </p:spPr>
      </p:pic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C91C5B9-FCA0-4A0B-BE94-456C7BC97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763" y="480142"/>
            <a:ext cx="1352739" cy="1095528"/>
          </a:xfrm>
          <a:prstGeom prst="rect">
            <a:avLst/>
          </a:prstGeom>
        </p:spPr>
      </p:pic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EE607BAE-7DAD-4E01-937A-BA70A69DD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18" y="442739"/>
            <a:ext cx="1933845" cy="1247949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4F756B1-E1A9-4139-A710-53910731E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67" y="1575670"/>
            <a:ext cx="7769865" cy="51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5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DEDB-B7D1-4A0A-82F8-CA73A0B3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Gaussian-II </a:t>
            </a:r>
          </a:p>
        </p:txBody>
      </p:sp>
      <p:pic>
        <p:nvPicPr>
          <p:cNvPr id="6" name="Content Placeholder 5" descr="Diagram, venn diagram&#10;&#10;Description automatically generated">
            <a:extLst>
              <a:ext uri="{FF2B5EF4-FFF2-40B4-BE49-F238E27FC236}">
                <a16:creationId xmlns:a16="http://schemas.microsoft.com/office/drawing/2014/main" id="{F01A7362-06A5-4429-8966-0F34CE098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96" y="533379"/>
            <a:ext cx="1781424" cy="1267002"/>
          </a:xfrm>
        </p:spPr>
      </p:pic>
      <p:pic>
        <p:nvPicPr>
          <p:cNvPr id="4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EFB1EB6-7CB9-4C07-B422-AA36758A1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56" y="681037"/>
            <a:ext cx="1895740" cy="971686"/>
          </a:xfr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0DF75C1-D205-4DC5-B661-1D2D38744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220" y="601467"/>
            <a:ext cx="3067478" cy="1257475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EBFAD33-7788-4C07-B16E-356CDDA31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33" y="1709842"/>
            <a:ext cx="7620575" cy="50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484C-05F5-43AB-A0A2-7812ADA0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AFFC-BE0B-4C6A-9EB4-062B58B8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DD plot lies on the line y = x if the underlying distributions are the same.</a:t>
            </a:r>
          </a:p>
          <a:p>
            <a:r>
              <a:rPr lang="en-IN" dirty="0"/>
              <a:t>There are some noticeable trends that can be seen on the DD plots</a:t>
            </a:r>
          </a:p>
          <a:p>
            <a:r>
              <a:rPr lang="en-IN" dirty="0"/>
              <a:t>These trends can help us determine some features of the underlying distributions</a:t>
            </a:r>
          </a:p>
          <a:p>
            <a:r>
              <a:rPr lang="en-IN" dirty="0"/>
              <a:t>DD plots are a useful tool to check the nature of the underlying distributions(2 sample problem)</a:t>
            </a:r>
          </a:p>
          <a:p>
            <a:r>
              <a:rPr lang="en-IN" dirty="0"/>
              <a:t>Data depth really characterises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1937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43AA-A218-4777-9079-AC815EFD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FB56-ED39-4F7F-8EFD-0086E6F6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Multivariate Analysis By Data Depth: Descriptive Statistics, Graphics And Inference By Regina Y. Liu, Jesse M. </a:t>
            </a:r>
            <a:r>
              <a:rPr lang="en-US" sz="1800" dirty="0" err="1"/>
              <a:t>Parelius</a:t>
            </a:r>
            <a:r>
              <a:rPr lang="en-US" sz="1800" dirty="0"/>
              <a:t> And Kesar Singh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HW4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Fast Implementation Of Depth Contours Using Topological Sweep, By Kim Miller, </a:t>
            </a:r>
            <a:r>
              <a:rPr lang="en-IN" sz="1800" dirty="0" err="1"/>
              <a:t>Suneeta</a:t>
            </a:r>
            <a:r>
              <a:rPr lang="en-IN" sz="1800" dirty="0"/>
              <a:t> </a:t>
            </a:r>
            <a:r>
              <a:rPr lang="en-IN" sz="1800" dirty="0" err="1"/>
              <a:t>Ramaswami</a:t>
            </a:r>
            <a:r>
              <a:rPr lang="en-IN" sz="1800" dirty="0"/>
              <a:t>, Peter </a:t>
            </a:r>
            <a:r>
              <a:rPr lang="en-IN" sz="1800" dirty="0" err="1"/>
              <a:t>Rousseeuw</a:t>
            </a:r>
            <a:endParaRPr lang="en-IN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dirty="0">
                <a:solidFill>
                  <a:srgbClr val="111111"/>
                </a:solidFill>
                <a:effectLst/>
              </a:rPr>
              <a:t>An Accurate Method for Prediction of Protein-Ligand Binding Site on Protein Surface Using SVM and Statistical Depth Function</a:t>
            </a:r>
            <a:r>
              <a:rPr lang="en-US" sz="1800" i="0" strike="noStrike" dirty="0">
                <a:effectLst/>
              </a:rPr>
              <a:t>, By </a:t>
            </a:r>
            <a:r>
              <a:rPr lang="en-US" sz="1800" i="0" strike="noStrike" dirty="0" err="1">
                <a:effectLst/>
              </a:rPr>
              <a:t>Kui</a:t>
            </a:r>
            <a:r>
              <a:rPr lang="en-US" sz="1800" i="0" strike="noStrike" dirty="0">
                <a:effectLst/>
              </a:rPr>
              <a:t> Wang, </a:t>
            </a:r>
            <a:r>
              <a:rPr lang="en-US" sz="1800" i="0" strike="noStrike" dirty="0" err="1">
                <a:effectLst/>
              </a:rPr>
              <a:t>Jianzhao</a:t>
            </a:r>
            <a:r>
              <a:rPr lang="en-US" sz="1800" i="0" strike="noStrike" dirty="0">
                <a:effectLst/>
              </a:rPr>
              <a:t> Gao, </a:t>
            </a:r>
            <a:r>
              <a:rPr lang="en-US" sz="1800" i="0" strike="noStrike" dirty="0" err="1">
                <a:effectLst/>
              </a:rPr>
              <a:t>Shiyi</a:t>
            </a:r>
            <a:r>
              <a:rPr lang="en-US" sz="1800" i="0" strike="noStrike" dirty="0">
                <a:effectLst/>
              </a:rPr>
              <a:t> Sen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9965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DA01-ACB4-43B3-B6A1-0042FE57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090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2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1552-7024-48B2-9F37-B109A42F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6311F8-C1C2-4055-809D-05D57825F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06" y="2443460"/>
            <a:ext cx="8341187" cy="19710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FD93E-3AB7-4380-8109-84038F200C45}"/>
              </a:ext>
            </a:extLst>
          </p:cNvPr>
          <p:cNvSpPr txBox="1"/>
          <p:nvPr/>
        </p:nvSpPr>
        <p:spPr>
          <a:xfrm>
            <a:off x="1782147" y="1690688"/>
            <a:ext cx="622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HW4 Q1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1809A-8E11-4744-B7C4-F3F92F9F04C8}"/>
              </a:ext>
            </a:extLst>
          </p:cNvPr>
          <p:cNvSpPr txBox="1"/>
          <p:nvPr/>
        </p:nvSpPr>
        <p:spPr>
          <a:xfrm>
            <a:off x="9488905" y="4668253"/>
            <a:ext cx="649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aseline="30000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54924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50CD7-57A9-4171-B4C5-A1F7C55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Data Depth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AB94-CFA2-428C-9A75-88B5AD2E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Data Depth is used to order data in higher dimensions</a:t>
            </a:r>
          </a:p>
          <a:p>
            <a:r>
              <a:rPr lang="en-IN" sz="2400" dirty="0">
                <a:solidFill>
                  <a:schemeClr val="bg1"/>
                </a:solidFill>
              </a:rPr>
              <a:t>It is centre outward ordering</a:t>
            </a:r>
          </a:p>
          <a:p>
            <a:r>
              <a:rPr lang="en-IN" sz="2400" dirty="0">
                <a:solidFill>
                  <a:schemeClr val="bg1"/>
                </a:solidFill>
              </a:rPr>
              <a:t>Represents closeness of our point to the data cloud</a:t>
            </a:r>
          </a:p>
          <a:p>
            <a:r>
              <a:rPr lang="en-IN" sz="2400" dirty="0">
                <a:solidFill>
                  <a:schemeClr val="bg1"/>
                </a:solidFill>
              </a:rPr>
              <a:t>Highest depth for the point of symmetry</a:t>
            </a:r>
          </a:p>
          <a:p>
            <a:r>
              <a:rPr lang="en-IN" sz="2400" dirty="0">
                <a:solidFill>
                  <a:schemeClr val="bg1"/>
                </a:solidFill>
              </a:rPr>
              <a:t>Various notions of data depth exist in literature</a:t>
            </a:r>
          </a:p>
          <a:p>
            <a:r>
              <a:rPr lang="en-IN" sz="2400" dirty="0">
                <a:solidFill>
                  <a:schemeClr val="bg1"/>
                </a:solidFill>
              </a:rPr>
              <a:t>We’ll use half space depth</a:t>
            </a:r>
          </a:p>
          <a:p>
            <a:r>
              <a:rPr lang="en-IN" sz="2400" dirty="0">
                <a:solidFill>
                  <a:schemeClr val="bg1"/>
                </a:solidFill>
              </a:rPr>
              <a:t>Reason : It characterises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669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0EE6-59FD-4445-8674-054D5352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Half space depth</a:t>
            </a:r>
            <a:r>
              <a:rPr lang="en-US" dirty="0"/>
              <a:t>[Hodges 1955 , Tukey 1975]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706B-C94F-48A6-A361-5749C792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half space depth at a point x </a:t>
            </a:r>
            <a:r>
              <a:rPr lang="en-IN" dirty="0" err="1"/>
              <a:t>w.r.t.</a:t>
            </a:r>
            <a:r>
              <a:rPr lang="en-IN" dirty="0"/>
              <a:t> F is defined as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 that this is the population version. The sample version is given as: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26ECB-C3B3-41EA-86B1-63663688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51" y="2432047"/>
            <a:ext cx="7211897" cy="724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1D37A4-1532-4A01-BCC5-3CF87ED0A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95" y="4154505"/>
            <a:ext cx="7878274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17764-D488-4BAD-A33F-4BD3F33F1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63" y="4706525"/>
            <a:ext cx="9345329" cy="762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88C307-E1F2-455E-88DC-597FB3D9D949}"/>
              </a:ext>
            </a:extLst>
          </p:cNvPr>
          <p:cNvSpPr txBox="1"/>
          <p:nvPr/>
        </p:nvSpPr>
        <p:spPr>
          <a:xfrm>
            <a:off x="9577137" y="2502568"/>
            <a:ext cx="778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aseline="30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2724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4CF2-0136-4816-BF10-5F8A16DD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2D Visualisation of Half Space depth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1AA605A-9559-40AC-B853-1D34D2CD7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9" y="2218886"/>
            <a:ext cx="5141405" cy="3503699"/>
          </a:xfrm>
        </p:spPr>
      </p:pic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059F4462-2574-45FB-86D6-4307459E1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68" y="1327403"/>
            <a:ext cx="5471668" cy="4632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B78264-24D2-47C1-BAFF-08396DCAF09B}"/>
              </a:ext>
            </a:extLst>
          </p:cNvPr>
          <p:cNvSpPr txBox="1"/>
          <p:nvPr/>
        </p:nvSpPr>
        <p:spPr>
          <a:xfrm>
            <a:off x="6891058" y="6059080"/>
            <a:ext cx="4142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Illustration of half space depth on a protein surface</a:t>
            </a:r>
            <a:r>
              <a:rPr lang="en-IN" baseline="30000" dirty="0"/>
              <a:t>[4]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D499E-FB0B-4E40-AB88-3A2031D40624}"/>
              </a:ext>
            </a:extLst>
          </p:cNvPr>
          <p:cNvSpPr txBox="1"/>
          <p:nvPr/>
        </p:nvSpPr>
        <p:spPr>
          <a:xfrm>
            <a:off x="1749653" y="6197580"/>
            <a:ext cx="51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Finding half space depth in 2D</a:t>
            </a:r>
            <a:r>
              <a:rPr lang="en-IN" baseline="300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414639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30E89-9114-48BE-B394-12AB950E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Methodology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B8F8-49F8-4B6E-B1BD-038F04EF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Simulated 10,000 points from both the distributions</a:t>
            </a:r>
          </a:p>
          <a:p>
            <a:r>
              <a:rPr lang="en-IN" sz="2400" dirty="0">
                <a:solidFill>
                  <a:schemeClr val="bg1"/>
                </a:solidFill>
              </a:rPr>
              <a:t> Calculated the half space depth for the points for both distributions</a:t>
            </a:r>
          </a:p>
          <a:p>
            <a:r>
              <a:rPr lang="en-IN" sz="2400" dirty="0">
                <a:solidFill>
                  <a:schemeClr val="bg1"/>
                </a:solidFill>
              </a:rPr>
              <a:t>Used the sample version of half space depth </a:t>
            </a:r>
          </a:p>
          <a:p>
            <a:r>
              <a:rPr lang="en-IN" sz="2400" dirty="0">
                <a:solidFill>
                  <a:schemeClr val="bg1"/>
                </a:solidFill>
              </a:rPr>
              <a:t>Plotted the two depths for a point against each other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73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048-E04C-499C-A899-EA09D16B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(a)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147685E-A4B4-4BFA-B42E-C6C008F5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75" y="1469197"/>
            <a:ext cx="7965613" cy="5264311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6360DFEE-588C-4BBF-832B-368AFB6A3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69" y="522226"/>
            <a:ext cx="2238687" cy="120984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4B86951C-BD8D-4589-931C-27A7BC168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75" y="628502"/>
            <a:ext cx="368668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1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9048-E04C-499C-A899-EA09D16B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(b)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044F13C-39F4-4CBA-A457-CF2C5D4F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94" y="613510"/>
            <a:ext cx="3543795" cy="828791"/>
          </a:xfrm>
          <a:prstGeom prst="rect">
            <a:avLst/>
          </a:prstGeom>
        </p:spPr>
      </p:pic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9CC5F8B2-8CD7-459C-A032-22DCEF8A3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14" y="1442301"/>
            <a:ext cx="7866986" cy="5199131"/>
          </a:xfrm>
        </p:spPr>
      </p:pic>
    </p:spTree>
    <p:extLst>
      <p:ext uri="{BB962C8B-B14F-4D97-AF65-F5344CB8AC3E}">
        <p14:creationId xmlns:p14="http://schemas.microsoft.com/office/powerpoint/2010/main" val="54085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BFEA-30A7-4C18-AB07-1FB6DB60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(c) 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7111167C-F562-4F02-B3E2-C6CDC0000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17" y="365125"/>
            <a:ext cx="4772691" cy="1609950"/>
          </a:xfr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C2B38AF6-09BF-48CF-A82B-E466EFED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20" y="469914"/>
            <a:ext cx="2076740" cy="1143160"/>
          </a:xfrm>
          <a:prstGeom prst="rect">
            <a:avLst/>
          </a:prstGeom>
        </p:spPr>
      </p:pic>
      <p:pic>
        <p:nvPicPr>
          <p:cNvPr id="13" name="Picture 12" descr="Diagram, venn diagram&#10;&#10;Description automatically generated">
            <a:extLst>
              <a:ext uri="{FF2B5EF4-FFF2-40B4-BE49-F238E27FC236}">
                <a16:creationId xmlns:a16="http://schemas.microsoft.com/office/drawing/2014/main" id="{2670C5A3-F04D-4624-9B76-E8A43D396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37" y="365125"/>
            <a:ext cx="2763923" cy="1352739"/>
          </a:xfrm>
          <a:prstGeom prst="rect">
            <a:avLst/>
          </a:prstGeom>
        </p:spPr>
      </p:pic>
      <p:pic>
        <p:nvPicPr>
          <p:cNvPr id="15" name="Picture 14" descr="A close up of a clock&#10;&#10;Description automatically generated">
            <a:extLst>
              <a:ext uri="{FF2B5EF4-FFF2-40B4-BE49-F238E27FC236}">
                <a16:creationId xmlns:a16="http://schemas.microsoft.com/office/drawing/2014/main" id="{1758E5EB-2286-4120-9088-58F78AD6B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949" y="574704"/>
            <a:ext cx="2086266" cy="1190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D7228E55-3547-4A67-B9BF-F8D8E5C30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40" y="1613074"/>
            <a:ext cx="8016129" cy="52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345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Depth-Depth Plots for multivariate Data</vt:lpstr>
      <vt:lpstr>Problem Statement</vt:lpstr>
      <vt:lpstr>Data Depth</vt:lpstr>
      <vt:lpstr>Half space depth[Hodges 1955 , Tukey 1975]</vt:lpstr>
      <vt:lpstr>2D Visualisation of Half Space depth</vt:lpstr>
      <vt:lpstr>Methodology</vt:lpstr>
      <vt:lpstr>(a)</vt:lpstr>
      <vt:lpstr>(b)</vt:lpstr>
      <vt:lpstr>(c) </vt:lpstr>
      <vt:lpstr>Mean Shifted Gaussian</vt:lpstr>
      <vt:lpstr>Correlated Gaussian</vt:lpstr>
      <vt:lpstr>General Gaussian</vt:lpstr>
      <vt:lpstr>General Gaussian-II </vt:lpstr>
      <vt:lpstr>Observations and Results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Depth-Depth Plots for multivariate Data</dc:title>
  <dc:creator>Akhilesh</dc:creator>
  <cp:lastModifiedBy>Akhilesh</cp:lastModifiedBy>
  <cp:revision>1</cp:revision>
  <dcterms:created xsi:type="dcterms:W3CDTF">2020-10-15T18:08:58Z</dcterms:created>
  <dcterms:modified xsi:type="dcterms:W3CDTF">2020-10-15T18:57:32Z</dcterms:modified>
</cp:coreProperties>
</file>