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83788" cy="748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173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784" y="1225506"/>
            <a:ext cx="8486220" cy="2607016"/>
          </a:xfrm>
        </p:spPr>
        <p:txBody>
          <a:bodyPr anchor="b"/>
          <a:lstStyle>
            <a:lvl1pPr algn="ctr"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974" y="3933059"/>
            <a:ext cx="7487841" cy="1807924"/>
          </a:xfrm>
        </p:spPr>
        <p:txBody>
          <a:bodyPr/>
          <a:lstStyle>
            <a:lvl1pPr marL="0" indent="0" algn="ctr">
              <a:buNone/>
              <a:defRPr sz="2620"/>
            </a:lvl1pPr>
            <a:lvl2pPr marL="499171" indent="0" algn="ctr">
              <a:buNone/>
              <a:defRPr sz="2184"/>
            </a:lvl2pPr>
            <a:lvl3pPr marL="998342" indent="0" algn="ctr">
              <a:buNone/>
              <a:defRPr sz="1965"/>
            </a:lvl3pPr>
            <a:lvl4pPr marL="1497513" indent="0" algn="ctr">
              <a:buNone/>
              <a:defRPr sz="1747"/>
            </a:lvl4pPr>
            <a:lvl5pPr marL="1996684" indent="0" algn="ctr">
              <a:buNone/>
              <a:defRPr sz="1747"/>
            </a:lvl5pPr>
            <a:lvl6pPr marL="2495855" indent="0" algn="ctr">
              <a:buNone/>
              <a:defRPr sz="1747"/>
            </a:lvl6pPr>
            <a:lvl7pPr marL="2995026" indent="0" algn="ctr">
              <a:buNone/>
              <a:defRPr sz="1747"/>
            </a:lvl7pPr>
            <a:lvl8pPr marL="3494197" indent="0" algn="ctr">
              <a:buNone/>
              <a:defRPr sz="1747"/>
            </a:lvl8pPr>
            <a:lvl9pPr marL="3993368" indent="0" algn="ctr">
              <a:buNone/>
              <a:defRPr sz="1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0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4649" y="398679"/>
            <a:ext cx="2152754" cy="6345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386" y="398679"/>
            <a:ext cx="6333466" cy="6345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86" y="1866862"/>
            <a:ext cx="8611017" cy="3114898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186" y="5011228"/>
            <a:ext cx="8611017" cy="1638052"/>
          </a:xfrm>
        </p:spPr>
        <p:txBody>
          <a:bodyPr/>
          <a:lstStyle>
            <a:lvl1pPr marL="0" indent="0">
              <a:buNone/>
              <a:defRPr sz="2620">
                <a:solidFill>
                  <a:schemeClr val="tx1"/>
                </a:solidFill>
              </a:defRPr>
            </a:lvl1pPr>
            <a:lvl2pPr marL="49917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2pPr>
            <a:lvl3pPr marL="998342" indent="0">
              <a:buNone/>
              <a:defRPr sz="1965">
                <a:solidFill>
                  <a:schemeClr val="tx1">
                    <a:tint val="75000"/>
                  </a:schemeClr>
                </a:solidFill>
              </a:defRPr>
            </a:lvl3pPr>
            <a:lvl4pPr marL="149751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4pPr>
            <a:lvl5pPr marL="1996684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5pPr>
            <a:lvl6pPr marL="2495855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6pPr>
            <a:lvl7pPr marL="2995026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7pPr>
            <a:lvl8pPr marL="349419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8pPr>
            <a:lvl9pPr marL="3993368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385" y="1993397"/>
            <a:ext cx="4243110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293" y="1993397"/>
            <a:ext cx="4243110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6" y="398681"/>
            <a:ext cx="8611017" cy="1447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7" y="1835659"/>
            <a:ext cx="4223610" cy="899628"/>
          </a:xfrm>
        </p:spPr>
        <p:txBody>
          <a:bodyPr anchor="b"/>
          <a:lstStyle>
            <a:lvl1pPr marL="0" indent="0">
              <a:buNone/>
              <a:defRPr sz="2620" b="1"/>
            </a:lvl1pPr>
            <a:lvl2pPr marL="499171" indent="0">
              <a:buNone/>
              <a:defRPr sz="2184" b="1"/>
            </a:lvl2pPr>
            <a:lvl3pPr marL="998342" indent="0">
              <a:buNone/>
              <a:defRPr sz="1965" b="1"/>
            </a:lvl3pPr>
            <a:lvl4pPr marL="1497513" indent="0">
              <a:buNone/>
              <a:defRPr sz="1747" b="1"/>
            </a:lvl4pPr>
            <a:lvl5pPr marL="1996684" indent="0">
              <a:buNone/>
              <a:defRPr sz="1747" b="1"/>
            </a:lvl5pPr>
            <a:lvl6pPr marL="2495855" indent="0">
              <a:buNone/>
              <a:defRPr sz="1747" b="1"/>
            </a:lvl6pPr>
            <a:lvl7pPr marL="2995026" indent="0">
              <a:buNone/>
              <a:defRPr sz="1747" b="1"/>
            </a:lvl7pPr>
            <a:lvl8pPr marL="3494197" indent="0">
              <a:buNone/>
              <a:defRPr sz="1747" b="1"/>
            </a:lvl8pPr>
            <a:lvl9pPr marL="3993368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687" y="2735287"/>
            <a:ext cx="4223610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293" y="1835659"/>
            <a:ext cx="4244410" cy="899628"/>
          </a:xfrm>
        </p:spPr>
        <p:txBody>
          <a:bodyPr anchor="b"/>
          <a:lstStyle>
            <a:lvl1pPr marL="0" indent="0">
              <a:buNone/>
              <a:defRPr sz="2620" b="1"/>
            </a:lvl1pPr>
            <a:lvl2pPr marL="499171" indent="0">
              <a:buNone/>
              <a:defRPr sz="2184" b="1"/>
            </a:lvl2pPr>
            <a:lvl3pPr marL="998342" indent="0">
              <a:buNone/>
              <a:defRPr sz="1965" b="1"/>
            </a:lvl3pPr>
            <a:lvl4pPr marL="1497513" indent="0">
              <a:buNone/>
              <a:defRPr sz="1747" b="1"/>
            </a:lvl4pPr>
            <a:lvl5pPr marL="1996684" indent="0">
              <a:buNone/>
              <a:defRPr sz="1747" b="1"/>
            </a:lvl5pPr>
            <a:lvl6pPr marL="2495855" indent="0">
              <a:buNone/>
              <a:defRPr sz="1747" b="1"/>
            </a:lvl6pPr>
            <a:lvl7pPr marL="2995026" indent="0">
              <a:buNone/>
              <a:defRPr sz="1747" b="1"/>
            </a:lvl7pPr>
            <a:lvl8pPr marL="3494197" indent="0">
              <a:buNone/>
              <a:defRPr sz="1747" b="1"/>
            </a:lvl8pPr>
            <a:lvl9pPr marL="3993368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4293" y="2735287"/>
            <a:ext cx="4244410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78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5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9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6" y="499216"/>
            <a:ext cx="3220031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4410" y="1078169"/>
            <a:ext cx="5054293" cy="5321502"/>
          </a:xfrm>
        </p:spPr>
        <p:txBody>
          <a:bodyPr/>
          <a:lstStyle>
            <a:lvl1pPr>
              <a:defRPr sz="3494"/>
            </a:lvl1pPr>
            <a:lvl2pPr>
              <a:defRPr sz="3057"/>
            </a:lvl2pPr>
            <a:lvl3pPr>
              <a:defRPr sz="2620"/>
            </a:lvl3pPr>
            <a:lvl4pPr>
              <a:defRPr sz="2184"/>
            </a:lvl4pPr>
            <a:lvl5pPr>
              <a:defRPr sz="2184"/>
            </a:lvl5pPr>
            <a:lvl6pPr>
              <a:defRPr sz="2184"/>
            </a:lvl6pPr>
            <a:lvl7pPr>
              <a:defRPr sz="2184"/>
            </a:lvl7pPr>
            <a:lvl8pPr>
              <a:defRPr sz="2184"/>
            </a:lvl8pPr>
            <a:lvl9pPr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686" y="2246471"/>
            <a:ext cx="3220031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171" indent="0">
              <a:buNone/>
              <a:defRPr sz="1529"/>
            </a:lvl2pPr>
            <a:lvl3pPr marL="998342" indent="0">
              <a:buNone/>
              <a:defRPr sz="1310"/>
            </a:lvl3pPr>
            <a:lvl4pPr marL="1497513" indent="0">
              <a:buNone/>
              <a:defRPr sz="1092"/>
            </a:lvl4pPr>
            <a:lvl5pPr marL="1996684" indent="0">
              <a:buNone/>
              <a:defRPr sz="1092"/>
            </a:lvl5pPr>
            <a:lvl6pPr marL="2495855" indent="0">
              <a:buNone/>
              <a:defRPr sz="1092"/>
            </a:lvl6pPr>
            <a:lvl7pPr marL="2995026" indent="0">
              <a:buNone/>
              <a:defRPr sz="1092"/>
            </a:lvl7pPr>
            <a:lvl8pPr marL="3494197" indent="0">
              <a:buNone/>
              <a:defRPr sz="1092"/>
            </a:lvl8pPr>
            <a:lvl9pPr marL="3993368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6" y="499216"/>
            <a:ext cx="3220031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44410" y="1078169"/>
            <a:ext cx="5054293" cy="5321502"/>
          </a:xfrm>
        </p:spPr>
        <p:txBody>
          <a:bodyPr anchor="t"/>
          <a:lstStyle>
            <a:lvl1pPr marL="0" indent="0">
              <a:buNone/>
              <a:defRPr sz="3494"/>
            </a:lvl1pPr>
            <a:lvl2pPr marL="499171" indent="0">
              <a:buNone/>
              <a:defRPr sz="3057"/>
            </a:lvl2pPr>
            <a:lvl3pPr marL="998342" indent="0">
              <a:buNone/>
              <a:defRPr sz="2620"/>
            </a:lvl3pPr>
            <a:lvl4pPr marL="1497513" indent="0">
              <a:buNone/>
              <a:defRPr sz="2184"/>
            </a:lvl4pPr>
            <a:lvl5pPr marL="1996684" indent="0">
              <a:buNone/>
              <a:defRPr sz="2184"/>
            </a:lvl5pPr>
            <a:lvl6pPr marL="2495855" indent="0">
              <a:buNone/>
              <a:defRPr sz="2184"/>
            </a:lvl6pPr>
            <a:lvl7pPr marL="2995026" indent="0">
              <a:buNone/>
              <a:defRPr sz="2184"/>
            </a:lvl7pPr>
            <a:lvl8pPr marL="3494197" indent="0">
              <a:buNone/>
              <a:defRPr sz="2184"/>
            </a:lvl8pPr>
            <a:lvl9pPr marL="3993368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686" y="2246471"/>
            <a:ext cx="3220031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171" indent="0">
              <a:buNone/>
              <a:defRPr sz="1529"/>
            </a:lvl2pPr>
            <a:lvl3pPr marL="998342" indent="0">
              <a:buNone/>
              <a:defRPr sz="1310"/>
            </a:lvl3pPr>
            <a:lvl4pPr marL="1497513" indent="0">
              <a:buNone/>
              <a:defRPr sz="1092"/>
            </a:lvl4pPr>
            <a:lvl5pPr marL="1996684" indent="0">
              <a:buNone/>
              <a:defRPr sz="1092"/>
            </a:lvl5pPr>
            <a:lvl6pPr marL="2495855" indent="0">
              <a:buNone/>
              <a:defRPr sz="1092"/>
            </a:lvl6pPr>
            <a:lvl7pPr marL="2995026" indent="0">
              <a:buNone/>
              <a:defRPr sz="1092"/>
            </a:lvl7pPr>
            <a:lvl8pPr marL="3494197" indent="0">
              <a:buNone/>
              <a:defRPr sz="1092"/>
            </a:lvl8pPr>
            <a:lvl9pPr marL="3993368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386" y="398681"/>
            <a:ext cx="8611017" cy="14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386" y="1993397"/>
            <a:ext cx="8611017" cy="47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6386" y="6940489"/>
            <a:ext cx="2246352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2E3E-2703-44FE-84D5-D27B96CE237A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7130" y="6940489"/>
            <a:ext cx="3369528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1050" y="6940489"/>
            <a:ext cx="2246352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3AE7-E150-45CD-914A-8D568A9AD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8342" rtl="0" eaLnBrk="1" latinLnBrk="0" hangingPunct="1">
        <a:lnSpc>
          <a:spcPct val="90000"/>
        </a:lnSpc>
        <a:spcBef>
          <a:spcPct val="0"/>
        </a:spcBef>
        <a:buNone/>
        <a:defRPr sz="4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85" indent="-249585" algn="l" defTabSz="998342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57" kern="1200">
          <a:solidFill>
            <a:schemeClr val="tx1"/>
          </a:solidFill>
          <a:latin typeface="+mn-lt"/>
          <a:ea typeface="+mn-ea"/>
          <a:cs typeface="+mn-cs"/>
        </a:defRPr>
      </a:lvl1pPr>
      <a:lvl2pPr marL="748756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0" kern="1200">
          <a:solidFill>
            <a:schemeClr val="tx1"/>
          </a:solidFill>
          <a:latin typeface="+mn-lt"/>
          <a:ea typeface="+mn-ea"/>
          <a:cs typeface="+mn-cs"/>
        </a:defRPr>
      </a:lvl2pPr>
      <a:lvl3pPr marL="1247927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747098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2246269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745440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3244611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743782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4242953" indent="-249585" algn="l" defTabSz="99834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1pPr>
      <a:lvl2pPr marL="499171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98342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497513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1996684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495855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2995026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494197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3993368" algn="l" defTabSz="998342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184490-9C1B-FDCF-6157-73E187AD9A0B}"/>
              </a:ext>
            </a:extLst>
          </p:cNvPr>
          <p:cNvGrpSpPr/>
          <p:nvPr/>
        </p:nvGrpSpPr>
        <p:grpSpPr>
          <a:xfrm>
            <a:off x="-26" y="-14272"/>
            <a:ext cx="9983814" cy="7502511"/>
            <a:chOff x="-26" y="-14272"/>
            <a:chExt cx="9983814" cy="75025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5E07D2-0CF7-1D14-B211-8D66DD39A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983788" cy="74882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E2C72C-3E03-8684-4F03-6712287CA6ED}"/>
                </a:ext>
              </a:extLst>
            </p:cNvPr>
            <p:cNvSpPr/>
            <p:nvPr/>
          </p:nvSpPr>
          <p:spPr>
            <a:xfrm>
              <a:off x="-13" y="-14272"/>
              <a:ext cx="9983762" cy="3134523"/>
            </a:xfrm>
            <a:prstGeom prst="rect">
              <a:avLst/>
            </a:prstGeom>
            <a:solidFill>
              <a:schemeClr val="accent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74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4FB10-AFE1-BD01-783D-8E6C87A7B0ED}"/>
                </a:ext>
              </a:extLst>
            </p:cNvPr>
            <p:cNvSpPr/>
            <p:nvPr/>
          </p:nvSpPr>
          <p:spPr>
            <a:xfrm>
              <a:off x="-1" y="3105978"/>
              <a:ext cx="9983788" cy="4382260"/>
            </a:xfrm>
            <a:prstGeom prst="rect">
              <a:avLst/>
            </a:prstGeom>
            <a:solidFill>
              <a:schemeClr val="accent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74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FB8A13-2C96-04D0-880F-E487D1769473}"/>
                </a:ext>
              </a:extLst>
            </p:cNvPr>
            <p:cNvSpPr/>
            <p:nvPr/>
          </p:nvSpPr>
          <p:spPr>
            <a:xfrm>
              <a:off x="13" y="1052945"/>
              <a:ext cx="9983775" cy="6435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74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DA50FF-6521-1D61-A2D5-A1AE673F73DD}"/>
                </a:ext>
              </a:extLst>
            </p:cNvPr>
            <p:cNvCxnSpPr>
              <a:cxnSpLocks/>
            </p:cNvCxnSpPr>
            <p:nvPr/>
          </p:nvCxnSpPr>
          <p:spPr>
            <a:xfrm>
              <a:off x="-26" y="2607214"/>
              <a:ext cx="9983775" cy="0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B8DF65-5A0E-7D4D-8001-A80EFD83AD0E}"/>
                </a:ext>
              </a:extLst>
            </p:cNvPr>
            <p:cNvCxnSpPr>
              <a:cxnSpLocks/>
            </p:cNvCxnSpPr>
            <p:nvPr/>
          </p:nvCxnSpPr>
          <p:spPr>
            <a:xfrm>
              <a:off x="13" y="4236805"/>
              <a:ext cx="9983775" cy="0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18E150-2D3F-C9C0-55A7-CDC4E2611BA0}"/>
                </a:ext>
              </a:extLst>
            </p:cNvPr>
            <p:cNvCxnSpPr>
              <a:cxnSpLocks/>
            </p:cNvCxnSpPr>
            <p:nvPr/>
          </p:nvCxnSpPr>
          <p:spPr>
            <a:xfrm>
              <a:off x="-26" y="5827775"/>
              <a:ext cx="9983775" cy="0"/>
            </a:xfrm>
            <a:prstGeom prst="line">
              <a:avLst/>
            </a:prstGeom>
            <a:ln w="254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4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Akhila Devarapalli</dc:creator>
  <cp:lastModifiedBy>Akhila Devarapalli</cp:lastModifiedBy>
  <cp:revision>8</cp:revision>
  <dcterms:created xsi:type="dcterms:W3CDTF">2025-02-11T09:14:55Z</dcterms:created>
  <dcterms:modified xsi:type="dcterms:W3CDTF">2025-02-12T09:16:06Z</dcterms:modified>
</cp:coreProperties>
</file>