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4540" r:id="rId1"/>
    <p:sldMasterId id="2147484550" r:id="rId2"/>
    <p:sldMasterId id="2147484584" r:id="rId3"/>
    <p:sldMasterId id="2147484592" r:id="rId4"/>
  </p:sldMasterIdLst>
  <p:notesMasterIdLst>
    <p:notesMasterId r:id="rId6"/>
  </p:notesMasterIdLst>
  <p:handoutMasterIdLst>
    <p:handoutMasterId r:id="rId7"/>
  </p:handoutMasterIdLst>
  <p:sldIdLst>
    <p:sldId id="138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jay N" initials="AN" lastIdx="26" clrIdx="2">
    <p:extLst>
      <p:ext uri="{19B8F6BF-5375-455C-9EA6-DF929625EA0E}">
        <p15:presenceInfo xmlns:p15="http://schemas.microsoft.com/office/powerpoint/2012/main" userId="S-1-5-21-776561741-1364589140-682003330-164177" providerId="AD"/>
      </p:ext>
    </p:extLst>
  </p:cmAuthor>
  <p:cmAuthor id="2" name="Ruble Joseph" initials="RJ" lastIdx="1" clrIdx="1">
    <p:extLst>
      <p:ext uri="{19B8F6BF-5375-455C-9EA6-DF929625EA0E}">
        <p15:presenceInfo xmlns:p15="http://schemas.microsoft.com/office/powerpoint/2012/main" userId="S-1-5-21-776561741-1364589140-682003330-129151" providerId="AD"/>
      </p:ext>
    </p:extLst>
  </p:cmAuthor>
  <p:cmAuthor id="3" name="Ashwini Periyaswamy" initials="AP" lastIdx="1" clrIdx="3">
    <p:extLst>
      <p:ext uri="{19B8F6BF-5375-455C-9EA6-DF929625EA0E}">
        <p15:presenceInfo xmlns:p15="http://schemas.microsoft.com/office/powerpoint/2012/main" userId="S-1-5-21-776561741-1364589140-682003330-100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D8B"/>
    <a:srgbClr val="028BC8"/>
    <a:srgbClr val="0E3B5E"/>
    <a:srgbClr val="456981"/>
    <a:srgbClr val="D9D9D9"/>
    <a:srgbClr val="FFD966"/>
    <a:srgbClr val="4682D2"/>
    <a:srgbClr val="0D1A7C"/>
    <a:srgbClr val="BFBFBF"/>
    <a:srgbClr val="85A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76" autoAdjust="0"/>
    <p:restoredTop sz="94343" autoAdjust="0"/>
  </p:normalViewPr>
  <p:slideViewPr>
    <p:cSldViewPr snapToGrid="0" snapToObjects="1">
      <p:cViewPr varScale="1">
        <p:scale>
          <a:sx n="70" d="100"/>
          <a:sy n="70" d="100"/>
        </p:scale>
        <p:origin x="1020" y="54"/>
      </p:cViewPr>
      <p:guideLst/>
    </p:cSldViewPr>
  </p:slideViewPr>
  <p:notesTextViewPr>
    <p:cViewPr>
      <p:scale>
        <a:sx n="60" d="100"/>
        <a:sy n="60" d="100"/>
      </p:scale>
      <p:origin x="0" y="0"/>
    </p:cViewPr>
  </p:notesTextViewPr>
  <p:sorterViewPr>
    <p:cViewPr>
      <p:scale>
        <a:sx n="100" d="100"/>
        <a:sy n="100" d="100"/>
      </p:scale>
      <p:origin x="0" y="-3828"/>
    </p:cViewPr>
  </p:sorterViewPr>
  <p:notesViewPr>
    <p:cSldViewPr snapToGrid="0" snapToObjects="1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58D06-F2C3-4C85-8BF2-A01A3ABAF982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F1048-A0BF-49C1-B4B5-FA3606540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40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BF4CF-8913-4689-A488-BBCB004D81E7}" type="datetimeFigureOut">
              <a:rPr lang="en-GB" smtClean="0"/>
              <a:t>22/06/2020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D1ABE-C8A5-4CBD-81C3-D8B2B47B2BD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489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780" y="271638"/>
            <a:ext cx="11524441" cy="4247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80" y="981806"/>
            <a:ext cx="11524441" cy="5253897"/>
          </a:xfrm>
          <a:prstGeom prst="rect">
            <a:avLst/>
          </a:prstGeo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5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79" y="1338369"/>
            <a:ext cx="5579293" cy="4844716"/>
          </a:xfrm>
          <a:ln>
            <a:noFill/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 marL="914400" indent="-228600">
              <a:buSzPct val="80000"/>
              <a:buFont typeface="Wingdings" panose="05000000000000000000" pitchFamily="2" charset="2"/>
              <a:buChar char="§"/>
              <a:defRPr sz="1400"/>
            </a:lvl4pPr>
            <a:lvl5pPr marL="1143000" indent="-228600">
              <a:buSzPct val="80000"/>
              <a:buFont typeface="Wingdings" panose="05000000000000000000" pitchFamily="2" charset="2"/>
              <a:buChar char="v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78927" y="1338369"/>
            <a:ext cx="5579293" cy="4844716"/>
          </a:xfrm>
          <a:ln>
            <a:noFill/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333779" y="271638"/>
            <a:ext cx="11524441" cy="42473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333779" y="981803"/>
            <a:ext cx="5579293" cy="369332"/>
          </a:xfrm>
          <a:solidFill>
            <a:schemeClr val="tx2"/>
          </a:solidFill>
          <a:ln>
            <a:noFill/>
          </a:ln>
          <a:effectLst/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Heading 1</a:t>
            </a:r>
            <a:endParaRPr lang="en-IN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6278927" y="981803"/>
            <a:ext cx="5579293" cy="369332"/>
          </a:xfrm>
          <a:solidFill>
            <a:schemeClr val="tx2"/>
          </a:solidFill>
          <a:ln>
            <a:noFill/>
          </a:ln>
          <a:effectLst/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Heading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66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79" y="1338369"/>
            <a:ext cx="3658553" cy="4844716"/>
          </a:xfrm>
          <a:ln>
            <a:noFill/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8199667" y="1338369"/>
            <a:ext cx="3658553" cy="4844716"/>
          </a:xfrm>
          <a:ln>
            <a:noFill/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333779" y="981803"/>
            <a:ext cx="3658553" cy="369332"/>
          </a:xfrm>
          <a:solidFill>
            <a:schemeClr val="tx2"/>
          </a:solidFill>
          <a:ln>
            <a:noFill/>
          </a:ln>
          <a:effectLst/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Heading 1</a:t>
            </a:r>
            <a:endParaRPr lang="en-IN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8199667" y="981803"/>
            <a:ext cx="3658553" cy="369332"/>
          </a:xfrm>
          <a:solidFill>
            <a:schemeClr val="tx2"/>
          </a:solidFill>
          <a:ln>
            <a:noFill/>
          </a:ln>
          <a:effectLst/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Heading 3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266723" y="1338369"/>
            <a:ext cx="3658553" cy="4844716"/>
          </a:xfrm>
          <a:ln>
            <a:noFill/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5"/>
          <p:cNvSpPr>
            <a:spLocks noGrp="1"/>
          </p:cNvSpPr>
          <p:nvPr>
            <p:ph sz="quarter" idx="14" hasCustomPrompt="1"/>
          </p:nvPr>
        </p:nvSpPr>
        <p:spPr>
          <a:xfrm>
            <a:off x="4266723" y="981803"/>
            <a:ext cx="3658553" cy="369332"/>
          </a:xfrm>
          <a:solidFill>
            <a:schemeClr val="tx2"/>
          </a:solidFill>
          <a:ln>
            <a:noFill/>
          </a:ln>
          <a:effectLst/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Heading 2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779" y="271638"/>
            <a:ext cx="11524441" cy="42473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042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79" y="1338369"/>
            <a:ext cx="5579293" cy="2103120"/>
          </a:xfrm>
          <a:ln>
            <a:noFill/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78927" y="1338369"/>
            <a:ext cx="5579293" cy="2103120"/>
          </a:xfrm>
          <a:ln>
            <a:noFill/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333779" y="271638"/>
            <a:ext cx="11524441" cy="42473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333779" y="981803"/>
            <a:ext cx="5579293" cy="369332"/>
          </a:xfrm>
          <a:solidFill>
            <a:schemeClr val="tx2"/>
          </a:solidFill>
          <a:ln>
            <a:noFill/>
          </a:ln>
          <a:effectLst/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Heading 1</a:t>
            </a:r>
            <a:endParaRPr lang="en-IN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6278927" y="981803"/>
            <a:ext cx="5579293" cy="369332"/>
          </a:xfrm>
          <a:solidFill>
            <a:schemeClr val="tx2"/>
          </a:solidFill>
          <a:ln>
            <a:noFill/>
          </a:ln>
          <a:effectLst/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Heading 2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33779" y="4081569"/>
            <a:ext cx="5579293" cy="2103120"/>
          </a:xfrm>
          <a:ln>
            <a:noFill/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78927" y="4081569"/>
            <a:ext cx="5579293" cy="2103120"/>
          </a:xfrm>
          <a:ln>
            <a:noFill/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5"/>
          <p:cNvSpPr>
            <a:spLocks noGrp="1"/>
          </p:cNvSpPr>
          <p:nvPr>
            <p:ph sz="quarter" idx="15" hasCustomPrompt="1"/>
          </p:nvPr>
        </p:nvSpPr>
        <p:spPr>
          <a:xfrm>
            <a:off x="333779" y="3716140"/>
            <a:ext cx="5579293" cy="369332"/>
          </a:xfrm>
          <a:solidFill>
            <a:schemeClr val="tx2"/>
          </a:solidFill>
          <a:ln>
            <a:noFill/>
          </a:ln>
          <a:effectLst/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Heading 3</a:t>
            </a:r>
            <a:endParaRPr lang="en-IN" dirty="0"/>
          </a:p>
        </p:txBody>
      </p:sp>
      <p:sp>
        <p:nvSpPr>
          <p:cNvPr id="10" name="Content Placeholder 30"/>
          <p:cNvSpPr>
            <a:spLocks noGrp="1"/>
          </p:cNvSpPr>
          <p:nvPr>
            <p:ph sz="quarter" idx="16" hasCustomPrompt="1"/>
          </p:nvPr>
        </p:nvSpPr>
        <p:spPr>
          <a:xfrm>
            <a:off x="6278927" y="3716140"/>
            <a:ext cx="5579293" cy="369332"/>
          </a:xfrm>
          <a:solidFill>
            <a:schemeClr val="tx2"/>
          </a:solidFill>
          <a:ln>
            <a:noFill/>
          </a:ln>
          <a:effectLst/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Heading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8198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Quadran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779" y="271638"/>
            <a:ext cx="11524441" cy="42473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994" y="981803"/>
            <a:ext cx="5579293" cy="2514600"/>
          </a:xfrm>
          <a:ln>
            <a:noFill/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78927" y="981803"/>
            <a:ext cx="5579293" cy="2514600"/>
          </a:xfrm>
          <a:ln>
            <a:noFill/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316993" y="3664861"/>
            <a:ext cx="5579293" cy="2518227"/>
          </a:xfrm>
          <a:ln>
            <a:noFill/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6278927" y="3668485"/>
            <a:ext cx="5579293" cy="2514600"/>
          </a:xfrm>
          <a:ln>
            <a:noFill/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996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779" y="271638"/>
            <a:ext cx="11524441" cy="42473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33779" y="1338369"/>
            <a:ext cx="5579293" cy="4844716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278927" y="1338369"/>
            <a:ext cx="5579293" cy="4844716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333779" y="981803"/>
            <a:ext cx="5579293" cy="369332"/>
          </a:xfrm>
          <a:solidFill>
            <a:schemeClr val="tx2"/>
          </a:solidFill>
          <a:ln>
            <a:noFill/>
          </a:ln>
          <a:effectLst/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Heading 1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 hasCustomPrompt="1"/>
          </p:nvPr>
        </p:nvSpPr>
        <p:spPr>
          <a:xfrm>
            <a:off x="6278927" y="981803"/>
            <a:ext cx="5579293" cy="369332"/>
          </a:xfrm>
          <a:solidFill>
            <a:schemeClr val="tx2"/>
          </a:solidFill>
          <a:ln>
            <a:noFill/>
          </a:ln>
          <a:effectLst/>
        </p:spPr>
        <p:txBody>
          <a:bodyPr/>
          <a:lstStyle>
            <a:lvl1pPr marL="0" indent="0"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 smtClean="0"/>
              <a:t>Heading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558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779" y="271638"/>
            <a:ext cx="11524441" cy="42473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33779" y="1338369"/>
            <a:ext cx="3658553" cy="4844716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8199667" y="1338369"/>
            <a:ext cx="3658553" cy="4844716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333779" y="981803"/>
            <a:ext cx="3658553" cy="369332"/>
          </a:xfrm>
          <a:solidFill>
            <a:schemeClr val="tx2"/>
          </a:solidFill>
          <a:ln>
            <a:noFill/>
          </a:ln>
          <a:effectLst/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Heading 1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 hasCustomPrompt="1"/>
          </p:nvPr>
        </p:nvSpPr>
        <p:spPr>
          <a:xfrm>
            <a:off x="8199667" y="981803"/>
            <a:ext cx="3658553" cy="369332"/>
          </a:xfrm>
          <a:solidFill>
            <a:schemeClr val="tx2"/>
          </a:solidFill>
          <a:ln>
            <a:noFill/>
          </a:ln>
          <a:effectLst/>
        </p:spPr>
        <p:txBody>
          <a:bodyPr/>
          <a:lstStyle>
            <a:lvl1pPr marL="0" indent="0"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 smtClean="0"/>
              <a:t>Heading 3</a:t>
            </a:r>
            <a:endParaRPr lang="en-IN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258330" y="1338369"/>
            <a:ext cx="3658553" cy="4844716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4258331" y="981803"/>
            <a:ext cx="3658553" cy="369332"/>
          </a:xfrm>
          <a:solidFill>
            <a:schemeClr val="tx2"/>
          </a:solidFill>
          <a:ln>
            <a:noFill/>
          </a:ln>
          <a:effectLst/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Heading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3590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779" y="271638"/>
            <a:ext cx="11524441" cy="42473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33779" y="981804"/>
            <a:ext cx="3658553" cy="2370999"/>
          </a:xfrm>
          <a:ln>
            <a:noFill/>
          </a:ln>
        </p:spPr>
        <p:txBody>
          <a:bodyPr vert="horz" wrap="square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lang="en-US"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mtClean="0"/>
              <a:t>Click icon to add picture</a:t>
            </a:r>
            <a:endParaRPr lang="en-US" dirty="0" smtClean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4266723" y="981804"/>
            <a:ext cx="3658553" cy="2370999"/>
          </a:xfrm>
          <a:ln>
            <a:noFill/>
          </a:ln>
        </p:spPr>
        <p:txBody>
          <a:bodyPr vert="horz" wrap="square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lang="en-US"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mtClean="0"/>
              <a:t>Click icon to add picture</a:t>
            </a:r>
            <a:endParaRPr lang="en-US" dirty="0" smtClean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8199667" y="981804"/>
            <a:ext cx="3658553" cy="2370999"/>
          </a:xfrm>
          <a:ln>
            <a:noFill/>
          </a:ln>
        </p:spPr>
        <p:txBody>
          <a:bodyPr vert="horz" wrap="square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lang="en-US"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mtClean="0"/>
              <a:t>Click icon to add picture</a:t>
            </a:r>
            <a:endParaRPr lang="en-US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33779" y="3377901"/>
            <a:ext cx="3658553" cy="2805186"/>
          </a:xfrm>
          <a:ln>
            <a:noFill/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8199667" y="3377901"/>
            <a:ext cx="3658553" cy="2805186"/>
          </a:xfrm>
          <a:ln>
            <a:noFill/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266723" y="3377901"/>
            <a:ext cx="3658553" cy="2805186"/>
          </a:xfrm>
          <a:ln>
            <a:noFill/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06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779" y="271638"/>
            <a:ext cx="11524441" cy="42473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33779" y="4109421"/>
            <a:ext cx="5579293" cy="2073664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278927" y="4109421"/>
            <a:ext cx="5579293" cy="2073664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3779" y="1338370"/>
            <a:ext cx="5579293" cy="2745779"/>
          </a:xfrm>
          <a:ln>
            <a:noFill/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6278927" y="1352886"/>
            <a:ext cx="5579293" cy="2745779"/>
          </a:xfrm>
          <a:ln>
            <a:noFill/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333779" y="981803"/>
            <a:ext cx="5579293" cy="369332"/>
          </a:xfrm>
          <a:solidFill>
            <a:schemeClr val="tx2"/>
          </a:solidFill>
          <a:ln>
            <a:noFill/>
          </a:ln>
          <a:effectLst/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Heading 1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 hasCustomPrompt="1"/>
          </p:nvPr>
        </p:nvSpPr>
        <p:spPr>
          <a:xfrm>
            <a:off x="6278927" y="981803"/>
            <a:ext cx="5579293" cy="369332"/>
          </a:xfrm>
          <a:solidFill>
            <a:schemeClr val="tx2"/>
          </a:solidFill>
          <a:ln>
            <a:noFill/>
          </a:ln>
          <a:effectLst/>
        </p:spPr>
        <p:txBody>
          <a:bodyPr/>
          <a:lstStyle>
            <a:lvl1pPr marL="0" indent="0"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 smtClean="0"/>
              <a:t>Heading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374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(with picture in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779" y="271638"/>
            <a:ext cx="11524441" cy="42473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432579" y="1435806"/>
            <a:ext cx="5381693" cy="2075968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377727" y="1435806"/>
            <a:ext cx="5381693" cy="2075968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3779" y="1338369"/>
            <a:ext cx="5579293" cy="4846320"/>
          </a:xfrm>
          <a:ln>
            <a:noFill/>
          </a:ln>
        </p:spPr>
        <p:txBody>
          <a:bodyPr wrap="square" tIns="2286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6278927" y="1338369"/>
            <a:ext cx="5579293" cy="4846320"/>
          </a:xfrm>
          <a:ln>
            <a:noFill/>
          </a:ln>
        </p:spPr>
        <p:txBody>
          <a:bodyPr wrap="square" tIns="2286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333779" y="981803"/>
            <a:ext cx="5579293" cy="369332"/>
          </a:xfrm>
          <a:solidFill>
            <a:schemeClr val="tx2"/>
          </a:solidFill>
          <a:ln>
            <a:noFill/>
          </a:ln>
          <a:effectLst/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Heading 1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 hasCustomPrompt="1"/>
          </p:nvPr>
        </p:nvSpPr>
        <p:spPr>
          <a:xfrm>
            <a:off x="6278927" y="981803"/>
            <a:ext cx="5579293" cy="369332"/>
          </a:xfrm>
          <a:solidFill>
            <a:schemeClr val="tx2"/>
          </a:solidFill>
          <a:ln>
            <a:noFill/>
          </a:ln>
          <a:effectLst/>
        </p:spPr>
        <p:txBody>
          <a:bodyPr/>
          <a:lstStyle>
            <a:lvl1pPr marL="0" indent="0"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 smtClean="0"/>
              <a:t>Heading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44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text (with picture in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3"/>
          </p:nvPr>
        </p:nvSpPr>
        <p:spPr>
          <a:xfrm>
            <a:off x="8199667" y="1338368"/>
            <a:ext cx="3658553" cy="4866490"/>
          </a:xfrm>
          <a:ln>
            <a:noFill/>
          </a:ln>
        </p:spPr>
        <p:txBody>
          <a:bodyPr wrap="square" tIns="2286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3779" y="1338369"/>
            <a:ext cx="3658553" cy="4866490"/>
          </a:xfrm>
          <a:ln>
            <a:noFill/>
          </a:ln>
        </p:spPr>
        <p:txBody>
          <a:bodyPr wrap="square" tIns="2286000">
            <a:no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4266723" y="1338368"/>
            <a:ext cx="3658553" cy="4866490"/>
          </a:xfrm>
          <a:ln>
            <a:noFill/>
          </a:ln>
        </p:spPr>
        <p:txBody>
          <a:bodyPr wrap="square" tIns="2286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779" y="271638"/>
            <a:ext cx="11524441" cy="42473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429816" y="1435806"/>
            <a:ext cx="3466479" cy="2075968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4362760" y="1435806"/>
            <a:ext cx="3466479" cy="2075968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8295704" y="1435806"/>
            <a:ext cx="3466479" cy="2075968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333779" y="981803"/>
            <a:ext cx="3658553" cy="369332"/>
          </a:xfrm>
          <a:solidFill>
            <a:schemeClr val="tx2"/>
          </a:solidFill>
          <a:ln>
            <a:noFill/>
          </a:ln>
          <a:effectLst/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Heading 1</a:t>
            </a:r>
            <a:endParaRPr lang="en-IN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4266723" y="981803"/>
            <a:ext cx="3658553" cy="369332"/>
          </a:xfrm>
          <a:solidFill>
            <a:schemeClr val="tx2"/>
          </a:solidFill>
          <a:ln>
            <a:noFill/>
          </a:ln>
          <a:effectLst/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Heading 1</a:t>
            </a:r>
            <a:endParaRPr lang="en-IN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8199667" y="981803"/>
            <a:ext cx="3658553" cy="369332"/>
          </a:xfrm>
          <a:solidFill>
            <a:schemeClr val="tx2"/>
          </a:solidFill>
          <a:ln>
            <a:noFill/>
          </a:ln>
          <a:effectLst/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Heading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33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2070" y="3490289"/>
            <a:ext cx="8767861" cy="563231"/>
          </a:xfrm>
        </p:spPr>
        <p:txBody>
          <a:bodyPr anchor="ctr"/>
          <a:lstStyle>
            <a:lvl1pPr algn="ctr">
              <a:defRPr sz="3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 descr="eClerx Digital Logo_Final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1395" y="2404199"/>
            <a:ext cx="4069213" cy="81683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5086995" y="3271830"/>
            <a:ext cx="2018012" cy="45719"/>
          </a:xfrm>
          <a:prstGeom prst="rect">
            <a:avLst/>
          </a:prstGeom>
          <a:solidFill>
            <a:srgbClr val="F79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165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3779" y="981804"/>
            <a:ext cx="11524441" cy="1649835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 lIns="2377440" tIns="45720" anchor="ctr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 smtClean="0"/>
              <a:t>First and Last Name</a:t>
            </a:r>
          </a:p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Office</a:t>
            </a:r>
          </a:p>
          <a:p>
            <a:pPr lvl="0"/>
            <a:r>
              <a:rPr lang="en-US" dirty="0" smtClean="0"/>
              <a:t>Phone:</a:t>
            </a:r>
          </a:p>
          <a:p>
            <a:pPr lvl="0"/>
            <a:r>
              <a:rPr lang="en-US" dirty="0" smtClean="0"/>
              <a:t>Email: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779" y="271638"/>
            <a:ext cx="11524441" cy="42473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33296" y="1094691"/>
            <a:ext cx="1829276" cy="1414954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smtClean="0"/>
              <a:t>Click to add photo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33779" y="2777139"/>
            <a:ext cx="11524441" cy="1649835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 lIns="2377440" tIns="45720" anchor="ctr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 smtClean="0"/>
              <a:t>First and Last Name</a:t>
            </a:r>
          </a:p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Office</a:t>
            </a:r>
          </a:p>
          <a:p>
            <a:pPr lvl="0"/>
            <a:r>
              <a:rPr lang="en-US" dirty="0" smtClean="0"/>
              <a:t>Phone:</a:t>
            </a:r>
          </a:p>
          <a:p>
            <a:pPr lvl="0"/>
            <a:r>
              <a:rPr lang="en-US" dirty="0" smtClean="0"/>
              <a:t>Email:</a:t>
            </a:r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433296" y="2892302"/>
            <a:ext cx="1829276" cy="1414954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smtClean="0"/>
              <a:t>Click to add photo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33779" y="4572473"/>
            <a:ext cx="11524441" cy="1649835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 lIns="2377440" tIns="45720" anchor="ctr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 smtClean="0"/>
              <a:t>First and Last Name</a:t>
            </a:r>
          </a:p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Office</a:t>
            </a:r>
          </a:p>
          <a:p>
            <a:pPr lvl="0"/>
            <a:r>
              <a:rPr lang="en-US" dirty="0" smtClean="0"/>
              <a:t>Phone:</a:t>
            </a:r>
          </a:p>
          <a:p>
            <a:pPr lvl="0"/>
            <a:r>
              <a:rPr lang="en-US" dirty="0" smtClean="0"/>
              <a:t>Email:</a:t>
            </a:r>
          </a:p>
        </p:txBody>
      </p:sp>
      <p:sp>
        <p:nvSpPr>
          <p:cNvPr id="32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33296" y="4689912"/>
            <a:ext cx="1829276" cy="1414954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smtClean="0"/>
              <a:t>Click to add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38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6430330"/>
            <a:ext cx="10007218" cy="323421"/>
          </a:xfrm>
          <a:prstGeom prst="rect">
            <a:avLst/>
          </a:prstGeom>
          <a:solidFill>
            <a:srgbClr val="A3A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17"/>
          <p:cNvSpPr/>
          <p:nvPr userDrawn="1"/>
        </p:nvSpPr>
        <p:spPr>
          <a:xfrm>
            <a:off x="9691879" y="6430330"/>
            <a:ext cx="660161" cy="323421"/>
          </a:xfrm>
          <a:custGeom>
            <a:avLst/>
            <a:gdLst>
              <a:gd name="connsiteX0" fmla="*/ 0 w 383764"/>
              <a:gd name="connsiteY0" fmla="*/ 0 h 323421"/>
              <a:gd name="connsiteX1" fmla="*/ 383764 w 383764"/>
              <a:gd name="connsiteY1" fmla="*/ 0 h 323421"/>
              <a:gd name="connsiteX2" fmla="*/ 383764 w 383764"/>
              <a:gd name="connsiteY2" fmla="*/ 323421 h 323421"/>
              <a:gd name="connsiteX3" fmla="*/ 0 w 383764"/>
              <a:gd name="connsiteY3" fmla="*/ 323421 h 323421"/>
              <a:gd name="connsiteX4" fmla="*/ 0 w 383764"/>
              <a:gd name="connsiteY4" fmla="*/ 0 h 323421"/>
              <a:gd name="connsiteX0" fmla="*/ 171450 w 555214"/>
              <a:gd name="connsiteY0" fmla="*/ 0 h 323421"/>
              <a:gd name="connsiteX1" fmla="*/ 555214 w 555214"/>
              <a:gd name="connsiteY1" fmla="*/ 0 h 323421"/>
              <a:gd name="connsiteX2" fmla="*/ 555214 w 555214"/>
              <a:gd name="connsiteY2" fmla="*/ 323421 h 323421"/>
              <a:gd name="connsiteX3" fmla="*/ 0 w 555214"/>
              <a:gd name="connsiteY3" fmla="*/ 323421 h 323421"/>
              <a:gd name="connsiteX4" fmla="*/ 171450 w 555214"/>
              <a:gd name="connsiteY4" fmla="*/ 0 h 32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214" h="323421">
                <a:moveTo>
                  <a:pt x="171450" y="0"/>
                </a:moveTo>
                <a:lnTo>
                  <a:pt x="555214" y="0"/>
                </a:lnTo>
                <a:lnTo>
                  <a:pt x="555214" y="323421"/>
                </a:lnTo>
                <a:lnTo>
                  <a:pt x="0" y="323421"/>
                </a:lnTo>
                <a:lnTo>
                  <a:pt x="171450" y="0"/>
                </a:lnTo>
                <a:close/>
              </a:path>
            </a:pathLst>
          </a:custGeom>
          <a:solidFill>
            <a:srgbClr val="174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1910939" y="6430330"/>
            <a:ext cx="289030" cy="323421"/>
          </a:xfrm>
          <a:prstGeom prst="rect">
            <a:avLst/>
          </a:prstGeom>
          <a:solidFill>
            <a:srgbClr val="174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67653" y="6429704"/>
            <a:ext cx="1838240" cy="31388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 smtClean="0">
                <a:solidFill>
                  <a:prstClr val="white"/>
                </a:solidFill>
              </a:rPr>
              <a:t>ECLERXDIGITAL.COM</a:t>
            </a:r>
          </a:p>
        </p:txBody>
      </p:sp>
      <p:sp>
        <p:nvSpPr>
          <p:cNvPr id="13" name="TextBox 12"/>
          <p:cNvSpPr txBox="1"/>
          <p:nvPr userDrawn="1"/>
        </p:nvSpPr>
        <p:spPr>
          <a:xfrm flipH="1">
            <a:off x="9558284" y="6468930"/>
            <a:ext cx="762198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fld id="{8CF0BC52-D655-0E4A-A78C-598307FBA07D}" type="slidenum">
              <a:rPr lang="en-US" sz="1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6901476" y="6461232"/>
            <a:ext cx="2743915" cy="26161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defPPr>
              <a:defRPr lang="en-US"/>
            </a:defPPr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ea typeface="Roboto" charset="0"/>
                <a:cs typeface="Arial" panose="020B0604020202020204" pitchFamily="34" charset="0"/>
              </a:rPr>
              <a:t>CONFIDENTIAL</a:t>
            </a:r>
            <a:endParaRPr lang="en-US" sz="11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7" name="Picture 16" descr="eClerx Digital Logo_Final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8853" y="6484098"/>
            <a:ext cx="1265274" cy="25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67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Bracket 4"/>
          <p:cNvSpPr/>
          <p:nvPr/>
        </p:nvSpPr>
        <p:spPr>
          <a:xfrm rot="5400000" flipV="1">
            <a:off x="8893398" y="483772"/>
            <a:ext cx="140606" cy="4669399"/>
          </a:xfrm>
          <a:prstGeom prst="rightBracket">
            <a:avLst>
              <a:gd name="adj" fmla="val 71783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z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347137" y="3355493"/>
            <a:ext cx="1709125" cy="774148"/>
          </a:xfrm>
          <a:prstGeom prst="rect">
            <a:avLst/>
          </a:prstGeom>
          <a:solidFill>
            <a:srgbClr val="F7941C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R: 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G: 43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B: 83</a:t>
            </a:r>
          </a:p>
        </p:txBody>
      </p:sp>
      <p:sp>
        <p:nvSpPr>
          <p:cNvPr id="8" name="Rectangle 7"/>
          <p:cNvSpPr/>
          <p:nvPr/>
        </p:nvSpPr>
        <p:spPr>
          <a:xfrm>
            <a:off x="2317559" y="3355493"/>
            <a:ext cx="1709125" cy="774148"/>
          </a:xfrm>
          <a:prstGeom prst="rect">
            <a:avLst/>
          </a:prstGeom>
          <a:solidFill>
            <a:srgbClr val="1B557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R: 204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G: 114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B: 18</a:t>
            </a:r>
          </a:p>
        </p:txBody>
      </p:sp>
      <p:sp>
        <p:nvSpPr>
          <p:cNvPr id="9" name="Rectangle 8"/>
          <p:cNvSpPr/>
          <p:nvPr/>
        </p:nvSpPr>
        <p:spPr>
          <a:xfrm>
            <a:off x="4287980" y="3355493"/>
            <a:ext cx="1709125" cy="774148"/>
          </a:xfrm>
          <a:prstGeom prst="rect">
            <a:avLst/>
          </a:prstGeom>
          <a:solidFill>
            <a:srgbClr val="4592CA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R: 253</a:t>
            </a:r>
          </a:p>
          <a:p>
            <a:pPr algn="ctr"/>
            <a:r>
              <a:rPr lang="en-US" sz="1400" dirty="0"/>
              <a:t>G: 181</a:t>
            </a:r>
          </a:p>
          <a:p>
            <a:pPr algn="ctr"/>
            <a:r>
              <a:rPr lang="en-US" sz="1400" dirty="0"/>
              <a:t>B: 21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58402" y="3355493"/>
            <a:ext cx="1709125" cy="774148"/>
          </a:xfrm>
          <a:prstGeom prst="rect">
            <a:avLst/>
          </a:prstGeom>
          <a:solidFill>
            <a:srgbClr val="A1C7E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R:161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G: 199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B: 229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28823" y="3355493"/>
            <a:ext cx="1709125" cy="774148"/>
          </a:xfrm>
          <a:prstGeom prst="rect">
            <a:avLst/>
          </a:prstGeom>
          <a:solidFill>
            <a:srgbClr val="9DC83B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R: 157</a:t>
            </a:r>
          </a:p>
          <a:p>
            <a:pPr algn="ctr"/>
            <a:r>
              <a:rPr lang="en-US" sz="1400" dirty="0"/>
              <a:t>G: 200</a:t>
            </a:r>
          </a:p>
          <a:p>
            <a:pPr algn="ctr"/>
            <a:r>
              <a:rPr lang="en-US" sz="1400" dirty="0"/>
              <a:t>B: 59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199241" y="3355493"/>
            <a:ext cx="1709125" cy="774148"/>
          </a:xfrm>
          <a:prstGeom prst="rect">
            <a:avLst/>
          </a:prstGeom>
          <a:solidFill>
            <a:srgbClr val="7F3F98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R: 127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G: 63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B: 152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7137" y="5256838"/>
            <a:ext cx="1709125" cy="774148"/>
          </a:xfrm>
          <a:prstGeom prst="rect">
            <a:avLst/>
          </a:prstGeom>
          <a:solidFill>
            <a:srgbClr val="1C75BC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R: 28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G: 117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B: 188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17559" y="5256838"/>
            <a:ext cx="1709125" cy="774148"/>
          </a:xfrm>
          <a:prstGeom prst="rect">
            <a:avLst/>
          </a:prstGeom>
          <a:solidFill>
            <a:srgbClr val="1B557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R: 27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G: 85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B: 116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7137" y="1312616"/>
            <a:ext cx="1709125" cy="7741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R: 255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G: 255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B: 255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07319" y="1312616"/>
            <a:ext cx="1709125" cy="774148"/>
          </a:xfrm>
          <a:prstGeom prst="rect">
            <a:avLst/>
          </a:prstGeom>
          <a:solidFill>
            <a:srgbClr val="59595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R: 89</a:t>
            </a:r>
          </a:p>
          <a:p>
            <a:pPr algn="ctr"/>
            <a:r>
              <a:rPr lang="en-US" sz="1400" dirty="0"/>
              <a:t>G: 89</a:t>
            </a:r>
          </a:p>
          <a:p>
            <a:pPr algn="ctr"/>
            <a:r>
              <a:rPr lang="en-US" sz="1400" dirty="0"/>
              <a:t>B: 89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0617" y="950460"/>
            <a:ext cx="3355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pc="-50" dirty="0">
                <a:solidFill>
                  <a:srgbClr val="595959"/>
                </a:solidFill>
                <a:latin typeface="+mj-lt"/>
              </a:rPr>
              <a:t>Background, Text, and Line Colors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0613" y="2093580"/>
            <a:ext cx="1709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background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31825" y="2093580"/>
            <a:ext cx="1709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 color for text in white background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26295" y="1312616"/>
            <a:ext cx="1709125" cy="774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R: 242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G: 242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B: 242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86477" y="1312616"/>
            <a:ext cx="1709125" cy="774148"/>
          </a:xfrm>
          <a:prstGeom prst="rect">
            <a:avLst/>
          </a:prstGeom>
          <a:solidFill>
            <a:srgbClr val="F7941C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R: 274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G: 148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B: 28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8694" y="2093580"/>
            <a:ext cx="170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Light shade for background highlighting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74418" y="2093580"/>
            <a:ext cx="1709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font color for highlight text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0058" y="2987911"/>
            <a:ext cx="4566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pc="-50" dirty="0">
                <a:solidFill>
                  <a:srgbClr val="595959"/>
                </a:solidFill>
                <a:latin typeface="+mj-lt"/>
              </a:rPr>
              <a:t>Accent Colors (Chart Fill / Line Color Sequence)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2973" y="4129643"/>
            <a:ext cx="1709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Accent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43397" y="4129643"/>
            <a:ext cx="1709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Accent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99301" y="4129643"/>
            <a:ext cx="1709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Accent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71880" y="4129643"/>
            <a:ext cx="1709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Accent 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42301" y="4129643"/>
            <a:ext cx="1709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Accent 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125080" y="4129643"/>
            <a:ext cx="1709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Accent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0616" y="4891043"/>
            <a:ext cx="1723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spc="-50">
                <a:latin typeface="+mj-lt"/>
              </a:defRPr>
            </a:lvl1pPr>
          </a:lstStyle>
          <a:p>
            <a:r>
              <a:rPr lang="en-US" sz="1600" b="1" dirty="0">
                <a:solidFill>
                  <a:srgbClr val="595959"/>
                </a:solidFill>
              </a:rPr>
              <a:t>Hyperlink Colors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0613" y="6030988"/>
            <a:ext cx="1709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Hyperlink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31036" y="6030988"/>
            <a:ext cx="2052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Followed hyperlink</a:t>
            </a:r>
          </a:p>
        </p:txBody>
      </p:sp>
      <p:sp>
        <p:nvSpPr>
          <p:cNvPr id="34" name="Right Bracket 33"/>
          <p:cNvSpPr/>
          <p:nvPr/>
        </p:nvSpPr>
        <p:spPr>
          <a:xfrm rot="5400000" flipV="1">
            <a:off x="3087054" y="1643797"/>
            <a:ext cx="170134" cy="5649972"/>
          </a:xfrm>
          <a:prstGeom prst="rightBracket">
            <a:avLst>
              <a:gd name="adj" fmla="val 71783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1974054" y="4369628"/>
            <a:ext cx="239613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95959"/>
                </a:solidFill>
                <a:latin typeface="+mj-lt"/>
              </a:rPr>
              <a:t>Secondary Colors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510597" y="2724660"/>
            <a:ext cx="161428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95959"/>
                </a:solidFill>
                <a:latin typeface="+mj-lt"/>
              </a:rPr>
              <a:t>Primary Colors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32565" y="4406699"/>
            <a:ext cx="2222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95959"/>
                </a:solidFill>
                <a:latin typeface="+mj-lt"/>
              </a:rPr>
              <a:t>Secondary Color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146657" y="1312616"/>
            <a:ext cx="1709125" cy="7741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R: 191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G: 191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B: 191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060136" y="2093580"/>
            <a:ext cx="1709125" cy="27699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Line Color</a:t>
            </a:r>
          </a:p>
        </p:txBody>
      </p:sp>
      <p:sp>
        <p:nvSpPr>
          <p:cNvPr id="40" name="Rectangle 39"/>
          <p:cNvSpPr/>
          <p:nvPr userDrawn="1"/>
        </p:nvSpPr>
        <p:spPr>
          <a:xfrm>
            <a:off x="4267500" y="1312616"/>
            <a:ext cx="1707739" cy="774148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R: 0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G: 0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B: 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20"/>
          <p:cNvSpPr txBox="1"/>
          <p:nvPr userDrawn="1"/>
        </p:nvSpPr>
        <p:spPr>
          <a:xfrm>
            <a:off x="4204017" y="2093580"/>
            <a:ext cx="1639140" cy="46166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 color for text in shaded background</a:t>
            </a:r>
          </a:p>
        </p:txBody>
      </p:sp>
    </p:spTree>
    <p:extLst>
      <p:ext uri="{BB962C8B-B14F-4D97-AF65-F5344CB8AC3E}">
        <p14:creationId xmlns:p14="http://schemas.microsoft.com/office/powerpoint/2010/main" val="38055030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775197" y="6401130"/>
            <a:ext cx="430120" cy="365125"/>
          </a:xfrm>
          <a:prstGeom prst="rect">
            <a:avLst/>
          </a:prstGeom>
        </p:spPr>
        <p:txBody>
          <a:bodyPr/>
          <a:lstStyle/>
          <a:p>
            <a:fld id="{D6550BC7-7D90-49D1-9B51-C16C704E94F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" y="5863614"/>
            <a:ext cx="12195176" cy="994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9775197" y="6401130"/>
            <a:ext cx="430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Arial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550BC7-7D90-49D1-9B51-C16C704E94F3}" type="slidenum">
              <a:rPr lang="en-US" sz="1000" smtClean="0"/>
              <a:pPr/>
              <a:t>‹#›</a:t>
            </a:fld>
            <a:endParaRPr lang="en-US" sz="100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5176" cy="6857999"/>
          </a:xfrm>
          <a:prstGeom prst="rect">
            <a:avLst/>
          </a:prstGeom>
          <a:solidFill>
            <a:srgbClr val="C7C8CB">
              <a:alpha val="2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/>
            </a:endParaRPr>
          </a:p>
        </p:txBody>
      </p:sp>
      <p:pic>
        <p:nvPicPr>
          <p:cNvPr id="6" name="Picture 5" descr="eClerx Digital Logo_Final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9993" y="3024186"/>
            <a:ext cx="4069213" cy="816833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38418" y="304064"/>
            <a:ext cx="10518339" cy="535531"/>
          </a:xfrm>
        </p:spPr>
        <p:txBody>
          <a:bodyPr/>
          <a:lstStyle/>
          <a:p>
            <a:r>
              <a:rPr lang="en-US" sz="3200" b="0" dirty="0">
                <a:solidFill>
                  <a:srgbClr val="3F4349"/>
                </a:solidFill>
                <a:latin typeface="Gill Sans MT" panose="020B0502020104020203" pitchFamily="34" charset="0"/>
              </a:rPr>
              <a:t>Thank You!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44484C-0E55-0143-871C-B209CD31828C}"/>
              </a:ext>
            </a:extLst>
          </p:cNvPr>
          <p:cNvSpPr/>
          <p:nvPr userDrawn="1"/>
        </p:nvSpPr>
        <p:spPr>
          <a:xfrm>
            <a:off x="5088584" y="882245"/>
            <a:ext cx="2018012" cy="45719"/>
          </a:xfrm>
          <a:prstGeom prst="rect">
            <a:avLst/>
          </a:prstGeom>
          <a:solidFill>
            <a:srgbClr val="F79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39186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2070" y="3490289"/>
            <a:ext cx="8767861" cy="563231"/>
          </a:xfrm>
        </p:spPr>
        <p:txBody>
          <a:bodyPr anchor="ctr"/>
          <a:lstStyle>
            <a:lvl1pPr algn="ctr">
              <a:defRPr sz="3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16" name="Picture 15" descr="eClerx Digital Logo_Final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1395" y="2404199"/>
            <a:ext cx="4069213" cy="81683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5086995" y="3271830"/>
            <a:ext cx="2018012" cy="45719"/>
          </a:xfrm>
          <a:prstGeom prst="rect">
            <a:avLst/>
          </a:prstGeom>
          <a:solidFill>
            <a:srgbClr val="F79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5072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779" y="271638"/>
            <a:ext cx="11524441" cy="4247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79" y="981804"/>
            <a:ext cx="11524441" cy="5253897"/>
          </a:xfrm>
          <a:prstGeom prst="rect">
            <a:avLst/>
          </a:prstGeo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30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779" y="271638"/>
            <a:ext cx="11524441" cy="4247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69575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601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97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9E7A48E6-157D-8948-8EC3-A4995DA66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9507" y="329337"/>
            <a:ext cx="10515600" cy="35259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4948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Layout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1523935" y="6430330"/>
            <a:ext cx="378854" cy="323421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71000">
                <a:srgbClr val="0D1A7C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 flipH="1">
            <a:off x="11511055" y="6468930"/>
            <a:ext cx="397517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8CF0BC52-D655-0E4A-A78C-598307FBA07D}" type="slidenum">
              <a:rPr lang="en-US" sz="1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/>
              <a:t>‹#›</a:t>
            </a:fld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 descr="eClerx Digital Logo_Final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510" y="6484098"/>
            <a:ext cx="1265274" cy="2539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8348" y="303295"/>
            <a:ext cx="11524441" cy="393986"/>
          </a:xfrm>
        </p:spPr>
        <p:txBody>
          <a:bodyPr/>
          <a:lstStyle>
            <a:lvl1pPr algn="l">
              <a:defRPr sz="2200" b="0">
                <a:solidFill>
                  <a:srgbClr val="0F4B9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CEC317-4980-B34E-85B1-8BF1B9C9839F}"/>
              </a:ext>
            </a:extLst>
          </p:cNvPr>
          <p:cNvSpPr/>
          <p:nvPr userDrawn="1"/>
        </p:nvSpPr>
        <p:spPr>
          <a:xfrm>
            <a:off x="0" y="316174"/>
            <a:ext cx="346363" cy="323421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71000">
                <a:srgbClr val="0D1A7C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780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Layout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6430330"/>
            <a:ext cx="10007218" cy="323421"/>
          </a:xfrm>
          <a:prstGeom prst="rect">
            <a:avLst/>
          </a:prstGeom>
          <a:solidFill>
            <a:srgbClr val="A3A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17"/>
          <p:cNvSpPr/>
          <p:nvPr userDrawn="1"/>
        </p:nvSpPr>
        <p:spPr>
          <a:xfrm>
            <a:off x="9691879" y="6430330"/>
            <a:ext cx="660161" cy="323421"/>
          </a:xfrm>
          <a:custGeom>
            <a:avLst/>
            <a:gdLst>
              <a:gd name="connsiteX0" fmla="*/ 0 w 383764"/>
              <a:gd name="connsiteY0" fmla="*/ 0 h 323421"/>
              <a:gd name="connsiteX1" fmla="*/ 383764 w 383764"/>
              <a:gd name="connsiteY1" fmla="*/ 0 h 323421"/>
              <a:gd name="connsiteX2" fmla="*/ 383764 w 383764"/>
              <a:gd name="connsiteY2" fmla="*/ 323421 h 323421"/>
              <a:gd name="connsiteX3" fmla="*/ 0 w 383764"/>
              <a:gd name="connsiteY3" fmla="*/ 323421 h 323421"/>
              <a:gd name="connsiteX4" fmla="*/ 0 w 383764"/>
              <a:gd name="connsiteY4" fmla="*/ 0 h 323421"/>
              <a:gd name="connsiteX0" fmla="*/ 171450 w 555214"/>
              <a:gd name="connsiteY0" fmla="*/ 0 h 323421"/>
              <a:gd name="connsiteX1" fmla="*/ 555214 w 555214"/>
              <a:gd name="connsiteY1" fmla="*/ 0 h 323421"/>
              <a:gd name="connsiteX2" fmla="*/ 555214 w 555214"/>
              <a:gd name="connsiteY2" fmla="*/ 323421 h 323421"/>
              <a:gd name="connsiteX3" fmla="*/ 0 w 555214"/>
              <a:gd name="connsiteY3" fmla="*/ 323421 h 323421"/>
              <a:gd name="connsiteX4" fmla="*/ 171450 w 555214"/>
              <a:gd name="connsiteY4" fmla="*/ 0 h 32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214" h="323421">
                <a:moveTo>
                  <a:pt x="171450" y="0"/>
                </a:moveTo>
                <a:lnTo>
                  <a:pt x="555214" y="0"/>
                </a:lnTo>
                <a:lnTo>
                  <a:pt x="555214" y="323421"/>
                </a:lnTo>
                <a:lnTo>
                  <a:pt x="0" y="323421"/>
                </a:lnTo>
                <a:lnTo>
                  <a:pt x="171450" y="0"/>
                </a:lnTo>
                <a:close/>
              </a:path>
            </a:pathLst>
          </a:custGeom>
          <a:solidFill>
            <a:srgbClr val="174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1910939" y="6430330"/>
            <a:ext cx="289030" cy="323421"/>
          </a:xfrm>
          <a:prstGeom prst="rect">
            <a:avLst/>
          </a:prstGeom>
          <a:solidFill>
            <a:srgbClr val="174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67653" y="6429704"/>
            <a:ext cx="1838240" cy="31388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prstClr val="white"/>
                </a:solidFill>
              </a:rPr>
              <a:t>ECLERXDIGITAL.COM</a:t>
            </a:r>
          </a:p>
        </p:txBody>
      </p:sp>
      <p:sp>
        <p:nvSpPr>
          <p:cNvPr id="13" name="TextBox 12"/>
          <p:cNvSpPr txBox="1"/>
          <p:nvPr userDrawn="1"/>
        </p:nvSpPr>
        <p:spPr>
          <a:xfrm flipH="1">
            <a:off x="9558284" y="6468930"/>
            <a:ext cx="762198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fld id="{8CF0BC52-D655-0E4A-A78C-598307FBA07D}" type="slidenum">
              <a:rPr lang="en-US" sz="1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 descr="eClerx Digital Logo_Final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8853" y="6484098"/>
            <a:ext cx="1265274" cy="25398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316174"/>
            <a:ext cx="288955" cy="323421"/>
          </a:xfrm>
          <a:prstGeom prst="rect">
            <a:avLst/>
          </a:prstGeom>
          <a:solidFill>
            <a:srgbClr val="174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674" y="285488"/>
            <a:ext cx="11524441" cy="397032"/>
          </a:xfrm>
        </p:spPr>
        <p:txBody>
          <a:bodyPr/>
          <a:lstStyle>
            <a:lvl1pPr algn="l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04433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1827" y="5797121"/>
            <a:ext cx="5706537" cy="438582"/>
          </a:xfrm>
        </p:spPr>
        <p:txBody>
          <a:bodyPr anchor="t"/>
          <a:lstStyle>
            <a:lvl1pPr algn="l">
              <a:defRPr sz="25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Insert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/>
          <a:srcRect t="2132" r="261" b="1492"/>
          <a:stretch/>
        </p:blipFill>
        <p:spPr>
          <a:xfrm>
            <a:off x="-19050" y="832513"/>
            <a:ext cx="12179205" cy="30843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788" y="6446423"/>
            <a:ext cx="1430892" cy="28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33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58" y="981801"/>
            <a:ext cx="11559761" cy="1785104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52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55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Unde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58" y="4189459"/>
            <a:ext cx="11559761" cy="1785104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772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57" y="1381912"/>
            <a:ext cx="5587619" cy="2116149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319900" y="1381912"/>
            <a:ext cx="5587619" cy="2116149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347757" y="4110479"/>
            <a:ext cx="5587619" cy="2116149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6319900" y="4110479"/>
            <a:ext cx="5587619" cy="2116149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7757" y="981801"/>
            <a:ext cx="5587619" cy="400110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 smtClean="0"/>
              <a:t>Heading 1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19900" y="981801"/>
            <a:ext cx="5587619" cy="400110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 smtClean="0"/>
              <a:t>Heading 2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47757" y="3710368"/>
            <a:ext cx="5587619" cy="400110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 smtClean="0"/>
              <a:t>Heading 3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319900" y="3710368"/>
            <a:ext cx="5587619" cy="400110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 smtClean="0"/>
              <a:t>Heading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829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57" y="1381911"/>
            <a:ext cx="5587619" cy="4844716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319900" y="1381911"/>
            <a:ext cx="5587619" cy="4844716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7757" y="981801"/>
            <a:ext cx="5587619" cy="400110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 smtClean="0"/>
              <a:t>Heading 1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19900" y="981801"/>
            <a:ext cx="5587619" cy="400110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 smtClean="0"/>
              <a:t>Heading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646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59" y="1381911"/>
            <a:ext cx="3718181" cy="4844716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8189338" y="1381911"/>
            <a:ext cx="3718181" cy="4844716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268548" y="1381911"/>
            <a:ext cx="3718181" cy="4844716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7759" y="981801"/>
            <a:ext cx="3718181" cy="400110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 smtClean="0"/>
              <a:t>Heading 1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89338" y="981801"/>
            <a:ext cx="3718181" cy="400110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 smtClean="0"/>
              <a:t>Heading 3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268548" y="981801"/>
            <a:ext cx="3718181" cy="400110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 smtClean="0"/>
              <a:t>Heading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471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47757" y="1381911"/>
            <a:ext cx="5587619" cy="4844716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319900" y="1381911"/>
            <a:ext cx="5587619" cy="4844716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7757" y="981801"/>
            <a:ext cx="5587619" cy="400110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 smtClean="0"/>
              <a:t>Heading 1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19900" y="981801"/>
            <a:ext cx="5587619" cy="400110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 smtClean="0"/>
              <a:t>Heading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371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47759" y="1381911"/>
            <a:ext cx="3718181" cy="4844716"/>
          </a:xfrm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lang="en-US"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mtClean="0"/>
              <a:t>Click icon to add picture</a:t>
            </a:r>
            <a:endParaRPr lang="en-US" dirty="0" smtClean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4268548" y="1381911"/>
            <a:ext cx="3718181" cy="4844716"/>
          </a:xfrm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lang="en-US"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mtClean="0"/>
              <a:t>Click icon to add picture</a:t>
            </a:r>
            <a:endParaRPr lang="en-US" dirty="0" smtClean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8189338" y="1381911"/>
            <a:ext cx="3718181" cy="4844716"/>
          </a:xfrm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lang="en-US"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mtClean="0"/>
              <a:t>Click icon to add picture</a:t>
            </a:r>
            <a:endParaRPr lang="en-US" dirty="0" smtClean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7759" y="981801"/>
            <a:ext cx="3718181" cy="400110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 smtClean="0"/>
              <a:t>Heading 1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89338" y="981801"/>
            <a:ext cx="3718181" cy="400110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 smtClean="0"/>
              <a:t>Heading 3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268548" y="981801"/>
            <a:ext cx="3718181" cy="400110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 smtClean="0"/>
              <a:t>Heading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ettyImages-537404125e.jpg">
            <a:extLst>
              <a:ext uri="{FF2B5EF4-FFF2-40B4-BE49-F238E27FC236}">
                <a16:creationId xmlns:a16="http://schemas.microsoft.com/office/drawing/2014/main" id="{445CD383-C07E-B340-A294-37BA6502E2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530" b="9954"/>
          <a:stretch/>
        </p:blipFill>
        <p:spPr>
          <a:xfrm>
            <a:off x="2" y="2"/>
            <a:ext cx="12192000" cy="640041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24FC802-A435-5D45-A61A-AE7B3271F674}"/>
              </a:ext>
            </a:extLst>
          </p:cNvPr>
          <p:cNvSpPr/>
          <p:nvPr userDrawn="1"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9164319" y="6490709"/>
            <a:ext cx="2743200" cy="27699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defPPr>
              <a:defRPr lang="en-US"/>
            </a:defPPr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>
                    <a:lumMod val="50000"/>
                    <a:lumOff val="50000"/>
                  </a:prstClr>
                </a:solidFill>
                <a:ea typeface="Roboto" charset="0"/>
                <a:cs typeface="Arial" panose="020B0604020202020204" pitchFamily="34" charset="0"/>
              </a:rPr>
              <a:t>CONFIDENTIAL</a:t>
            </a:r>
            <a:endParaRPr lang="en-US" sz="12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10" name="Picture 9" descr="eClerx Digital Logo_Final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143" y="2776752"/>
            <a:ext cx="4118964" cy="82703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22144" y="3692691"/>
            <a:ext cx="5588236" cy="535531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 userDrawn="1"/>
        </p:nvSpPr>
        <p:spPr>
          <a:xfrm>
            <a:off x="622143" y="5509291"/>
            <a:ext cx="1406520" cy="313932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dley" charset="0"/>
                <a:ea typeface="Radley" charset="0"/>
                <a:cs typeface="Radley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Presented to:</a:t>
            </a:r>
          </a:p>
        </p:txBody>
      </p:sp>
    </p:spTree>
    <p:extLst>
      <p:ext uri="{BB962C8B-B14F-4D97-AF65-F5344CB8AC3E}">
        <p14:creationId xmlns:p14="http://schemas.microsoft.com/office/powerpoint/2010/main" val="35412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and Picture (belo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7757" y="981801"/>
            <a:ext cx="5587619" cy="400110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 smtClean="0"/>
              <a:t>Heading 1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19900" y="981801"/>
            <a:ext cx="5587619" cy="400110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 smtClean="0"/>
              <a:t>Heading 2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47757" y="4195483"/>
            <a:ext cx="5587619" cy="2031145"/>
          </a:xfrm>
          <a:ln w="9525">
            <a:solidFill>
              <a:schemeClr val="tx2"/>
            </a:solidFill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319900" y="4195483"/>
            <a:ext cx="5587619" cy="2031145"/>
          </a:xfrm>
          <a:ln w="9525">
            <a:solidFill>
              <a:schemeClr val="tx2"/>
            </a:solidFill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47757" y="1381911"/>
            <a:ext cx="5587619" cy="2638760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6319900" y="1381911"/>
            <a:ext cx="5587619" cy="2638760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438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and Picture (in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7757" y="1381911"/>
            <a:ext cx="5587619" cy="4844716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 tIns="219456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6319900" y="1381911"/>
            <a:ext cx="5587619" cy="4844716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 tIns="219456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7757" y="981801"/>
            <a:ext cx="5587619" cy="400110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 smtClean="0"/>
              <a:t>Heading 1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19900" y="981801"/>
            <a:ext cx="5587619" cy="400110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 smtClean="0"/>
              <a:t>Heading 2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484095" y="1488462"/>
            <a:ext cx="5314944" cy="1923568"/>
          </a:xfrm>
          <a:ln>
            <a:solidFill>
              <a:schemeClr val="tx2"/>
            </a:solidFill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456237" y="1488462"/>
            <a:ext cx="5314944" cy="1923568"/>
          </a:xfrm>
          <a:ln>
            <a:solidFill>
              <a:schemeClr val="tx2"/>
            </a:solidFill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356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7757" y="977252"/>
            <a:ext cx="11559761" cy="1649835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 lIns="2011680" tIns="45720" anchor="ctr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 smtClean="0"/>
              <a:t>First and Last Name</a:t>
            </a:r>
          </a:p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Office</a:t>
            </a:r>
          </a:p>
          <a:p>
            <a:pPr lvl="0"/>
            <a:r>
              <a:rPr lang="en-US" dirty="0" smtClean="0"/>
              <a:t>Phone:</a:t>
            </a:r>
          </a:p>
          <a:p>
            <a:pPr lvl="0"/>
            <a:r>
              <a:rPr lang="en-US" dirty="0" smtClean="0"/>
              <a:t>Email: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4096" y="1094691"/>
            <a:ext cx="1954304" cy="1414954"/>
          </a:xfrm>
          <a:ln>
            <a:solidFill>
              <a:schemeClr val="tx2"/>
            </a:solidFill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smtClean="0"/>
              <a:t>Click to add photo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47757" y="2774861"/>
            <a:ext cx="11559761" cy="1649835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 lIns="2011680" tIns="45720" anchor="ctr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 smtClean="0"/>
              <a:t>First and Last Name</a:t>
            </a:r>
          </a:p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Office</a:t>
            </a:r>
          </a:p>
          <a:p>
            <a:pPr lvl="0"/>
            <a:r>
              <a:rPr lang="en-US" dirty="0" smtClean="0"/>
              <a:t>Phone:</a:t>
            </a:r>
          </a:p>
          <a:p>
            <a:pPr lvl="0"/>
            <a:r>
              <a:rPr lang="en-US" dirty="0" smtClean="0"/>
              <a:t>Email:</a:t>
            </a:r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484096" y="2892300"/>
            <a:ext cx="1954304" cy="1414954"/>
          </a:xfrm>
          <a:ln>
            <a:solidFill>
              <a:schemeClr val="tx2"/>
            </a:solidFill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smtClean="0"/>
              <a:t>Click to add photo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47757" y="4572470"/>
            <a:ext cx="11559761" cy="1649835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 lIns="2011680" tIns="45720" anchor="ctr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 smtClean="0"/>
              <a:t>First and Last Name</a:t>
            </a:r>
          </a:p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Office</a:t>
            </a:r>
          </a:p>
          <a:p>
            <a:pPr lvl="0"/>
            <a:r>
              <a:rPr lang="en-US" dirty="0" smtClean="0"/>
              <a:t>Phone:</a:t>
            </a:r>
          </a:p>
          <a:p>
            <a:pPr lvl="0"/>
            <a:r>
              <a:rPr lang="en-US" dirty="0" smtClean="0"/>
              <a:t>Email:</a:t>
            </a:r>
          </a:p>
        </p:txBody>
      </p:sp>
      <p:sp>
        <p:nvSpPr>
          <p:cNvPr id="32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4096" y="4689909"/>
            <a:ext cx="1954304" cy="1414954"/>
          </a:xfrm>
          <a:ln>
            <a:solidFill>
              <a:schemeClr val="tx2"/>
            </a:solidFill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smtClean="0"/>
              <a:t>Click to add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911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1535301" y="6423498"/>
            <a:ext cx="372218" cy="276999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8B5AF-9E1F-4B6F-BFCC-CCB7C34737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232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" b="332"/>
          <a:stretch/>
        </p:blipFill>
        <p:spPr>
          <a:xfrm>
            <a:off x="0" y="0"/>
            <a:ext cx="12192000" cy="1880342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7757" y="6400414"/>
            <a:ext cx="372218" cy="276999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8B5AF-9E1F-4B6F-BFCC-CCB7C34737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5860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86166" y="3288325"/>
            <a:ext cx="5706537" cy="590931"/>
          </a:xfrm>
        </p:spPr>
        <p:txBody>
          <a:bodyPr anchor="t"/>
          <a:lstStyle>
            <a:lvl1pPr algn="ctr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 smtClean="0"/>
              <a:t>Insert Section 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069" y="2901708"/>
            <a:ext cx="3128728" cy="0"/>
          </a:xfrm>
          <a:prstGeom prst="line">
            <a:avLst/>
          </a:prstGeom>
          <a:noFill/>
          <a:ln w="571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Oval 5"/>
          <p:cNvSpPr/>
          <p:nvPr userDrawn="1"/>
        </p:nvSpPr>
        <p:spPr>
          <a:xfrm>
            <a:off x="5558837" y="1345509"/>
            <a:ext cx="1371600" cy="1371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 cap="flat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532" y="1688233"/>
            <a:ext cx="685800" cy="6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72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999664" cy="702892"/>
          </a:xfrm>
          <a:prstGeom prst="rect">
            <a:avLst/>
          </a:prstGeom>
        </p:spPr>
      </p:pic>
      <p:sp>
        <p:nvSpPr>
          <p:cNvPr id="8" name="Content Placeholder 12"/>
          <p:cNvSpPr>
            <a:spLocks noGrp="1"/>
          </p:cNvSpPr>
          <p:nvPr>
            <p:ph sz="quarter" idx="10"/>
          </p:nvPr>
        </p:nvSpPr>
        <p:spPr>
          <a:xfrm>
            <a:off x="527051" y="165100"/>
            <a:ext cx="4349749" cy="40005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  <a:ea typeface="Radley" charset="0"/>
                <a:cs typeface="Radley" charset="0"/>
              </a:defRPr>
            </a:lvl1pPr>
            <a:lvl2pPr marL="457189" indent="0">
              <a:buNone/>
              <a:defRPr>
                <a:solidFill>
                  <a:schemeClr val="bg1"/>
                </a:solidFill>
                <a:latin typeface="Radley" charset="0"/>
                <a:ea typeface="Radley" charset="0"/>
                <a:cs typeface="Radley" charset="0"/>
              </a:defRPr>
            </a:lvl2pPr>
            <a:lvl3pPr marL="914377" indent="0">
              <a:buNone/>
              <a:defRPr>
                <a:solidFill>
                  <a:schemeClr val="bg1"/>
                </a:solidFill>
                <a:latin typeface="Radley" charset="0"/>
                <a:ea typeface="Radley" charset="0"/>
                <a:cs typeface="Radley" charset="0"/>
              </a:defRPr>
            </a:lvl3pPr>
            <a:lvl4pPr marL="1371566" indent="0">
              <a:buNone/>
              <a:defRPr>
                <a:solidFill>
                  <a:schemeClr val="bg1"/>
                </a:solidFill>
                <a:latin typeface="Radley" charset="0"/>
                <a:ea typeface="Radley" charset="0"/>
                <a:cs typeface="Radley" charset="0"/>
              </a:defRPr>
            </a:lvl4pPr>
            <a:lvl5pPr marL="1828754" indent="0">
              <a:buNone/>
              <a:defRPr>
                <a:solidFill>
                  <a:schemeClr val="bg1"/>
                </a:solidFill>
                <a:latin typeface="Radley" charset="0"/>
                <a:ea typeface="Radley" charset="0"/>
                <a:cs typeface="Radley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0547414" y="6505888"/>
            <a:ext cx="1172116" cy="2540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oboto" charset="0"/>
                <a:ea typeface="Roboto" charset="0"/>
                <a:cs typeface="Roboto" charset="0"/>
              </a:rPr>
              <a:t>CONFIDENTIAL</a:t>
            </a:r>
            <a:endParaRPr kumimoji="0" lang="en-US" sz="10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1619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16 p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04800" y="1233489"/>
            <a:ext cx="11582400" cy="1713033"/>
          </a:xfrm>
          <a:prstGeom prst="rect">
            <a:avLst/>
          </a:prstGeom>
        </p:spPr>
        <p:txBody>
          <a:bodyPr/>
          <a:lstStyle>
            <a:lvl1pPr marL="304792" indent="-304792" algn="l" rtl="0" eaLnBrk="0" fontAlgn="base" hangingPunct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  <a:defRPr lang="en-US" sz="2133" baseline="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585" indent="-304792" algn="l" rtl="0" eaLnBrk="0" fontAlgn="base" hangingPunct="0">
              <a:spcBef>
                <a:spcPts val="0"/>
              </a:spcBef>
              <a:spcAft>
                <a:spcPts val="800"/>
              </a:spcAft>
              <a:buClrTx/>
              <a:buFont typeface="Arial" pitchFamily="34" charset="0"/>
              <a:buChar char="–"/>
              <a:defRPr lang="en-US" sz="2133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377" indent="-304792" algn="l" rtl="0" eaLnBrk="0" fontAlgn="base" hangingPunct="0">
              <a:spcBef>
                <a:spcPts val="0"/>
              </a:spcBef>
              <a:spcAft>
                <a:spcPts val="800"/>
              </a:spcAft>
              <a:buClrTx/>
              <a:buFont typeface="Arial" pitchFamily="34" charset="0"/>
              <a:buChar char="»"/>
              <a:defRPr lang="en-US" sz="2133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9170" indent="-304792" algn="l" rtl="0" eaLnBrk="0" fontAlgn="base" hangingPunct="0">
              <a:spcBef>
                <a:spcPts val="0"/>
              </a:spcBef>
              <a:spcAft>
                <a:spcPts val="800"/>
              </a:spcAft>
              <a:buClrTx/>
              <a:buFont typeface="Arial Unicode MS" pitchFamily="34" charset="-128"/>
              <a:buChar char="◆"/>
              <a:defRPr lang="en-US" sz="2133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07499" y="325440"/>
            <a:ext cx="9188715" cy="797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24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683F8E-1F38-49D7-8FA5-D7572900A08C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7757" y="6400414"/>
            <a:ext cx="372218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AE53FB-05D2-480A-9D26-4D8427F60E7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3756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3238501"/>
            <a:ext cx="2697032" cy="3619499"/>
          </a:xfrm>
          <a:prstGeom prst="rect">
            <a:avLst/>
          </a:prstGeom>
          <a:solidFill>
            <a:srgbClr val="174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 userDrawn="1"/>
        </p:nvSpPr>
        <p:spPr>
          <a:xfrm flipV="1">
            <a:off x="1164705" y="2815398"/>
            <a:ext cx="1532327" cy="1596693"/>
          </a:xfrm>
          <a:custGeom>
            <a:avLst/>
            <a:gdLst>
              <a:gd name="connsiteX0" fmla="*/ 880278 w 1254073"/>
              <a:gd name="connsiteY0" fmla="*/ 0 h 1306751"/>
              <a:gd name="connsiteX1" fmla="*/ 1254073 w 1254073"/>
              <a:gd name="connsiteY1" fmla="*/ 0 h 1306751"/>
              <a:gd name="connsiteX2" fmla="*/ 1254073 w 1254073"/>
              <a:gd name="connsiteY2" fmla="*/ 1306751 h 1306751"/>
              <a:gd name="connsiteX3" fmla="*/ 0 w 1254073"/>
              <a:gd name="connsiteY3" fmla="*/ 1306751 h 1306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73" h="1306751">
                <a:moveTo>
                  <a:pt x="880278" y="0"/>
                </a:moveTo>
                <a:lnTo>
                  <a:pt x="1254073" y="0"/>
                </a:lnTo>
                <a:lnTo>
                  <a:pt x="1254073" y="1306751"/>
                </a:lnTo>
                <a:lnTo>
                  <a:pt x="0" y="1306751"/>
                </a:lnTo>
                <a:close/>
              </a:path>
            </a:pathLst>
          </a:custGeom>
          <a:solidFill>
            <a:srgbClr val="91B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C75BC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968038" y="2802419"/>
            <a:ext cx="7672253" cy="1588127"/>
          </a:xfrm>
          <a:noFill/>
        </p:spPr>
        <p:txBody>
          <a:bodyPr wrap="square">
            <a:spAutoFit/>
          </a:bodyPr>
          <a:lstStyle>
            <a:lvl1pPr>
              <a:defRPr lang="en-US" sz="5400" spc="-150" dirty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marL="0" lvl="0" defTabSz="91440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968038" y="4521613"/>
            <a:ext cx="2382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sz="120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</a:defRPr>
            </a:lvl1pPr>
          </a:lstStyle>
          <a:p>
            <a:pPr marL="0" lvl="0" defTabSz="91440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9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779" y="271638"/>
            <a:ext cx="11524441" cy="42473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79" y="981804"/>
            <a:ext cx="11524441" cy="5253897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077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779" y="271638"/>
            <a:ext cx="11524441" cy="42473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13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>
          <a:xfrm>
            <a:off x="97690" y="0"/>
            <a:ext cx="12097484" cy="6425914"/>
            <a:chOff x="4628443" y="-1"/>
            <a:chExt cx="8106948" cy="4307351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77586" y="-1"/>
              <a:ext cx="4557805" cy="4307351"/>
            </a:xfrm>
            <a:prstGeom prst="rect">
              <a:avLst/>
            </a:prstGeom>
          </p:spPr>
        </p:pic>
        <p:sp>
          <p:nvSpPr>
            <p:cNvPr id="37" name="Parallelogram 36"/>
            <p:cNvSpPr/>
            <p:nvPr/>
          </p:nvSpPr>
          <p:spPr>
            <a:xfrm>
              <a:off x="4881048" y="0"/>
              <a:ext cx="6294954" cy="4306734"/>
            </a:xfrm>
            <a:prstGeom prst="parallelogram">
              <a:avLst>
                <a:gd name="adj" fmla="val 60863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Parallelogram 45"/>
            <p:cNvSpPr/>
            <p:nvPr userDrawn="1"/>
          </p:nvSpPr>
          <p:spPr>
            <a:xfrm>
              <a:off x="5333999" y="0"/>
              <a:ext cx="7366001" cy="4306734"/>
            </a:xfrm>
            <a:prstGeom prst="parallelogram">
              <a:avLst>
                <a:gd name="adj" fmla="val 60863"/>
              </a:avLst>
            </a:prstGeom>
            <a:solidFill>
              <a:schemeClr val="bg1">
                <a:alpha val="67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Parallelogram 46"/>
            <p:cNvSpPr/>
            <p:nvPr userDrawn="1"/>
          </p:nvSpPr>
          <p:spPr>
            <a:xfrm>
              <a:off x="4628443" y="0"/>
              <a:ext cx="7366001" cy="4306734"/>
            </a:xfrm>
            <a:prstGeom prst="parallelogram">
              <a:avLst>
                <a:gd name="adj" fmla="val 60863"/>
              </a:avLst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2" name="Text Placeholder 11"/>
          <p:cNvSpPr>
            <a:spLocks noGrp="1"/>
          </p:cNvSpPr>
          <p:nvPr userDrawn="1">
            <p:ph type="body" sz="quarter" idx="13"/>
          </p:nvPr>
        </p:nvSpPr>
        <p:spPr>
          <a:xfrm>
            <a:off x="333780" y="1103767"/>
            <a:ext cx="8587193" cy="338554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Font typeface="Calibri" panose="020F0502020204030204" pitchFamily="34" charset="0"/>
              <a:buChar char="-"/>
              <a:defRPr sz="18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Font typeface="Calibri" panose="020F0502020204030204" pitchFamily="34" charset="0"/>
              <a:buChar char="○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33779" y="2292407"/>
            <a:ext cx="2560987" cy="75699"/>
            <a:chOff x="316911" y="2292406"/>
            <a:chExt cx="3102564" cy="75699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316911" y="2354064"/>
              <a:ext cx="310256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 rot="5400000">
              <a:off x="483031" y="2126286"/>
              <a:ext cx="75699" cy="4079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3F4349"/>
                </a:solidFill>
                <a:latin typeface="Arial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 userDrawn="1">
            <p:ph type="title"/>
          </p:nvPr>
        </p:nvSpPr>
        <p:spPr>
          <a:xfrm>
            <a:off x="333779" y="271638"/>
            <a:ext cx="6075274" cy="42473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4"/>
          </p:nvPr>
        </p:nvSpPr>
        <p:spPr>
          <a:xfrm>
            <a:off x="333779" y="2390776"/>
            <a:ext cx="2560987" cy="80021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346882" y="2292407"/>
            <a:ext cx="2560987" cy="75699"/>
            <a:chOff x="316911" y="2292406"/>
            <a:chExt cx="3102564" cy="75699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316911" y="2354064"/>
              <a:ext cx="310256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 rot="5400000">
              <a:off x="483031" y="2126286"/>
              <a:ext cx="75699" cy="4079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3F4349"/>
                </a:solidFill>
                <a:latin typeface="Arial"/>
              </a:endParaRPr>
            </a:p>
          </p:txBody>
        </p:sp>
      </p:grpSp>
      <p:sp>
        <p:nvSpPr>
          <p:cNvPr id="30" name="Text Placeholder 4"/>
          <p:cNvSpPr>
            <a:spLocks noGrp="1"/>
          </p:cNvSpPr>
          <p:nvPr userDrawn="1">
            <p:ph type="body" sz="quarter" idx="15"/>
          </p:nvPr>
        </p:nvSpPr>
        <p:spPr>
          <a:xfrm>
            <a:off x="3346882" y="2390776"/>
            <a:ext cx="2560987" cy="80021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6359985" y="2292407"/>
            <a:ext cx="2560987" cy="75699"/>
            <a:chOff x="316911" y="2292406"/>
            <a:chExt cx="3102564" cy="75699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316911" y="2354064"/>
              <a:ext cx="310256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 rot="5400000">
              <a:off x="483031" y="2126286"/>
              <a:ext cx="75699" cy="4079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3F4349"/>
                </a:solidFill>
                <a:latin typeface="Arial"/>
              </a:endParaRPr>
            </a:p>
          </p:txBody>
        </p:sp>
      </p:grpSp>
      <p:sp>
        <p:nvSpPr>
          <p:cNvPr id="34" name="Text Placeholder 4"/>
          <p:cNvSpPr>
            <a:spLocks noGrp="1"/>
          </p:cNvSpPr>
          <p:nvPr userDrawn="1">
            <p:ph type="body" sz="quarter" idx="16"/>
          </p:nvPr>
        </p:nvSpPr>
        <p:spPr>
          <a:xfrm>
            <a:off x="6359985" y="2390776"/>
            <a:ext cx="2560987" cy="80021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1" y="6430330"/>
            <a:ext cx="10007218" cy="323421"/>
          </a:xfrm>
          <a:prstGeom prst="rect">
            <a:avLst/>
          </a:prstGeom>
          <a:solidFill>
            <a:srgbClr val="A3A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0" name="Rectangle 17"/>
          <p:cNvSpPr/>
          <p:nvPr userDrawn="1"/>
        </p:nvSpPr>
        <p:spPr>
          <a:xfrm>
            <a:off x="9691879" y="6430330"/>
            <a:ext cx="660161" cy="323421"/>
          </a:xfrm>
          <a:custGeom>
            <a:avLst/>
            <a:gdLst>
              <a:gd name="connsiteX0" fmla="*/ 0 w 383764"/>
              <a:gd name="connsiteY0" fmla="*/ 0 h 323421"/>
              <a:gd name="connsiteX1" fmla="*/ 383764 w 383764"/>
              <a:gd name="connsiteY1" fmla="*/ 0 h 323421"/>
              <a:gd name="connsiteX2" fmla="*/ 383764 w 383764"/>
              <a:gd name="connsiteY2" fmla="*/ 323421 h 323421"/>
              <a:gd name="connsiteX3" fmla="*/ 0 w 383764"/>
              <a:gd name="connsiteY3" fmla="*/ 323421 h 323421"/>
              <a:gd name="connsiteX4" fmla="*/ 0 w 383764"/>
              <a:gd name="connsiteY4" fmla="*/ 0 h 323421"/>
              <a:gd name="connsiteX0" fmla="*/ 171450 w 555214"/>
              <a:gd name="connsiteY0" fmla="*/ 0 h 323421"/>
              <a:gd name="connsiteX1" fmla="*/ 555214 w 555214"/>
              <a:gd name="connsiteY1" fmla="*/ 0 h 323421"/>
              <a:gd name="connsiteX2" fmla="*/ 555214 w 555214"/>
              <a:gd name="connsiteY2" fmla="*/ 323421 h 323421"/>
              <a:gd name="connsiteX3" fmla="*/ 0 w 555214"/>
              <a:gd name="connsiteY3" fmla="*/ 323421 h 323421"/>
              <a:gd name="connsiteX4" fmla="*/ 171450 w 555214"/>
              <a:gd name="connsiteY4" fmla="*/ 0 h 32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214" h="323421">
                <a:moveTo>
                  <a:pt x="171450" y="0"/>
                </a:moveTo>
                <a:lnTo>
                  <a:pt x="555214" y="0"/>
                </a:lnTo>
                <a:lnTo>
                  <a:pt x="555214" y="323421"/>
                </a:lnTo>
                <a:lnTo>
                  <a:pt x="0" y="323421"/>
                </a:lnTo>
                <a:lnTo>
                  <a:pt x="171450" y="0"/>
                </a:lnTo>
                <a:close/>
              </a:path>
            </a:pathLst>
          </a:custGeom>
          <a:solidFill>
            <a:srgbClr val="174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11910939" y="6430330"/>
            <a:ext cx="289030" cy="323421"/>
          </a:xfrm>
          <a:prstGeom prst="rect">
            <a:avLst/>
          </a:prstGeom>
          <a:solidFill>
            <a:srgbClr val="174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2" name="Footer Placeholder 3"/>
          <p:cNvSpPr txBox="1">
            <a:spLocks/>
          </p:cNvSpPr>
          <p:nvPr userDrawn="1"/>
        </p:nvSpPr>
        <p:spPr>
          <a:xfrm>
            <a:off x="367653" y="6429704"/>
            <a:ext cx="1838240" cy="31388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 smtClean="0">
                <a:solidFill>
                  <a:prstClr val="white"/>
                </a:solidFill>
              </a:rPr>
              <a:t>ECLERXDIGITAL.COM</a:t>
            </a:r>
          </a:p>
        </p:txBody>
      </p:sp>
      <p:sp>
        <p:nvSpPr>
          <p:cNvPr id="43" name="TextBox 42"/>
          <p:cNvSpPr txBox="1"/>
          <p:nvPr userDrawn="1"/>
        </p:nvSpPr>
        <p:spPr>
          <a:xfrm flipH="1">
            <a:off x="9558284" y="6468930"/>
            <a:ext cx="762198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fld id="{8CF0BC52-D655-0E4A-A78C-598307FBA07D}" type="slidenum">
              <a:rPr lang="en-US" sz="1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Date Placeholder 3"/>
          <p:cNvSpPr txBox="1">
            <a:spLocks/>
          </p:cNvSpPr>
          <p:nvPr userDrawn="1"/>
        </p:nvSpPr>
        <p:spPr>
          <a:xfrm>
            <a:off x="6901476" y="6461232"/>
            <a:ext cx="2743915" cy="26161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defPPr>
              <a:defRPr lang="en-US"/>
            </a:defPPr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ea typeface="Roboto" charset="0"/>
                <a:cs typeface="Arial" panose="020B0604020202020204" pitchFamily="34" charset="0"/>
              </a:rPr>
              <a:t>CONFIDENTIAL</a:t>
            </a:r>
            <a:endParaRPr lang="en-US" sz="11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45" name="Picture 44" descr="eClerx Digital Logo_Final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8853" y="6484098"/>
            <a:ext cx="1265274" cy="25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0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79" y="271638"/>
            <a:ext cx="11524441" cy="4247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cxnSp>
        <p:nvCxnSpPr>
          <p:cNvPr id="3" name="Straight Connector 2"/>
          <p:cNvCxnSpPr/>
          <p:nvPr userDrawn="1"/>
        </p:nvCxnSpPr>
        <p:spPr>
          <a:xfrm rot="5400000">
            <a:off x="1831983" y="1464848"/>
            <a:ext cx="0" cy="17974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 rot="5400000">
            <a:off x="1794135" y="2108352"/>
            <a:ext cx="75699" cy="4628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3F4349"/>
              </a:solidFill>
              <a:latin typeface="Arial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 rot="5400000">
            <a:off x="6095999" y="1462580"/>
            <a:ext cx="0" cy="17974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 rot="5400000">
            <a:off x="6058151" y="2106084"/>
            <a:ext cx="75699" cy="4628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3F4349"/>
              </a:solidFill>
              <a:latin typeface="Arial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rot="5400000">
            <a:off x="10360015" y="1461903"/>
            <a:ext cx="0" cy="17974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 rot="5400000">
            <a:off x="10322166" y="2100644"/>
            <a:ext cx="75699" cy="4628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3F4349"/>
              </a:solidFill>
              <a:latin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33780" y="2571750"/>
            <a:ext cx="2996409" cy="914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 marL="228600" indent="0" algn="ctr">
              <a:buFontTx/>
              <a:buNone/>
              <a:defRPr sz="1200"/>
            </a:lvl2pPr>
            <a:lvl3pPr marL="457200" indent="0" algn="ctr">
              <a:buFontTx/>
              <a:buNone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597796" y="2578100"/>
            <a:ext cx="2996409" cy="914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 marL="228600" indent="0" algn="ctr">
              <a:buFontTx/>
              <a:buNone/>
              <a:defRPr sz="1200"/>
            </a:lvl2pPr>
            <a:lvl3pPr marL="457200" indent="0" algn="ctr">
              <a:buFontTx/>
              <a:buNone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861811" y="2578100"/>
            <a:ext cx="2996409" cy="914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 marL="228600" indent="0" algn="ctr">
              <a:buFontTx/>
              <a:buNone/>
              <a:defRPr sz="1200"/>
            </a:lvl2pPr>
            <a:lvl3pPr marL="457200" indent="0" algn="ctr">
              <a:buFontTx/>
              <a:buNone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7"/>
          </p:nvPr>
        </p:nvSpPr>
        <p:spPr>
          <a:xfrm>
            <a:off x="1270157" y="1600200"/>
            <a:ext cx="1123654" cy="5842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22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534174" y="1600200"/>
            <a:ext cx="1123654" cy="5842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23" name="Picture Placeholder 20"/>
          <p:cNvSpPr>
            <a:spLocks noGrp="1"/>
          </p:cNvSpPr>
          <p:nvPr>
            <p:ph type="pic" sz="quarter" idx="19"/>
          </p:nvPr>
        </p:nvSpPr>
        <p:spPr>
          <a:xfrm>
            <a:off x="9798189" y="1600200"/>
            <a:ext cx="1123654" cy="5842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87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Pr>
        <a:solidFill>
          <a:srgbClr val="174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" y="2985099"/>
            <a:ext cx="11189801" cy="1679195"/>
            <a:chOff x="-25401" y="2985099"/>
            <a:chExt cx="11186887" cy="1679195"/>
          </a:xfrm>
        </p:grpSpPr>
        <p:sp>
          <p:nvSpPr>
            <p:cNvPr id="12" name="Freeform 11"/>
            <p:cNvSpPr/>
            <p:nvPr userDrawn="1"/>
          </p:nvSpPr>
          <p:spPr>
            <a:xfrm>
              <a:off x="2017486" y="2985099"/>
              <a:ext cx="9144000" cy="1679195"/>
            </a:xfrm>
            <a:custGeom>
              <a:avLst/>
              <a:gdLst>
                <a:gd name="connsiteX0" fmla="*/ 0 w 10174514"/>
                <a:gd name="connsiteY0" fmla="*/ 0 h 1679195"/>
                <a:gd name="connsiteX1" fmla="*/ 10174514 w 10174514"/>
                <a:gd name="connsiteY1" fmla="*/ 0 h 1679195"/>
                <a:gd name="connsiteX2" fmla="*/ 10174514 w 10174514"/>
                <a:gd name="connsiteY2" fmla="*/ 1 h 1679195"/>
                <a:gd name="connsiteX3" fmla="*/ 9093554 w 10174514"/>
                <a:gd name="connsiteY3" fmla="*/ 1 h 1679195"/>
                <a:gd name="connsiteX4" fmla="*/ 10121055 w 10174514"/>
                <a:gd name="connsiteY4" fmla="*/ 1679195 h 1679195"/>
                <a:gd name="connsiteX5" fmla="*/ 0 w 10174514"/>
                <a:gd name="connsiteY5" fmla="*/ 1679195 h 1679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4514" h="1679195">
                  <a:moveTo>
                    <a:pt x="0" y="0"/>
                  </a:moveTo>
                  <a:lnTo>
                    <a:pt x="10174514" y="0"/>
                  </a:lnTo>
                  <a:lnTo>
                    <a:pt x="10174514" y="1"/>
                  </a:lnTo>
                  <a:lnTo>
                    <a:pt x="9093554" y="1"/>
                  </a:lnTo>
                  <a:lnTo>
                    <a:pt x="10121055" y="1679195"/>
                  </a:lnTo>
                  <a:lnTo>
                    <a:pt x="0" y="1679195"/>
                  </a:lnTo>
                  <a:close/>
                </a:path>
              </a:pathLst>
            </a:custGeom>
            <a:solidFill>
              <a:srgbClr val="C7C8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Arial"/>
              </a:endParaRPr>
            </a:p>
          </p:txBody>
        </p:sp>
        <p:sp>
          <p:nvSpPr>
            <p:cNvPr id="16" name="Rectangle 17"/>
            <p:cNvSpPr/>
            <p:nvPr userDrawn="1"/>
          </p:nvSpPr>
          <p:spPr>
            <a:xfrm flipH="1">
              <a:off x="124947" y="2985099"/>
              <a:ext cx="3327400" cy="1679195"/>
            </a:xfrm>
            <a:custGeom>
              <a:avLst/>
              <a:gdLst>
                <a:gd name="connsiteX0" fmla="*/ 0 w 383764"/>
                <a:gd name="connsiteY0" fmla="*/ 0 h 323421"/>
                <a:gd name="connsiteX1" fmla="*/ 383764 w 383764"/>
                <a:gd name="connsiteY1" fmla="*/ 0 h 323421"/>
                <a:gd name="connsiteX2" fmla="*/ 383764 w 383764"/>
                <a:gd name="connsiteY2" fmla="*/ 323421 h 323421"/>
                <a:gd name="connsiteX3" fmla="*/ 0 w 383764"/>
                <a:gd name="connsiteY3" fmla="*/ 323421 h 323421"/>
                <a:gd name="connsiteX4" fmla="*/ 0 w 383764"/>
                <a:gd name="connsiteY4" fmla="*/ 0 h 323421"/>
                <a:gd name="connsiteX0" fmla="*/ 171450 w 555214"/>
                <a:gd name="connsiteY0" fmla="*/ 0 h 323421"/>
                <a:gd name="connsiteX1" fmla="*/ 555214 w 555214"/>
                <a:gd name="connsiteY1" fmla="*/ 0 h 323421"/>
                <a:gd name="connsiteX2" fmla="*/ 555214 w 555214"/>
                <a:gd name="connsiteY2" fmla="*/ 323421 h 323421"/>
                <a:gd name="connsiteX3" fmla="*/ 0 w 555214"/>
                <a:gd name="connsiteY3" fmla="*/ 323421 h 323421"/>
                <a:gd name="connsiteX4" fmla="*/ 171450 w 555214"/>
                <a:gd name="connsiteY4" fmla="*/ 0 h 32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214" h="323421">
                  <a:moveTo>
                    <a:pt x="171450" y="0"/>
                  </a:moveTo>
                  <a:lnTo>
                    <a:pt x="555214" y="0"/>
                  </a:lnTo>
                  <a:lnTo>
                    <a:pt x="555214" y="323421"/>
                  </a:lnTo>
                  <a:lnTo>
                    <a:pt x="0" y="323421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592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Arial"/>
              </a:endParaRPr>
            </a:p>
          </p:txBody>
        </p:sp>
        <p:sp>
          <p:nvSpPr>
            <p:cNvPr id="17" name="Rectangle 17"/>
            <p:cNvSpPr/>
            <p:nvPr userDrawn="1"/>
          </p:nvSpPr>
          <p:spPr>
            <a:xfrm flipH="1">
              <a:off x="-25401" y="2985100"/>
              <a:ext cx="3327400" cy="1679194"/>
            </a:xfrm>
            <a:custGeom>
              <a:avLst/>
              <a:gdLst>
                <a:gd name="connsiteX0" fmla="*/ 0 w 383764"/>
                <a:gd name="connsiteY0" fmla="*/ 0 h 323421"/>
                <a:gd name="connsiteX1" fmla="*/ 383764 w 383764"/>
                <a:gd name="connsiteY1" fmla="*/ 0 h 323421"/>
                <a:gd name="connsiteX2" fmla="*/ 383764 w 383764"/>
                <a:gd name="connsiteY2" fmla="*/ 323421 h 323421"/>
                <a:gd name="connsiteX3" fmla="*/ 0 w 383764"/>
                <a:gd name="connsiteY3" fmla="*/ 323421 h 323421"/>
                <a:gd name="connsiteX4" fmla="*/ 0 w 383764"/>
                <a:gd name="connsiteY4" fmla="*/ 0 h 323421"/>
                <a:gd name="connsiteX0" fmla="*/ 171450 w 555214"/>
                <a:gd name="connsiteY0" fmla="*/ 0 h 323421"/>
                <a:gd name="connsiteX1" fmla="*/ 555214 w 555214"/>
                <a:gd name="connsiteY1" fmla="*/ 0 h 323421"/>
                <a:gd name="connsiteX2" fmla="*/ 555214 w 555214"/>
                <a:gd name="connsiteY2" fmla="*/ 323421 h 323421"/>
                <a:gd name="connsiteX3" fmla="*/ 0 w 555214"/>
                <a:gd name="connsiteY3" fmla="*/ 323421 h 323421"/>
                <a:gd name="connsiteX4" fmla="*/ 171450 w 555214"/>
                <a:gd name="connsiteY4" fmla="*/ 0 h 32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214" h="323421">
                  <a:moveTo>
                    <a:pt x="171450" y="0"/>
                  </a:moveTo>
                  <a:lnTo>
                    <a:pt x="555214" y="0"/>
                  </a:lnTo>
                  <a:lnTo>
                    <a:pt x="555214" y="323421"/>
                  </a:lnTo>
                  <a:lnTo>
                    <a:pt x="0" y="323421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A3A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Arial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2861" y="3556931"/>
            <a:ext cx="5706537" cy="535531"/>
          </a:xfrm>
        </p:spPr>
        <p:txBody>
          <a:bodyPr anchor="ctr"/>
          <a:lstStyle>
            <a:lvl1pPr algn="l">
              <a:defRPr sz="3200">
                <a:solidFill>
                  <a:srgbClr val="16243C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57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image" Target="../media/image3.emf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cdn.freebiesupply.com/logos/thumbs/2x/lenovo-2-logo.png"/>
          <p:cNvPicPr>
            <a:picLocks noChangeAspect="1" noChangeArrowheads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165146" y="6432846"/>
            <a:ext cx="775792" cy="25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ooter Placeholder 3"/>
          <p:cNvSpPr txBox="1">
            <a:spLocks/>
          </p:cNvSpPr>
          <p:nvPr/>
        </p:nvSpPr>
        <p:spPr>
          <a:xfrm>
            <a:off x="367653" y="6429706"/>
            <a:ext cx="1838240" cy="31388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ECLERXDIGITAL.COM</a:t>
            </a:r>
          </a:p>
        </p:txBody>
      </p:sp>
      <p:sp>
        <p:nvSpPr>
          <p:cNvPr id="23" name="Date Placeholder 3"/>
          <p:cNvSpPr txBox="1">
            <a:spLocks/>
          </p:cNvSpPr>
          <p:nvPr/>
        </p:nvSpPr>
        <p:spPr>
          <a:xfrm>
            <a:off x="6901476" y="6461232"/>
            <a:ext cx="2743915" cy="261610"/>
          </a:xfrm>
          <a:prstGeom prst="rect">
            <a:avLst/>
          </a:prstGeom>
        </p:spPr>
        <p:txBody>
          <a:bodyPr vert="horz" lIns="91416" tIns="45708" rIns="91416" bIns="45708" rtlCol="0" anchor="ctr">
            <a:spAutoFit/>
          </a:bodyPr>
          <a:lstStyle>
            <a:defPPr>
              <a:defRPr lang="en-US"/>
            </a:defPPr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Roboto" charset="0"/>
                <a:cs typeface="Arial" panose="020B0604020202020204" pitchFamily="34" charset="0"/>
              </a:rPr>
              <a:t>CONFIDENTIAL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838D7-96BC-654E-9B6D-4E285C550B22}"/>
              </a:ext>
            </a:extLst>
          </p:cNvPr>
          <p:cNvSpPr txBox="1"/>
          <p:nvPr userDrawn="1"/>
        </p:nvSpPr>
        <p:spPr>
          <a:xfrm>
            <a:off x="369071" y="6423500"/>
            <a:ext cx="372218" cy="276999"/>
          </a:xfrm>
          <a:prstGeom prst="rect">
            <a:avLst/>
          </a:prstGeom>
          <a:solidFill>
            <a:srgbClr val="019DDE"/>
          </a:solidFill>
        </p:spPr>
        <p:txBody>
          <a:bodyPr vert="horz" wrap="none" lIns="91416" tIns="45708" rIns="91416" bIns="45708" rtlCol="0" anchor="ctr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8B5AF-9E1F-4B6F-BFCC-CCB7C34737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FCBD7E-ED83-7B4E-8E5C-2D61D133451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208" y="6367348"/>
            <a:ext cx="1492512" cy="37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9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1" r:id="rId1"/>
    <p:sldLayoutId id="2147484545" r:id="rId2"/>
    <p:sldLayoutId id="214748454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lang="en-US" sz="2399" b="0" i="0" kern="1200" dirty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Arial" panose="020B0604020202020204" pitchFamily="34" charset="0"/>
        <a:buChar char="•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Roboto" pitchFamily="2" charset="0"/>
          <a:cs typeface="+mn-cs"/>
        </a:defRPr>
      </a:lvl1pPr>
      <a:lvl2pPr marL="457063" indent="-228531" algn="l" defTabSz="914126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Arial" panose="020B0604020202020204" pitchFamily="34" charset="0"/>
        <a:buChar char="-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Roboto" pitchFamily="2" charset="0"/>
          <a:cs typeface="+mn-cs"/>
        </a:defRPr>
      </a:lvl2pPr>
      <a:lvl3pPr marL="685594" indent="-228531" algn="l" defTabSz="914126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100000"/>
        <a:buFont typeface="Courier New" panose="02070309020205020404" pitchFamily="49" charset="0"/>
        <a:buChar char="o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Roboto" pitchFamily="2" charset="0"/>
          <a:cs typeface="+mn-cs"/>
        </a:defRPr>
      </a:lvl3pPr>
      <a:lvl4pPr marL="914126" indent="-228531" algn="l" defTabSz="914126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80000"/>
        <a:buFont typeface="Wingdings" panose="05000000000000000000" pitchFamily="2" charset="2"/>
        <a:buChar char="§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Roboto" pitchFamily="2" charset="0"/>
          <a:cs typeface="+mn-cs"/>
        </a:defRPr>
      </a:lvl4pPr>
      <a:lvl5pPr marL="1142657" indent="-228531" algn="l" defTabSz="914126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Wingdings" panose="05000000000000000000" pitchFamily="2" charset="2"/>
        <a:buChar char="v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Roboto" pitchFamily="2" charset="0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994" y="271638"/>
            <a:ext cx="11524441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779" y="981804"/>
            <a:ext cx="11524441" cy="525389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1" y="6430330"/>
            <a:ext cx="10007218" cy="323421"/>
          </a:xfrm>
          <a:prstGeom prst="rect">
            <a:avLst/>
          </a:prstGeom>
          <a:solidFill>
            <a:srgbClr val="A3A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691879" y="6430330"/>
            <a:ext cx="660161" cy="323421"/>
          </a:xfrm>
          <a:custGeom>
            <a:avLst/>
            <a:gdLst>
              <a:gd name="connsiteX0" fmla="*/ 0 w 383764"/>
              <a:gd name="connsiteY0" fmla="*/ 0 h 323421"/>
              <a:gd name="connsiteX1" fmla="*/ 383764 w 383764"/>
              <a:gd name="connsiteY1" fmla="*/ 0 h 323421"/>
              <a:gd name="connsiteX2" fmla="*/ 383764 w 383764"/>
              <a:gd name="connsiteY2" fmla="*/ 323421 h 323421"/>
              <a:gd name="connsiteX3" fmla="*/ 0 w 383764"/>
              <a:gd name="connsiteY3" fmla="*/ 323421 h 323421"/>
              <a:gd name="connsiteX4" fmla="*/ 0 w 383764"/>
              <a:gd name="connsiteY4" fmla="*/ 0 h 323421"/>
              <a:gd name="connsiteX0" fmla="*/ 171450 w 555214"/>
              <a:gd name="connsiteY0" fmla="*/ 0 h 323421"/>
              <a:gd name="connsiteX1" fmla="*/ 555214 w 555214"/>
              <a:gd name="connsiteY1" fmla="*/ 0 h 323421"/>
              <a:gd name="connsiteX2" fmla="*/ 555214 w 555214"/>
              <a:gd name="connsiteY2" fmla="*/ 323421 h 323421"/>
              <a:gd name="connsiteX3" fmla="*/ 0 w 555214"/>
              <a:gd name="connsiteY3" fmla="*/ 323421 h 323421"/>
              <a:gd name="connsiteX4" fmla="*/ 171450 w 555214"/>
              <a:gd name="connsiteY4" fmla="*/ 0 h 32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214" h="323421">
                <a:moveTo>
                  <a:pt x="171450" y="0"/>
                </a:moveTo>
                <a:lnTo>
                  <a:pt x="555214" y="0"/>
                </a:lnTo>
                <a:lnTo>
                  <a:pt x="555214" y="323421"/>
                </a:lnTo>
                <a:lnTo>
                  <a:pt x="0" y="323421"/>
                </a:lnTo>
                <a:lnTo>
                  <a:pt x="171450" y="0"/>
                </a:lnTo>
                <a:close/>
              </a:path>
            </a:pathLst>
          </a:custGeom>
          <a:solidFill>
            <a:srgbClr val="174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910939" y="6430330"/>
            <a:ext cx="289030" cy="323421"/>
          </a:xfrm>
          <a:prstGeom prst="rect">
            <a:avLst/>
          </a:prstGeom>
          <a:solidFill>
            <a:srgbClr val="174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0" name="Footer Placeholder 3"/>
          <p:cNvSpPr txBox="1">
            <a:spLocks/>
          </p:cNvSpPr>
          <p:nvPr/>
        </p:nvSpPr>
        <p:spPr>
          <a:xfrm>
            <a:off x="367653" y="6429704"/>
            <a:ext cx="1838240" cy="31388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 smtClean="0">
                <a:solidFill>
                  <a:prstClr val="white"/>
                </a:solidFill>
              </a:rPr>
              <a:t>ECLERXDIGITAL.COM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9558284" y="6468930"/>
            <a:ext cx="762198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fld id="{8CF0BC52-D655-0E4A-A78C-598307FBA07D}" type="slidenum">
              <a:rPr lang="en-US" sz="1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2" name="Picture 21" descr="eClerx Digital Logo_Final.eps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8853" y="6484098"/>
            <a:ext cx="1265274" cy="253985"/>
          </a:xfrm>
          <a:prstGeom prst="rect">
            <a:avLst/>
          </a:prstGeom>
        </p:spPr>
      </p:pic>
      <p:sp>
        <p:nvSpPr>
          <p:cNvPr id="23" name="Date Placeholder 3"/>
          <p:cNvSpPr txBox="1">
            <a:spLocks/>
          </p:cNvSpPr>
          <p:nvPr/>
        </p:nvSpPr>
        <p:spPr>
          <a:xfrm>
            <a:off x="6901476" y="6461232"/>
            <a:ext cx="2743915" cy="26161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defPPr>
              <a:defRPr lang="en-US"/>
            </a:defPPr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ea typeface="Roboto" charset="0"/>
                <a:cs typeface="Arial" panose="020B0604020202020204" pitchFamily="34" charset="0"/>
              </a:rPr>
              <a:t>CONFIDENTIAL</a:t>
            </a:r>
            <a:endParaRPr lang="en-US" sz="11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88583" y="793344"/>
            <a:ext cx="2018012" cy="45719"/>
          </a:xfrm>
          <a:prstGeom prst="rect">
            <a:avLst/>
          </a:prstGeom>
          <a:solidFill>
            <a:srgbClr val="F79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210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1" r:id="rId1"/>
    <p:sldLayoutId id="2147484552" r:id="rId2"/>
    <p:sldLayoutId id="2147484553" r:id="rId3"/>
    <p:sldLayoutId id="2147484554" r:id="rId4"/>
    <p:sldLayoutId id="2147484555" r:id="rId5"/>
    <p:sldLayoutId id="2147484556" r:id="rId6"/>
    <p:sldLayoutId id="2147484557" r:id="rId7"/>
    <p:sldLayoutId id="2147484558" r:id="rId8"/>
    <p:sldLayoutId id="2147484559" r:id="rId9"/>
    <p:sldLayoutId id="2147484560" r:id="rId10"/>
    <p:sldLayoutId id="2147484561" r:id="rId11"/>
    <p:sldLayoutId id="2147484562" r:id="rId12"/>
    <p:sldLayoutId id="2147484563" r:id="rId13"/>
    <p:sldLayoutId id="2147484564" r:id="rId14"/>
    <p:sldLayoutId id="2147484565" r:id="rId15"/>
    <p:sldLayoutId id="2147484566" r:id="rId16"/>
    <p:sldLayoutId id="2147484567" r:id="rId17"/>
    <p:sldLayoutId id="2147484568" r:id="rId18"/>
    <p:sldLayoutId id="2147484569" r:id="rId19"/>
    <p:sldLayoutId id="2147484570" r:id="rId20"/>
    <p:sldLayoutId id="2147484571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2400" b="0" i="0" kern="1200" dirty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itchFamily="2" charset="0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Arial" panose="020B0604020202020204" pitchFamily="34" charset="0"/>
        <a:buChar char="-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itchFamily="2" charset="0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100000"/>
        <a:buFont typeface="Courier New" panose="02070309020205020404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itchFamily="2" charset="0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itchFamily="2" charset="0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Wingdings" panose="05000000000000000000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 txBox="1">
            <a:spLocks/>
          </p:cNvSpPr>
          <p:nvPr/>
        </p:nvSpPr>
        <p:spPr>
          <a:xfrm>
            <a:off x="367653" y="6439175"/>
            <a:ext cx="1838240" cy="31388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ECLERXDIGITAL.COM</a:t>
            </a:r>
          </a:p>
        </p:txBody>
      </p:sp>
      <p:sp>
        <p:nvSpPr>
          <p:cNvPr id="23" name="Date Placeholder 3"/>
          <p:cNvSpPr txBox="1">
            <a:spLocks/>
          </p:cNvSpPr>
          <p:nvPr/>
        </p:nvSpPr>
        <p:spPr>
          <a:xfrm>
            <a:off x="6901476" y="6470703"/>
            <a:ext cx="2743915" cy="26161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defPPr>
              <a:defRPr lang="en-US"/>
            </a:defPPr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Roboto" charset="0"/>
                <a:cs typeface="Arial" panose="020B0604020202020204" pitchFamily="34" charset="0"/>
              </a:rPr>
              <a:t>CONFIDENTIAL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838D7-96BC-654E-9B6D-4E285C550B22}"/>
              </a:ext>
            </a:extLst>
          </p:cNvPr>
          <p:cNvSpPr txBox="1"/>
          <p:nvPr userDrawn="1"/>
        </p:nvSpPr>
        <p:spPr>
          <a:xfrm>
            <a:off x="369070" y="6432969"/>
            <a:ext cx="372218" cy="276999"/>
          </a:xfrm>
          <a:prstGeom prst="rect">
            <a:avLst/>
          </a:prstGeom>
          <a:solidFill>
            <a:srgbClr val="019DDE"/>
          </a:solidFill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8B5AF-9E1F-4B6F-BFCC-CCB7C34737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FCBD7E-ED83-7B4E-8E5C-2D61D133451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208" y="6376819"/>
            <a:ext cx="1492512" cy="37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2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5" r:id="rId1"/>
    <p:sldLayoutId id="2147484586" r:id="rId2"/>
    <p:sldLayoutId id="2147484587" r:id="rId3"/>
    <p:sldLayoutId id="2147484589" r:id="rId4"/>
    <p:sldLayoutId id="2147484590" r:id="rId5"/>
    <p:sldLayoutId id="2147484591" r:id="rId6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2400" b="0" i="0" kern="1200" dirty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itchFamily="2" charset="0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Arial" panose="020B0604020202020204" pitchFamily="34" charset="0"/>
        <a:buChar char="-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itchFamily="2" charset="0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100000"/>
        <a:buFont typeface="Courier New" panose="02070309020205020404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itchFamily="2" charset="0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itchFamily="2" charset="0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Wingdings" panose="05000000000000000000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99664" cy="70289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759" y="139081"/>
            <a:ext cx="8816560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758" y="981801"/>
            <a:ext cx="11559761" cy="178510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535301" y="6423498"/>
            <a:ext cx="372218" cy="276999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8B5AF-9E1F-4B6F-BFCC-CCB7C34737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423" y="277635"/>
            <a:ext cx="1430892" cy="28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0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3" r:id="rId1"/>
    <p:sldLayoutId id="2147484594" r:id="rId2"/>
    <p:sldLayoutId id="2147484595" r:id="rId3"/>
    <p:sldLayoutId id="2147484596" r:id="rId4"/>
    <p:sldLayoutId id="2147484597" r:id="rId5"/>
    <p:sldLayoutId id="2147484598" r:id="rId6"/>
    <p:sldLayoutId id="2147484599" r:id="rId7"/>
    <p:sldLayoutId id="2147484600" r:id="rId8"/>
    <p:sldLayoutId id="2147484601" r:id="rId9"/>
    <p:sldLayoutId id="2147484602" r:id="rId10"/>
    <p:sldLayoutId id="2147484603" r:id="rId11"/>
    <p:sldLayoutId id="2147484604" r:id="rId12"/>
    <p:sldLayoutId id="2147484605" r:id="rId13"/>
    <p:sldLayoutId id="2147484606" r:id="rId14"/>
    <p:sldLayoutId id="2147484607" r:id="rId15"/>
    <p:sldLayoutId id="2147484608" r:id="rId16"/>
    <p:sldLayoutId id="2147484609" r:id="rId17"/>
    <p:sldLayoutId id="2147484610" r:id="rId18"/>
    <p:sldLayoutId id="2147484611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i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itchFamily="2" charset="0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Calibri" panose="020F050202020403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itchFamily="2" charset="0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itchFamily="2" charset="0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Calibri" panose="020F0502020204030204" pitchFamily="34" charset="0"/>
        <a:buChar char="-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itchFamily="2" charset="0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Roboto" pitchFamily="2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Background &amp; Objectives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77800" y="1193799"/>
            <a:ext cx="11737689" cy="47625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42863" tIns="21431" rIns="42863" bIns="21431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52900" y="1206500"/>
            <a:ext cx="0" cy="4752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178800" y="1206500"/>
            <a:ext cx="0" cy="4752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719996" y="970280"/>
            <a:ext cx="2857692" cy="375919"/>
          </a:xfrm>
          <a:prstGeom prst="rect">
            <a:avLst/>
          </a:prstGeom>
          <a:gradFill>
            <a:gsLst>
              <a:gs pos="0">
                <a:srgbClr val="009CDE"/>
              </a:gs>
              <a:gs pos="71000">
                <a:schemeClr val="tx2">
                  <a:lumMod val="50000"/>
                </a:schemeClr>
              </a:gs>
            </a:gsLst>
            <a:lin ang="48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IN" sz="1300" b="1" dirty="0" smtClean="0">
                <a:solidFill>
                  <a:schemeClr val="bg1"/>
                </a:solidFill>
              </a:rPr>
              <a:t>BACKGROUND &amp; OBJECTIVES</a:t>
            </a:r>
            <a:endParaRPr lang="en-IN" sz="13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717954" y="970280"/>
            <a:ext cx="2857692" cy="375919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IN" sz="1300" b="1" dirty="0" smtClean="0">
                <a:solidFill>
                  <a:schemeClr val="bg1"/>
                </a:solidFill>
              </a:rPr>
              <a:t>BUSINESS OUTCOMES</a:t>
            </a:r>
            <a:endParaRPr lang="en-IN" sz="13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8624649" y="970280"/>
            <a:ext cx="2857692" cy="375919"/>
          </a:xfrm>
          <a:prstGeom prst="rect">
            <a:avLst/>
          </a:prstGeom>
          <a:gradFill>
            <a:gsLst>
              <a:gs pos="27000">
                <a:srgbClr val="00B050"/>
              </a:gs>
              <a:gs pos="99000">
                <a:srgbClr val="9DC83B"/>
              </a:gs>
            </a:gsLst>
            <a:lin ang="16200000" scaled="0"/>
          </a:gradFill>
          <a:ln>
            <a:noFill/>
          </a:ln>
          <a:effectLst>
            <a:outerShdw blurRad="190500" dist="152400" dir="2700000" algn="tl" rotWithShape="0">
              <a:prstClr val="black">
                <a:alpha val="14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1218987"/>
            <a:r>
              <a:rPr lang="en-IN" sz="1300" b="1" kern="0" dirty="0" smtClean="0">
                <a:solidFill>
                  <a:schemeClr val="bg1"/>
                </a:solidFill>
              </a:rPr>
              <a:t>ANALYTICS OUTCOMES</a:t>
            </a:r>
            <a:endParaRPr lang="en-IN" sz="1300" b="1" kern="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8735" y="1479898"/>
            <a:ext cx="37668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ABC’s </a:t>
            </a:r>
            <a:r>
              <a:rPr lang="en-IN" sz="1200" b="1" dirty="0" smtClean="0"/>
              <a:t>email marketing team</a:t>
            </a:r>
            <a:r>
              <a:rPr lang="en-I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needs to be enabled with data, insights &amp; recommendations   to improve </a:t>
            </a:r>
            <a:r>
              <a:rPr lang="en-IN" sz="1200" b="1" dirty="0" smtClean="0"/>
              <a:t>email opt-ins to purchase conversions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active base volume of email </a:t>
            </a:r>
            <a:r>
              <a:rPr lang="en-I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opt-in </a:t>
            </a:r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customers is stagnant around </a:t>
            </a:r>
            <a:r>
              <a:rPr lang="en-I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2.5 </a:t>
            </a:r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Million and could be optimized </a:t>
            </a:r>
            <a:r>
              <a:rPr lang="en-I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further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en-IN" sz="1200" b="1" dirty="0" smtClean="0"/>
              <a:t>behaviour of net new opt ins </a:t>
            </a:r>
            <a:r>
              <a:rPr lang="en-I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needs to be deep dived into for identifying insights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IN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Deep dive into trends, drivers and optimization areas </a:t>
            </a:r>
            <a:r>
              <a:rPr lang="en-I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will</a:t>
            </a:r>
            <a:r>
              <a:rPr lang="en-I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N" sz="1200" b="1" dirty="0" smtClean="0"/>
              <a:t>enable identification of potential actions</a:t>
            </a:r>
            <a:r>
              <a:rPr lang="en-I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enhance </a:t>
            </a:r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purchase </a:t>
            </a:r>
            <a:r>
              <a:rPr lang="en-I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conversions </a:t>
            </a:r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email </a:t>
            </a:r>
            <a:r>
              <a:rPr lang="en-I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opt-ins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Striped Right Arrow 21"/>
          <p:cNvSpPr/>
          <p:nvPr/>
        </p:nvSpPr>
        <p:spPr bwMode="auto">
          <a:xfrm rot="5400000">
            <a:off x="1976226" y="4672783"/>
            <a:ext cx="400601" cy="240815"/>
          </a:xfrm>
          <a:prstGeom prst="striped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0A5883"/>
            </a:solidFill>
          </a:ln>
        </p:spPr>
        <p:txBody>
          <a:bodyPr vert="horz" wrap="square" lIns="42863" tIns="21431" rIns="42863" bIns="21431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547129" y="5062339"/>
            <a:ext cx="3301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Analyze Email KPIs &amp;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Analyze Email Engagement post opt-in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Analyze Purchase Behavior post opt-in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4079" y="5708100"/>
            <a:ext cx="2863609" cy="465051"/>
          </a:xfrm>
          <a:prstGeom prst="rect">
            <a:avLst/>
          </a:prstGeom>
          <a:gradFill>
            <a:gsLst>
              <a:gs pos="0">
                <a:srgbClr val="009CDE"/>
              </a:gs>
              <a:gs pos="71000">
                <a:schemeClr val="tx2">
                  <a:lumMod val="50000"/>
                </a:schemeClr>
              </a:gs>
            </a:gsLst>
            <a:lin ang="48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IN" sz="1300" b="1" dirty="0" smtClean="0">
                <a:solidFill>
                  <a:schemeClr val="bg1"/>
                </a:solidFill>
              </a:rPr>
              <a:t>Email Performance</a:t>
            </a:r>
          </a:p>
          <a:p>
            <a:pPr algn="ctr" defTabSz="685777"/>
            <a:r>
              <a:rPr lang="en-IN" sz="1300" b="1" dirty="0" smtClean="0">
                <a:solidFill>
                  <a:schemeClr val="bg1"/>
                </a:solidFill>
              </a:rPr>
              <a:t> Improvement</a:t>
            </a:r>
            <a:endParaRPr lang="en-IN" sz="1300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712037" y="5708099"/>
            <a:ext cx="2869525" cy="465051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IN" sz="1300" b="1" dirty="0" smtClean="0">
                <a:solidFill>
                  <a:schemeClr val="bg1"/>
                </a:solidFill>
              </a:rPr>
              <a:t>Insights &amp; recommendations </a:t>
            </a:r>
          </a:p>
          <a:p>
            <a:pPr algn="ctr" defTabSz="685777"/>
            <a:r>
              <a:rPr lang="en-IN" sz="1300" b="1" dirty="0" smtClean="0">
                <a:solidFill>
                  <a:schemeClr val="bg1"/>
                </a:solidFill>
              </a:rPr>
              <a:t>to drive performance</a:t>
            </a:r>
            <a:endParaRPr lang="en-IN" sz="13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8624650" y="5723775"/>
            <a:ext cx="2857692" cy="465051"/>
          </a:xfrm>
          <a:prstGeom prst="rect">
            <a:avLst/>
          </a:prstGeom>
          <a:gradFill>
            <a:gsLst>
              <a:gs pos="27000">
                <a:srgbClr val="00B050"/>
              </a:gs>
              <a:gs pos="99000">
                <a:srgbClr val="9DC83B"/>
              </a:gs>
            </a:gsLst>
            <a:lin ang="16200000" scaled="0"/>
          </a:gradFill>
          <a:ln>
            <a:noFill/>
          </a:ln>
          <a:effectLst>
            <a:outerShdw blurRad="190500" dist="152400" dir="2700000" algn="tl" rotWithShape="0">
              <a:prstClr val="black">
                <a:alpha val="14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1218987"/>
            <a:r>
              <a:rPr lang="en-IN" sz="1300" b="1" kern="0" dirty="0">
                <a:solidFill>
                  <a:schemeClr val="bg1"/>
                </a:solidFill>
              </a:rPr>
              <a:t>Email Performance </a:t>
            </a:r>
          </a:p>
          <a:p>
            <a:pPr algn="ctr" defTabSz="1218987"/>
            <a:r>
              <a:rPr lang="en-IN" sz="1300" b="1" kern="0" dirty="0">
                <a:solidFill>
                  <a:schemeClr val="bg1"/>
                </a:solidFill>
              </a:rPr>
              <a:t>Analytics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247612" y="1647270"/>
            <a:ext cx="2328034" cy="61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42863" tIns="21431" rIns="42863" bIns="21431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IN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4717954" y="1647270"/>
            <a:ext cx="529658" cy="612000"/>
          </a:xfrm>
          <a:prstGeom prst="rect">
            <a:avLst/>
          </a:prstGeom>
          <a:solidFill>
            <a:schemeClr val="bg1"/>
          </a:solidFill>
          <a:ln w="12700">
            <a:solidFill>
              <a:srgbClr val="00B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42578" y="1735137"/>
            <a:ext cx="193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Drive higher email opt-ins </a:t>
            </a:r>
          </a:p>
          <a:p>
            <a:r>
              <a:rPr lang="en-I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&amp; email success KPIs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247612" y="4502684"/>
            <a:ext cx="2328034" cy="7855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42863" tIns="21431" rIns="42863" bIns="21431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5380936" y="4502684"/>
            <a:ext cx="20866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Optimize purchase behavior through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opt-in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emails 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(frequency, order value, 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life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 value, cross sell etc)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704026" y="4502684"/>
            <a:ext cx="543586" cy="774813"/>
          </a:xfrm>
          <a:prstGeom prst="rect">
            <a:avLst/>
          </a:prstGeom>
          <a:solidFill>
            <a:schemeClr val="bg1"/>
          </a:solidFill>
          <a:ln w="12700">
            <a:solidFill>
              <a:srgbClr val="00B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247612" y="2613186"/>
            <a:ext cx="2328034" cy="61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42863" tIns="21431" rIns="42863" bIns="21431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IN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4717954" y="2613186"/>
            <a:ext cx="529658" cy="612000"/>
          </a:xfrm>
          <a:prstGeom prst="rect">
            <a:avLst/>
          </a:prstGeom>
          <a:solidFill>
            <a:schemeClr val="bg1"/>
          </a:solidFill>
          <a:ln w="12700">
            <a:solidFill>
              <a:srgbClr val="00B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42578" y="2701053"/>
            <a:ext cx="193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Drive higher engagement through email opt-ins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247612" y="3531362"/>
            <a:ext cx="2328034" cy="61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42863" tIns="21431" rIns="42863" bIns="21431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IN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717954" y="3531362"/>
            <a:ext cx="529658" cy="612000"/>
          </a:xfrm>
          <a:prstGeom prst="rect">
            <a:avLst/>
          </a:prstGeom>
          <a:solidFill>
            <a:schemeClr val="bg1"/>
          </a:solidFill>
          <a:ln w="12700">
            <a:solidFill>
              <a:srgbClr val="00B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42578" y="3517629"/>
            <a:ext cx="213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Drive incremental purchase conversion through email </a:t>
            </a:r>
          </a:p>
          <a:p>
            <a:r>
              <a:rPr lang="en-I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opt-ins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0" t="20371" r="19074" b="19815"/>
          <a:stretch/>
        </p:blipFill>
        <p:spPr>
          <a:xfrm>
            <a:off x="4850845" y="1802987"/>
            <a:ext cx="299335" cy="292100"/>
          </a:xfrm>
          <a:prstGeom prst="rect">
            <a:avLst/>
          </a:prstGeom>
        </p:spPr>
      </p:pic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141AA12-D288-FE4D-A333-DA20D1AA9C54}"/>
              </a:ext>
            </a:extLst>
          </p:cNvPr>
          <p:cNvSpPr/>
          <p:nvPr/>
        </p:nvSpPr>
        <p:spPr bwMode="auto">
          <a:xfrm rot="10800000" flipH="1" flipV="1">
            <a:off x="8404229" y="1996460"/>
            <a:ext cx="3419472" cy="3150488"/>
          </a:xfrm>
          <a:prstGeom prst="roundRect">
            <a:avLst/>
          </a:prstGeom>
          <a:noFill/>
          <a:ln>
            <a:noFill/>
          </a:ln>
          <a:effectLst/>
          <a:extLst/>
        </p:spPr>
        <p:txBody>
          <a:bodyPr vert="horz" wrap="square" lIns="42863" tIns="21431" rIns="42863" bIns="21431" numCol="1" rtlCol="0" anchor="ctr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 smtClean="0"/>
              <a:t>Data and KPIs Strategy: </a:t>
            </a:r>
            <a:r>
              <a:rPr lang="en-I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Standardised </a:t>
            </a:r>
            <a:r>
              <a:rPr lang="en-IN" sz="1200" dirty="0" smtClean="0"/>
              <a:t>measurement framework </a:t>
            </a:r>
            <a:r>
              <a:rPr lang="en-I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using optimal data and metrics</a:t>
            </a:r>
          </a:p>
          <a:p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 smtClean="0"/>
              <a:t>Purchase </a:t>
            </a:r>
            <a:r>
              <a:rPr lang="en-IN" sz="1200" b="1" dirty="0"/>
              <a:t>Behaviour Insights :  </a:t>
            </a:r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Identify behavioural patterns that can be leveraged to drive email optimization and personalization – </a:t>
            </a:r>
            <a:endParaRPr lang="en-IN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Email engagement patterns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 </a:t>
            </a:r>
            <a:r>
              <a:rPr lang="en-IN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Segments, </a:t>
            </a:r>
            <a:endParaRPr lang="en-IN" sz="12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RFM</a:t>
            </a:r>
            <a:r>
              <a:rPr lang="en-IN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endParaRPr lang="en-IN" sz="12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Trends</a:t>
            </a:r>
            <a:r>
              <a:rPr lang="en-IN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endParaRPr lang="en-IN" sz="12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Purchase</a:t>
            </a:r>
            <a:r>
              <a:rPr lang="en-IN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Cycle Patterns, </a:t>
            </a:r>
            <a:endParaRPr lang="en-IN" sz="12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 </a:t>
            </a:r>
            <a:r>
              <a:rPr lang="en-IN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Mix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 drivers </a:t>
            </a:r>
            <a:endParaRPr lang="en-IN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/>
              <a:t>Performance Classification: </a:t>
            </a:r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Buckets of </a:t>
            </a:r>
            <a:r>
              <a:rPr lang="en-IN" sz="1200" dirty="0"/>
              <a:t>good and below par performance </a:t>
            </a:r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across </a:t>
            </a:r>
            <a:r>
              <a:rPr lang="en-I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segments</a:t>
            </a:r>
            <a:endParaRPr lang="en-IN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 smtClean="0"/>
              <a:t>Test Use Cases: </a:t>
            </a:r>
            <a:r>
              <a:rPr lang="en-I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Prioritized list of </a:t>
            </a:r>
            <a:r>
              <a:rPr lang="en-IN" sz="1200" dirty="0" smtClean="0"/>
              <a:t>optimization areas </a:t>
            </a:r>
            <a:r>
              <a:rPr lang="en-I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based on insights, patterns and trends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6" t="14445" r="15926" b="14259"/>
          <a:stretch/>
        </p:blipFill>
        <p:spPr>
          <a:xfrm>
            <a:off x="4824395" y="2755788"/>
            <a:ext cx="331775" cy="34710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18332" r="25185" b="17593"/>
          <a:stretch/>
        </p:blipFill>
        <p:spPr>
          <a:xfrm>
            <a:off x="4838701" y="3682248"/>
            <a:ext cx="284426" cy="367207"/>
          </a:xfrm>
          <a:prstGeom prst="rect">
            <a:avLst/>
          </a:prstGeom>
        </p:spPr>
      </p:pic>
      <p:sp>
        <p:nvSpPr>
          <p:cNvPr id="50" name="Freeform 19">
            <a:extLst>
              <a:ext uri="{FF2B5EF4-FFF2-40B4-BE49-F238E27FC236}">
                <a16:creationId xmlns:a16="http://schemas.microsoft.com/office/drawing/2014/main" id="{A71C14F7-E467-E34F-93F8-2623E67919E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40471" y="4734729"/>
            <a:ext cx="305350" cy="305350"/>
          </a:xfrm>
          <a:custGeom>
            <a:avLst/>
            <a:gdLst>
              <a:gd name="T0" fmla="*/ 6827 w 6827"/>
              <a:gd name="T1" fmla="*/ 6400 h 6826"/>
              <a:gd name="T2" fmla="*/ 6827 w 6827"/>
              <a:gd name="T3" fmla="*/ 6826 h 6826"/>
              <a:gd name="T4" fmla="*/ 0 w 6827"/>
              <a:gd name="T5" fmla="*/ 6826 h 6826"/>
              <a:gd name="T6" fmla="*/ 0 w 6827"/>
              <a:gd name="T7" fmla="*/ 0 h 6826"/>
              <a:gd name="T8" fmla="*/ 853 w 6827"/>
              <a:gd name="T9" fmla="*/ 0 h 6826"/>
              <a:gd name="T10" fmla="*/ 853 w 6827"/>
              <a:gd name="T11" fmla="*/ 426 h 6826"/>
              <a:gd name="T12" fmla="*/ 427 w 6827"/>
              <a:gd name="T13" fmla="*/ 426 h 6826"/>
              <a:gd name="T14" fmla="*/ 427 w 6827"/>
              <a:gd name="T15" fmla="*/ 1280 h 6826"/>
              <a:gd name="T16" fmla="*/ 853 w 6827"/>
              <a:gd name="T17" fmla="*/ 1280 h 6826"/>
              <a:gd name="T18" fmla="*/ 853 w 6827"/>
              <a:gd name="T19" fmla="*/ 1706 h 6826"/>
              <a:gd name="T20" fmla="*/ 427 w 6827"/>
              <a:gd name="T21" fmla="*/ 1706 h 6826"/>
              <a:gd name="T22" fmla="*/ 427 w 6827"/>
              <a:gd name="T23" fmla="*/ 2560 h 6826"/>
              <a:gd name="T24" fmla="*/ 853 w 6827"/>
              <a:gd name="T25" fmla="*/ 2560 h 6826"/>
              <a:gd name="T26" fmla="*/ 853 w 6827"/>
              <a:gd name="T27" fmla="*/ 2986 h 6826"/>
              <a:gd name="T28" fmla="*/ 427 w 6827"/>
              <a:gd name="T29" fmla="*/ 2986 h 6826"/>
              <a:gd name="T30" fmla="*/ 427 w 6827"/>
              <a:gd name="T31" fmla="*/ 3840 h 6826"/>
              <a:gd name="T32" fmla="*/ 853 w 6827"/>
              <a:gd name="T33" fmla="*/ 3840 h 6826"/>
              <a:gd name="T34" fmla="*/ 853 w 6827"/>
              <a:gd name="T35" fmla="*/ 4266 h 6826"/>
              <a:gd name="T36" fmla="*/ 427 w 6827"/>
              <a:gd name="T37" fmla="*/ 4266 h 6826"/>
              <a:gd name="T38" fmla="*/ 427 w 6827"/>
              <a:gd name="T39" fmla="*/ 5120 h 6826"/>
              <a:gd name="T40" fmla="*/ 853 w 6827"/>
              <a:gd name="T41" fmla="*/ 5120 h 6826"/>
              <a:gd name="T42" fmla="*/ 853 w 6827"/>
              <a:gd name="T43" fmla="*/ 5546 h 6826"/>
              <a:gd name="T44" fmla="*/ 427 w 6827"/>
              <a:gd name="T45" fmla="*/ 5546 h 6826"/>
              <a:gd name="T46" fmla="*/ 427 w 6827"/>
              <a:gd name="T47" fmla="*/ 6400 h 6826"/>
              <a:gd name="T48" fmla="*/ 6827 w 6827"/>
              <a:gd name="T49" fmla="*/ 6400 h 6826"/>
              <a:gd name="T50" fmla="*/ 1920 w 6827"/>
              <a:gd name="T51" fmla="*/ 5546 h 6826"/>
              <a:gd name="T52" fmla="*/ 2560 w 6827"/>
              <a:gd name="T53" fmla="*/ 4906 h 6826"/>
              <a:gd name="T54" fmla="*/ 2441 w 6827"/>
              <a:gd name="T55" fmla="*/ 4536 h 6826"/>
              <a:gd name="T56" fmla="*/ 3257 w 6827"/>
              <a:gd name="T57" fmla="*/ 3721 h 6826"/>
              <a:gd name="T58" fmla="*/ 3627 w 6827"/>
              <a:gd name="T59" fmla="*/ 3840 h 6826"/>
              <a:gd name="T60" fmla="*/ 4074 w 6827"/>
              <a:gd name="T61" fmla="*/ 3656 h 6826"/>
              <a:gd name="T62" fmla="*/ 4777 w 6827"/>
              <a:gd name="T63" fmla="*/ 4168 h 6826"/>
              <a:gd name="T64" fmla="*/ 4693 w 6827"/>
              <a:gd name="T65" fmla="*/ 4480 h 6826"/>
              <a:gd name="T66" fmla="*/ 5333 w 6827"/>
              <a:gd name="T67" fmla="*/ 5120 h 6826"/>
              <a:gd name="T68" fmla="*/ 5973 w 6827"/>
              <a:gd name="T69" fmla="*/ 4480 h 6826"/>
              <a:gd name="T70" fmla="*/ 5637 w 6827"/>
              <a:gd name="T71" fmla="*/ 3919 h 6826"/>
              <a:gd name="T72" fmla="*/ 6280 w 6827"/>
              <a:gd name="T73" fmla="*/ 1346 h 6826"/>
              <a:gd name="T74" fmla="*/ 6693 w 6827"/>
              <a:gd name="T75" fmla="*/ 1449 h 6826"/>
              <a:gd name="T76" fmla="*/ 6400 w 6827"/>
              <a:gd name="T77" fmla="*/ 426 h 6826"/>
              <a:gd name="T78" fmla="*/ 5660 w 6827"/>
              <a:gd name="T79" fmla="*/ 1191 h 6826"/>
              <a:gd name="T80" fmla="*/ 6073 w 6827"/>
              <a:gd name="T81" fmla="*/ 1294 h 6826"/>
              <a:gd name="T82" fmla="*/ 5434 w 6827"/>
              <a:gd name="T83" fmla="*/ 3850 h 6826"/>
              <a:gd name="T84" fmla="*/ 5333 w 6827"/>
              <a:gd name="T85" fmla="*/ 3840 h 6826"/>
              <a:gd name="T86" fmla="*/ 4911 w 6827"/>
              <a:gd name="T87" fmla="*/ 4002 h 6826"/>
              <a:gd name="T88" fmla="*/ 4198 w 6827"/>
              <a:gd name="T89" fmla="*/ 3483 h 6826"/>
              <a:gd name="T90" fmla="*/ 4267 w 6827"/>
              <a:gd name="T91" fmla="*/ 3200 h 6826"/>
              <a:gd name="T92" fmla="*/ 3627 w 6827"/>
              <a:gd name="T93" fmla="*/ 2560 h 6826"/>
              <a:gd name="T94" fmla="*/ 2987 w 6827"/>
              <a:gd name="T95" fmla="*/ 3200 h 6826"/>
              <a:gd name="T96" fmla="*/ 3106 w 6827"/>
              <a:gd name="T97" fmla="*/ 3570 h 6826"/>
              <a:gd name="T98" fmla="*/ 2290 w 6827"/>
              <a:gd name="T99" fmla="*/ 4386 h 6826"/>
              <a:gd name="T100" fmla="*/ 1920 w 6827"/>
              <a:gd name="T101" fmla="*/ 4266 h 6826"/>
              <a:gd name="T102" fmla="*/ 1280 w 6827"/>
              <a:gd name="T103" fmla="*/ 4906 h 6826"/>
              <a:gd name="T104" fmla="*/ 1920 w 6827"/>
              <a:gd name="T105" fmla="*/ 5546 h 6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827" h="6826">
                <a:moveTo>
                  <a:pt x="6827" y="6400"/>
                </a:moveTo>
                <a:lnTo>
                  <a:pt x="6827" y="6826"/>
                </a:lnTo>
                <a:lnTo>
                  <a:pt x="0" y="6826"/>
                </a:lnTo>
                <a:lnTo>
                  <a:pt x="0" y="0"/>
                </a:lnTo>
                <a:lnTo>
                  <a:pt x="853" y="0"/>
                </a:lnTo>
                <a:lnTo>
                  <a:pt x="853" y="426"/>
                </a:lnTo>
                <a:lnTo>
                  <a:pt x="427" y="426"/>
                </a:lnTo>
                <a:lnTo>
                  <a:pt x="427" y="1280"/>
                </a:lnTo>
                <a:lnTo>
                  <a:pt x="853" y="1280"/>
                </a:lnTo>
                <a:lnTo>
                  <a:pt x="853" y="1706"/>
                </a:lnTo>
                <a:lnTo>
                  <a:pt x="427" y="1706"/>
                </a:lnTo>
                <a:lnTo>
                  <a:pt x="427" y="2560"/>
                </a:lnTo>
                <a:lnTo>
                  <a:pt x="853" y="2560"/>
                </a:lnTo>
                <a:lnTo>
                  <a:pt x="853" y="2986"/>
                </a:lnTo>
                <a:lnTo>
                  <a:pt x="427" y="2986"/>
                </a:lnTo>
                <a:lnTo>
                  <a:pt x="427" y="3840"/>
                </a:lnTo>
                <a:lnTo>
                  <a:pt x="853" y="3840"/>
                </a:lnTo>
                <a:lnTo>
                  <a:pt x="853" y="4266"/>
                </a:lnTo>
                <a:lnTo>
                  <a:pt x="427" y="4266"/>
                </a:lnTo>
                <a:lnTo>
                  <a:pt x="427" y="5120"/>
                </a:lnTo>
                <a:lnTo>
                  <a:pt x="853" y="5120"/>
                </a:lnTo>
                <a:lnTo>
                  <a:pt x="853" y="5546"/>
                </a:lnTo>
                <a:lnTo>
                  <a:pt x="427" y="5546"/>
                </a:lnTo>
                <a:lnTo>
                  <a:pt x="427" y="6400"/>
                </a:lnTo>
                <a:lnTo>
                  <a:pt x="6827" y="6400"/>
                </a:lnTo>
                <a:close/>
                <a:moveTo>
                  <a:pt x="1920" y="5546"/>
                </a:moveTo>
                <a:cubicBezTo>
                  <a:pt x="2273" y="5546"/>
                  <a:pt x="2560" y="5260"/>
                  <a:pt x="2560" y="4906"/>
                </a:cubicBezTo>
                <a:cubicBezTo>
                  <a:pt x="2560" y="4768"/>
                  <a:pt x="2515" y="4641"/>
                  <a:pt x="2441" y="4536"/>
                </a:cubicBezTo>
                <a:lnTo>
                  <a:pt x="3257" y="3721"/>
                </a:lnTo>
                <a:cubicBezTo>
                  <a:pt x="3361" y="3795"/>
                  <a:pt x="3489" y="3840"/>
                  <a:pt x="3627" y="3840"/>
                </a:cubicBezTo>
                <a:cubicBezTo>
                  <a:pt x="3801" y="3840"/>
                  <a:pt x="3958" y="3770"/>
                  <a:pt x="4074" y="3656"/>
                </a:cubicBezTo>
                <a:lnTo>
                  <a:pt x="4777" y="4168"/>
                </a:lnTo>
                <a:cubicBezTo>
                  <a:pt x="4725" y="4261"/>
                  <a:pt x="4693" y="4366"/>
                  <a:pt x="4693" y="4480"/>
                </a:cubicBezTo>
                <a:cubicBezTo>
                  <a:pt x="4693" y="4833"/>
                  <a:pt x="4980" y="5120"/>
                  <a:pt x="5333" y="5120"/>
                </a:cubicBezTo>
                <a:cubicBezTo>
                  <a:pt x="5687" y="5120"/>
                  <a:pt x="5973" y="4833"/>
                  <a:pt x="5973" y="4480"/>
                </a:cubicBezTo>
                <a:cubicBezTo>
                  <a:pt x="5973" y="4237"/>
                  <a:pt x="5836" y="4028"/>
                  <a:pt x="5637" y="3919"/>
                </a:cubicBezTo>
                <a:lnTo>
                  <a:pt x="6280" y="1346"/>
                </a:lnTo>
                <a:lnTo>
                  <a:pt x="6693" y="1449"/>
                </a:lnTo>
                <a:lnTo>
                  <a:pt x="6400" y="426"/>
                </a:lnTo>
                <a:lnTo>
                  <a:pt x="5660" y="1191"/>
                </a:lnTo>
                <a:lnTo>
                  <a:pt x="6073" y="1294"/>
                </a:lnTo>
                <a:lnTo>
                  <a:pt x="5434" y="3850"/>
                </a:lnTo>
                <a:cubicBezTo>
                  <a:pt x="5401" y="3845"/>
                  <a:pt x="5368" y="3840"/>
                  <a:pt x="5333" y="3840"/>
                </a:cubicBezTo>
                <a:cubicBezTo>
                  <a:pt x="5171" y="3840"/>
                  <a:pt x="5024" y="3902"/>
                  <a:pt x="4911" y="4002"/>
                </a:cubicBezTo>
                <a:lnTo>
                  <a:pt x="4198" y="3483"/>
                </a:lnTo>
                <a:cubicBezTo>
                  <a:pt x="4240" y="3397"/>
                  <a:pt x="4267" y="3302"/>
                  <a:pt x="4267" y="3200"/>
                </a:cubicBezTo>
                <a:cubicBezTo>
                  <a:pt x="4267" y="2846"/>
                  <a:pt x="3980" y="2560"/>
                  <a:pt x="3627" y="2560"/>
                </a:cubicBezTo>
                <a:cubicBezTo>
                  <a:pt x="3273" y="2560"/>
                  <a:pt x="2987" y="2846"/>
                  <a:pt x="2987" y="3200"/>
                </a:cubicBezTo>
                <a:cubicBezTo>
                  <a:pt x="2987" y="3338"/>
                  <a:pt x="3031" y="3465"/>
                  <a:pt x="3106" y="3570"/>
                </a:cubicBezTo>
                <a:lnTo>
                  <a:pt x="2290" y="4386"/>
                </a:lnTo>
                <a:cubicBezTo>
                  <a:pt x="2185" y="4311"/>
                  <a:pt x="2058" y="4266"/>
                  <a:pt x="1920" y="4266"/>
                </a:cubicBezTo>
                <a:cubicBezTo>
                  <a:pt x="1566" y="4266"/>
                  <a:pt x="1280" y="4553"/>
                  <a:pt x="1280" y="4906"/>
                </a:cubicBezTo>
                <a:cubicBezTo>
                  <a:pt x="1280" y="5260"/>
                  <a:pt x="1566" y="5546"/>
                  <a:pt x="1920" y="5546"/>
                </a:cubicBezTo>
                <a:close/>
              </a:path>
            </a:pathLst>
          </a:custGeom>
          <a:solidFill>
            <a:srgbClr val="36D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8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eClerxDigital-Template-Widescreen">
  <a:themeElements>
    <a:clrScheme name="Digital">
      <a:dk1>
        <a:sysClr val="windowText" lastClr="000000"/>
      </a:dk1>
      <a:lt1>
        <a:sysClr val="window" lastClr="FFFFFF"/>
      </a:lt1>
      <a:dk2>
        <a:srgbClr val="1C75BC"/>
      </a:dk2>
      <a:lt2>
        <a:srgbClr val="A1C7E5"/>
      </a:lt2>
      <a:accent1>
        <a:srgbClr val="F7941D"/>
      </a:accent1>
      <a:accent2>
        <a:srgbClr val="9DC83B"/>
      </a:accent2>
      <a:accent3>
        <a:srgbClr val="7F3F98"/>
      </a:accent3>
      <a:accent4>
        <a:srgbClr val="4592CA"/>
      </a:accent4>
      <a:accent5>
        <a:srgbClr val="1B5574"/>
      </a:accent5>
      <a:accent6>
        <a:srgbClr val="B4AC98"/>
      </a:accent6>
      <a:hlink>
        <a:srgbClr val="7F3F98"/>
      </a:hlink>
      <a:folHlink>
        <a:srgbClr val="B4AC98"/>
      </a:folHlink>
    </a:clrScheme>
    <a:fontScheme name="Digital">
      <a:majorFont>
        <a:latin typeface="Gill Sans MT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tx2"/>
        </a:solidFill>
        <a:ln>
          <a:noFill/>
        </a:ln>
      </a:spPr>
      <a:bodyPr vert="horz" wrap="square" lIns="42863" tIns="21431" rIns="42863" bIns="21431" numCol="1" anchor="t" anchorCtr="0" compatLnSpc="1">
        <a:prstTxWarp prst="textNoShape">
          <a:avLst/>
        </a:prstTxWarp>
      </a:bodyPr>
      <a:lstStyle>
        <a:defPPr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Presentation8" id="{3D565EF7-B6DB-4D4A-BA05-86911481E06A}" vid="{F017319D-D13C-4BE7-8C2E-2EFE4429DE7F}"/>
    </a:ext>
  </a:extLst>
</a:theme>
</file>

<file path=ppt/theme/theme2.xml><?xml version="1.0" encoding="utf-8"?>
<a:theme xmlns:a="http://schemas.openxmlformats.org/drawingml/2006/main" name="eClerxDigital-Template-Widescreen">
  <a:themeElements>
    <a:clrScheme name="Digital">
      <a:dk1>
        <a:sysClr val="windowText" lastClr="000000"/>
      </a:dk1>
      <a:lt1>
        <a:sysClr val="window" lastClr="FFFFFF"/>
      </a:lt1>
      <a:dk2>
        <a:srgbClr val="1C75BC"/>
      </a:dk2>
      <a:lt2>
        <a:srgbClr val="A1C7E5"/>
      </a:lt2>
      <a:accent1>
        <a:srgbClr val="F7941D"/>
      </a:accent1>
      <a:accent2>
        <a:srgbClr val="9DC83B"/>
      </a:accent2>
      <a:accent3>
        <a:srgbClr val="7F3F98"/>
      </a:accent3>
      <a:accent4>
        <a:srgbClr val="4592CA"/>
      </a:accent4>
      <a:accent5>
        <a:srgbClr val="1B5574"/>
      </a:accent5>
      <a:accent6>
        <a:srgbClr val="B4AC98"/>
      </a:accent6>
      <a:hlink>
        <a:srgbClr val="7F3F98"/>
      </a:hlink>
      <a:folHlink>
        <a:srgbClr val="B4AC98"/>
      </a:folHlink>
    </a:clrScheme>
    <a:fontScheme name="Digital">
      <a:majorFont>
        <a:latin typeface="Gill Sans MT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tx2"/>
        </a:solidFill>
        <a:ln>
          <a:noFill/>
        </a:ln>
        <a:extLst/>
      </a:spPr>
      <a:bodyPr vert="horz" wrap="square" lIns="42863" tIns="21431" rIns="42863" bIns="21431" numCol="1" anchor="t" anchorCtr="0" compatLnSpc="1">
        <a:prstTxWarp prst="textNoShape">
          <a:avLst/>
        </a:prstTxWarp>
      </a:bodyPr>
      <a:lstStyle>
        <a:defPPr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Presentation8" id="{3D565EF7-B6DB-4D4A-BA05-86911481E06A}" vid="{F017319D-D13C-4BE7-8C2E-2EFE4429DE7F}"/>
    </a:ext>
  </a:extLst>
</a:theme>
</file>

<file path=ppt/theme/theme3.xml><?xml version="1.0" encoding="utf-8"?>
<a:theme xmlns:a="http://schemas.openxmlformats.org/drawingml/2006/main" name="3_eClerxDigital-Template-Widescreen">
  <a:themeElements>
    <a:clrScheme name="Digital">
      <a:dk1>
        <a:sysClr val="windowText" lastClr="000000"/>
      </a:dk1>
      <a:lt1>
        <a:sysClr val="window" lastClr="FFFFFF"/>
      </a:lt1>
      <a:dk2>
        <a:srgbClr val="1C75BC"/>
      </a:dk2>
      <a:lt2>
        <a:srgbClr val="A1C7E5"/>
      </a:lt2>
      <a:accent1>
        <a:srgbClr val="F7941D"/>
      </a:accent1>
      <a:accent2>
        <a:srgbClr val="9DC83B"/>
      </a:accent2>
      <a:accent3>
        <a:srgbClr val="7F3F98"/>
      </a:accent3>
      <a:accent4>
        <a:srgbClr val="4592CA"/>
      </a:accent4>
      <a:accent5>
        <a:srgbClr val="1B5574"/>
      </a:accent5>
      <a:accent6>
        <a:srgbClr val="B4AC98"/>
      </a:accent6>
      <a:hlink>
        <a:srgbClr val="7F3F98"/>
      </a:hlink>
      <a:folHlink>
        <a:srgbClr val="B4AC98"/>
      </a:folHlink>
    </a:clrScheme>
    <a:fontScheme name="Digital">
      <a:majorFont>
        <a:latin typeface="Gill Sans MT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tx2"/>
        </a:solidFill>
        <a:ln>
          <a:noFill/>
        </a:ln>
      </a:spPr>
      <a:bodyPr vert="horz" wrap="square" lIns="42863" tIns="21431" rIns="42863" bIns="21431" numCol="1" anchor="t" anchorCtr="0" compatLnSpc="1">
        <a:prstTxWarp prst="textNoShape">
          <a:avLst/>
        </a:prstTxWarp>
      </a:bodyPr>
      <a:lstStyle>
        <a:defPPr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Presentation8" id="{3D565EF7-B6DB-4D4A-BA05-86911481E06A}" vid="{F017319D-D13C-4BE7-8C2E-2EFE4429DE7F}"/>
    </a:ext>
  </a:extLst>
</a:theme>
</file>

<file path=ppt/theme/theme4.xml><?xml version="1.0" encoding="utf-8"?>
<a:theme xmlns:a="http://schemas.openxmlformats.org/drawingml/2006/main" name="2_Office Theme">
  <a:themeElements>
    <a:clrScheme name="eClerx Digital">
      <a:dk1>
        <a:sysClr val="windowText" lastClr="000000"/>
      </a:dk1>
      <a:lt1>
        <a:sysClr val="window" lastClr="FFFFFF"/>
      </a:lt1>
      <a:dk2>
        <a:srgbClr val="1C75BC"/>
      </a:dk2>
      <a:lt2>
        <a:srgbClr val="A1C7E5"/>
      </a:lt2>
      <a:accent1>
        <a:srgbClr val="F7941D"/>
      </a:accent1>
      <a:accent2>
        <a:srgbClr val="9DC83B"/>
      </a:accent2>
      <a:accent3>
        <a:srgbClr val="7F3F98"/>
      </a:accent3>
      <a:accent4>
        <a:srgbClr val="4592CA"/>
      </a:accent4>
      <a:accent5>
        <a:srgbClr val="1B5574"/>
      </a:accent5>
      <a:accent6>
        <a:srgbClr val="B4AC98"/>
      </a:accent6>
      <a:hlink>
        <a:srgbClr val="7F3F98"/>
      </a:hlink>
      <a:folHlink>
        <a:srgbClr val="B4AC98"/>
      </a:folHlink>
    </a:clrScheme>
    <a:fontScheme name="eClerx Digital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Clerx Digital_PPT Template_KM.pptx" id="{2A38FAFD-39BC-4379-ABE6-A4941552B3FD}" vid="{DDF8D671-A209-49A2-B8B0-306771C5C27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41077</TotalTime>
  <Words>234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 Unicode MS</vt:lpstr>
      <vt:lpstr>Arial</vt:lpstr>
      <vt:lpstr>Calibri</vt:lpstr>
      <vt:lpstr>Courier New</vt:lpstr>
      <vt:lpstr>Garamond</vt:lpstr>
      <vt:lpstr>Gill Sans MT</vt:lpstr>
      <vt:lpstr>Radley</vt:lpstr>
      <vt:lpstr>Roboto</vt:lpstr>
      <vt:lpstr>Wingdings</vt:lpstr>
      <vt:lpstr>5_eClerxDigital-Template-Widescreen</vt:lpstr>
      <vt:lpstr>eClerxDigital-Template-Widescreen</vt:lpstr>
      <vt:lpstr>3_eClerxDigital-Template-Widescreen</vt:lpstr>
      <vt:lpstr>2_Office Theme</vt:lpstr>
      <vt:lpstr>Background &amp;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Analytics</dc:title>
  <dc:creator>Arvind Thinagarajan</dc:creator>
  <cp:lastModifiedBy>Ruble Joseph</cp:lastModifiedBy>
  <cp:revision>3680</cp:revision>
  <dcterms:created xsi:type="dcterms:W3CDTF">2019-07-17T06:26:54Z</dcterms:created>
  <dcterms:modified xsi:type="dcterms:W3CDTF">2020-06-22T07:48:39Z</dcterms:modified>
</cp:coreProperties>
</file>