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000"/>
    <a:srgbClr val="FFFFFF"/>
    <a:srgbClr val="E95552"/>
    <a:srgbClr val="53B7E9"/>
    <a:srgbClr val="E9B053"/>
    <a:srgbClr val="F6A725"/>
    <a:srgbClr val="2D6DAD"/>
    <a:srgbClr val="AD302D"/>
    <a:srgbClr val="537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4643"/>
  </p:normalViewPr>
  <p:slideViewPr>
    <p:cSldViewPr snapToGrid="0" snapToObjects="1">
      <p:cViewPr>
        <p:scale>
          <a:sx n="33" d="100"/>
          <a:sy n="33" d="100"/>
        </p:scale>
        <p:origin x="24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Aug 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008000"/>
          </a:solidFill>
          <a:ln w="825500"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9240F-4C08-4353-A77D-15925ADAFA2D}"/>
              </a:ext>
            </a:extLst>
          </p:cNvPr>
          <p:cNvSpPr txBox="1"/>
          <p:nvPr/>
        </p:nvSpPr>
        <p:spPr>
          <a:xfrm>
            <a:off x="1022466" y="6508622"/>
            <a:ext cx="19900669" cy="124033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frac</a:t>
            </a:r>
            <a:r>
              <a:rPr lang="en-US" sz="40000" dirty="0">
                <a:solidFill>
                  <a:srgbClr val="00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ture</a:t>
            </a:r>
          </a:p>
          <a:p>
            <a:pPr algn="ctr"/>
            <a:r>
              <a:rPr lang="en-US" sz="40000" dirty="0">
                <a:solidFill>
                  <a:srgbClr val="00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frac </a:t>
            </a:r>
            <a:r>
              <a:rPr lang="en-US" sz="40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ture</a:t>
            </a:r>
            <a:endParaRPr lang="en-US" sz="40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5D0E4-4A4C-4B20-824D-5EE20818AAED}"/>
              </a:ext>
            </a:extLst>
          </p:cNvPr>
          <p:cNvSpPr txBox="1"/>
          <p:nvPr/>
        </p:nvSpPr>
        <p:spPr>
          <a:xfrm>
            <a:off x="1022466" y="3387498"/>
            <a:ext cx="19900669" cy="17020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0" dirty="0">
                <a:solidFill>
                  <a:schemeClr val="bg1"/>
                </a:solidFill>
                <a:latin typeface="Hasklig Light" panose="020B0409030403020204" pitchFamily="49" charset="0"/>
                <a:ea typeface="Hasklig Light" panose="020B040903040302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3767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Hasklig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77</cp:revision>
  <dcterms:created xsi:type="dcterms:W3CDTF">2018-03-31T22:20:45Z</dcterms:created>
  <dcterms:modified xsi:type="dcterms:W3CDTF">2020-08-08T18:23:03Z</dcterms:modified>
</cp:coreProperties>
</file>