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04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9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59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901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749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62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630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41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30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9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8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24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7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4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59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95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8DCEF3-AAEE-40C9-AF8B-55DA53370FC1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ECEDC1-D548-436B-A22F-7FD51EDDA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67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AF6F-30FF-44F1-901B-37E053536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28506"/>
            <a:ext cx="8825658" cy="4655890"/>
          </a:xfrm>
        </p:spPr>
        <p:txBody>
          <a:bodyPr/>
          <a:lstStyle/>
          <a:p>
            <a:pPr algn="ctr"/>
            <a:r>
              <a:rPr lang="en-IN" b="1" dirty="0"/>
              <a:t>CRUD in MongoDB</a:t>
            </a:r>
            <a:br>
              <a:rPr lang="en-IN" b="1" dirty="0"/>
            </a:br>
            <a:r>
              <a:rPr lang="en-IN" sz="4000" b="1" dirty="0"/>
              <a:t>CRUD – </a:t>
            </a:r>
            <a:br>
              <a:rPr lang="en-IN" sz="4000" b="1" dirty="0"/>
            </a:br>
            <a:r>
              <a:rPr lang="en-IN" sz="4000" b="1" dirty="0"/>
              <a:t>Create</a:t>
            </a:r>
            <a:br>
              <a:rPr lang="en-IN" sz="4000" b="1" dirty="0"/>
            </a:br>
            <a:r>
              <a:rPr lang="en-IN" sz="4000" b="1" dirty="0"/>
              <a:t>Read</a:t>
            </a:r>
            <a:br>
              <a:rPr lang="en-IN" sz="4000" b="1" dirty="0"/>
            </a:br>
            <a:r>
              <a:rPr lang="en-IN" sz="4000" b="1" dirty="0"/>
              <a:t>Update</a:t>
            </a:r>
            <a:br>
              <a:rPr lang="en-IN" sz="4000" b="1" dirty="0"/>
            </a:br>
            <a:r>
              <a:rPr lang="en-IN" sz="4000" b="1" dirty="0"/>
              <a:t>Delete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ABEA8-743C-4BEB-903A-EF5EE0E40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60940"/>
            <a:ext cx="8825658" cy="60400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dirty="0"/>
              <a:t>By,</a:t>
            </a:r>
          </a:p>
          <a:p>
            <a:pPr algn="r"/>
            <a:r>
              <a:rPr lang="en-IN" dirty="0"/>
              <a:t>Akhil m anil</a:t>
            </a:r>
          </a:p>
        </p:txBody>
      </p:sp>
    </p:spTree>
    <p:extLst>
      <p:ext uri="{BB962C8B-B14F-4D97-AF65-F5344CB8AC3E}">
        <p14:creationId xmlns:p14="http://schemas.microsoft.com/office/powerpoint/2010/main" val="297373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3F3-1A2A-433C-ADFC-F5E65B71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32455"/>
            <a:ext cx="8761413" cy="1631238"/>
          </a:xfrm>
        </p:spPr>
        <p:txBody>
          <a:bodyPr/>
          <a:lstStyle/>
          <a:p>
            <a:r>
              <a:rPr lang="en-IN" sz="3200" dirty="0"/>
              <a:t>1. Show Databases</a:t>
            </a:r>
            <a:br>
              <a:rPr lang="en-IN" sz="3200" dirty="0"/>
            </a:br>
            <a:r>
              <a:rPr lang="en-IN" sz="3200" dirty="0"/>
              <a:t>2.Create a new Database</a:t>
            </a:r>
            <a:br>
              <a:rPr lang="en-IN" sz="3200" dirty="0"/>
            </a:br>
            <a:r>
              <a:rPr lang="en-IN" sz="3200" dirty="0"/>
              <a:t>3.Insert One item to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37757-F01D-40C7-888D-C2AFC7A31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265029"/>
            <a:ext cx="8761412" cy="4379052"/>
          </a:xfrm>
        </p:spPr>
      </p:pic>
    </p:spTree>
    <p:extLst>
      <p:ext uri="{BB962C8B-B14F-4D97-AF65-F5344CB8AC3E}">
        <p14:creationId xmlns:p14="http://schemas.microsoft.com/office/powerpoint/2010/main" val="345349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F513-09A1-4879-90A1-2A178F5B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96831"/>
            <a:ext cx="8761413" cy="1123580"/>
          </a:xfrm>
        </p:spPr>
        <p:txBody>
          <a:bodyPr/>
          <a:lstStyle/>
          <a:p>
            <a:r>
              <a:rPr lang="en-IN" sz="3200" dirty="0"/>
              <a:t>1.Insert more than one item in database</a:t>
            </a:r>
            <a:br>
              <a:rPr lang="en-IN" sz="3200" dirty="0"/>
            </a:br>
            <a:r>
              <a:rPr lang="en-IN" sz="3200" dirty="0"/>
              <a:t>2.Print the items in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DB180-02D7-494D-8C2B-16685D96F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063692"/>
            <a:ext cx="8761413" cy="4588778"/>
          </a:xfrm>
        </p:spPr>
      </p:pic>
    </p:spTree>
    <p:extLst>
      <p:ext uri="{BB962C8B-B14F-4D97-AF65-F5344CB8AC3E}">
        <p14:creationId xmlns:p14="http://schemas.microsoft.com/office/powerpoint/2010/main" val="354717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0990-CD85-4B51-BAD1-85127B5F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567" y="973668"/>
            <a:ext cx="9412447" cy="706964"/>
          </a:xfrm>
        </p:spPr>
        <p:txBody>
          <a:bodyPr/>
          <a:lstStyle/>
          <a:p>
            <a:r>
              <a:rPr lang="en-IN" sz="2800" dirty="0"/>
              <a:t>1. Find the first item whose price is greater than 1000</a:t>
            </a:r>
            <a:br>
              <a:rPr lang="en-IN" sz="2800" dirty="0"/>
            </a:br>
            <a:r>
              <a:rPr lang="en-IN" sz="2800" dirty="0"/>
              <a:t>2. Find all the item whose price is greater than 1000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2DA2A-3FF6-42A0-AA39-57175603A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298583"/>
            <a:ext cx="8761413" cy="4219663"/>
          </a:xfrm>
        </p:spPr>
      </p:pic>
    </p:spTree>
    <p:extLst>
      <p:ext uri="{BB962C8B-B14F-4D97-AF65-F5344CB8AC3E}">
        <p14:creationId xmlns:p14="http://schemas.microsoft.com/office/powerpoint/2010/main" val="248564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E840-14E4-42E0-971D-225FED6C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1. Update One item</a:t>
            </a:r>
            <a:br>
              <a:rPr lang="en-IN" sz="3200" dirty="0"/>
            </a:br>
            <a:r>
              <a:rPr lang="en-IN" sz="3200" dirty="0"/>
              <a:t>2.Print all items to display the update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924849-18D9-4A21-B9BC-22A100E1C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256639"/>
            <a:ext cx="8761412" cy="4286774"/>
          </a:xfrm>
        </p:spPr>
      </p:pic>
    </p:spTree>
    <p:extLst>
      <p:ext uri="{BB962C8B-B14F-4D97-AF65-F5344CB8AC3E}">
        <p14:creationId xmlns:p14="http://schemas.microsoft.com/office/powerpoint/2010/main" val="29146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71AF-DB43-4958-9456-6F6A580F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1. Update all items</a:t>
            </a:r>
            <a:br>
              <a:rPr lang="en-IN" sz="3600" dirty="0"/>
            </a:br>
            <a:r>
              <a:rPr lang="en-IN" sz="3600" dirty="0"/>
              <a:t>2.Print all items to display the update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09FD4-C2C2-42CB-B03C-299B79FB9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89527"/>
            <a:ext cx="8761413" cy="4387442"/>
          </a:xfrm>
        </p:spPr>
      </p:pic>
    </p:spTree>
    <p:extLst>
      <p:ext uri="{BB962C8B-B14F-4D97-AF65-F5344CB8AC3E}">
        <p14:creationId xmlns:p14="http://schemas.microsoft.com/office/powerpoint/2010/main" val="249390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C6C6-CA73-499E-BC41-E4FB8571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1. Delete the item whose id is given</a:t>
            </a:r>
            <a:br>
              <a:rPr lang="en-IN" sz="3200" dirty="0"/>
            </a:br>
            <a:r>
              <a:rPr lang="en-IN" sz="3200" dirty="0"/>
              <a:t>2. Print all item to check </a:t>
            </a:r>
            <a:r>
              <a:rPr lang="en-IN" sz="3200" dirty="0" err="1"/>
              <a:t>deleteOne</a:t>
            </a:r>
            <a:r>
              <a:rPr lang="en-IN" sz="3200" dirty="0"/>
              <a:t>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A199C-50A9-4C01-84E0-79A6C20AB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214693"/>
            <a:ext cx="8761412" cy="4144161"/>
          </a:xfrm>
        </p:spPr>
      </p:pic>
    </p:spTree>
    <p:extLst>
      <p:ext uri="{BB962C8B-B14F-4D97-AF65-F5344CB8AC3E}">
        <p14:creationId xmlns:p14="http://schemas.microsoft.com/office/powerpoint/2010/main" val="402634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C787-1A88-45C6-A320-7641F97A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487105"/>
            <a:ext cx="8761413" cy="1475917"/>
          </a:xfrm>
        </p:spPr>
        <p:txBody>
          <a:bodyPr/>
          <a:lstStyle/>
          <a:p>
            <a:r>
              <a:rPr lang="en-IN" sz="3200" dirty="0"/>
              <a:t>1.Delete all items</a:t>
            </a:r>
            <a:br>
              <a:rPr lang="en-IN" sz="3200" dirty="0"/>
            </a:br>
            <a:r>
              <a:rPr lang="en-IN" sz="3200" dirty="0"/>
              <a:t>2.Print all items to check the </a:t>
            </a:r>
            <a:r>
              <a:rPr lang="en-IN" sz="3200" dirty="0" err="1"/>
              <a:t>deleteMany</a:t>
            </a:r>
            <a:r>
              <a:rPr lang="en-IN" sz="3200" dirty="0"/>
              <a:t>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52A47-779A-403A-9548-318812564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231471"/>
            <a:ext cx="8761413" cy="4244829"/>
          </a:xfrm>
        </p:spPr>
      </p:pic>
    </p:spTree>
    <p:extLst>
      <p:ext uri="{BB962C8B-B14F-4D97-AF65-F5344CB8AC3E}">
        <p14:creationId xmlns:p14="http://schemas.microsoft.com/office/powerpoint/2010/main" val="3777500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</TotalTime>
  <Words>146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CRUD in MongoDB CRUD –  Create Read Update Delete </vt:lpstr>
      <vt:lpstr>1. Show Databases 2.Create a new Database 3.Insert One item to Database</vt:lpstr>
      <vt:lpstr>1.Insert more than one item in database 2.Print the items in database</vt:lpstr>
      <vt:lpstr>1. Find the first item whose price is greater than 1000 2. Find all the item whose price is greater than 1000</vt:lpstr>
      <vt:lpstr>1. Update One item 2.Print all items to display the update</vt:lpstr>
      <vt:lpstr>1. Update all items 2.Print all items to display the update</vt:lpstr>
      <vt:lpstr>1. Delete the item whose id is given 2. Print all item to check deleteOne query</vt:lpstr>
      <vt:lpstr>1.Delete all items 2.Print all items to check the deleteMany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in MongoDB</dc:title>
  <dc:creator>Akhil M Anil</dc:creator>
  <cp:lastModifiedBy>Akhil M Anil</cp:lastModifiedBy>
  <cp:revision>2</cp:revision>
  <dcterms:created xsi:type="dcterms:W3CDTF">2020-12-09T16:54:01Z</dcterms:created>
  <dcterms:modified xsi:type="dcterms:W3CDTF">2020-12-09T17:10:06Z</dcterms:modified>
</cp:coreProperties>
</file>