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95C5041-C8A9-4274-8B7F-68B4F9AFB552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BBD74AA-97F9-4BD0-AC1D-90C097A30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08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5041-C8A9-4274-8B7F-68B4F9AFB552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4AA-97F9-4BD0-AC1D-90C097A30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15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5041-C8A9-4274-8B7F-68B4F9AFB552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4AA-97F9-4BD0-AC1D-90C097A30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088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5041-C8A9-4274-8B7F-68B4F9AFB552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4AA-97F9-4BD0-AC1D-90C097A30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240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5041-C8A9-4274-8B7F-68B4F9AFB552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4AA-97F9-4BD0-AC1D-90C097A30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685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5041-C8A9-4274-8B7F-68B4F9AFB552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4AA-97F9-4BD0-AC1D-90C097A30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208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5041-C8A9-4274-8B7F-68B4F9AFB552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4AA-97F9-4BD0-AC1D-90C097A30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625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95C5041-C8A9-4274-8B7F-68B4F9AFB552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4AA-97F9-4BD0-AC1D-90C097A30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565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95C5041-C8A9-4274-8B7F-68B4F9AFB552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4AA-97F9-4BD0-AC1D-90C097A30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71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5041-C8A9-4274-8B7F-68B4F9AFB552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4AA-97F9-4BD0-AC1D-90C097A30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31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5041-C8A9-4274-8B7F-68B4F9AFB552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4AA-97F9-4BD0-AC1D-90C097A30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81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5041-C8A9-4274-8B7F-68B4F9AFB552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4AA-97F9-4BD0-AC1D-90C097A30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83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5041-C8A9-4274-8B7F-68B4F9AFB552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4AA-97F9-4BD0-AC1D-90C097A30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23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5041-C8A9-4274-8B7F-68B4F9AFB552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4AA-97F9-4BD0-AC1D-90C097A30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64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5041-C8A9-4274-8B7F-68B4F9AFB552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4AA-97F9-4BD0-AC1D-90C097A30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46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5041-C8A9-4274-8B7F-68B4F9AFB552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4AA-97F9-4BD0-AC1D-90C097A30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2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5041-C8A9-4274-8B7F-68B4F9AFB552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4AA-97F9-4BD0-AC1D-90C097A30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01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95C5041-C8A9-4274-8B7F-68B4F9AFB552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BBD74AA-97F9-4BD0-AC1D-90C097A30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46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4A069-AEE9-4E45-B7F8-D2F083A79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03609"/>
            <a:ext cx="8825658" cy="861419"/>
          </a:xfrm>
        </p:spPr>
        <p:txBody>
          <a:bodyPr/>
          <a:lstStyle/>
          <a:p>
            <a:pPr algn="ctr"/>
            <a:r>
              <a:rPr lang="en-IN" b="1" i="1" dirty="0">
                <a:solidFill>
                  <a:schemeClr val="tx1"/>
                </a:solidFill>
              </a:rPr>
              <a:t>JIRA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3D065-0F12-49FD-A0A6-2C7C73C7A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255865"/>
            <a:ext cx="8825658" cy="861419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AKHIL M ANIL</a:t>
            </a:r>
          </a:p>
        </p:txBody>
      </p:sp>
    </p:spTree>
    <p:extLst>
      <p:ext uri="{BB962C8B-B14F-4D97-AF65-F5344CB8AC3E}">
        <p14:creationId xmlns:p14="http://schemas.microsoft.com/office/powerpoint/2010/main" val="1831565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CC08-11AA-4BB5-9EE6-58E0C529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PROJECT AFTER CREATION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4B7C6-8787-4438-8F2E-6E24F9FFC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64" y="1680632"/>
            <a:ext cx="10796631" cy="452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72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CC08-11AA-4BB5-9EE6-58E0C529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 BACKLOG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11E73B-5FE2-4A03-93C2-732CC0933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3" y="1680632"/>
            <a:ext cx="10905688" cy="490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91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CC08-11AA-4BB5-9EE6-58E0C529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 ISSUES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288EBB-301D-4903-B896-8F0DC8C42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42" y="1680631"/>
            <a:ext cx="10754686" cy="490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87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CC08-11AA-4BB5-9EE6-58E0C529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 VERSION AND EPIC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7DFCF-5D5C-4741-A63E-84A5D7CAE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18" y="1680631"/>
            <a:ext cx="10846965" cy="48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77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CC08-11AA-4BB5-9EE6-58E0C529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 CREATE ISSUE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967EC3-52C7-4AF6-B282-3AB4255C4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08" y="1680632"/>
            <a:ext cx="10746297" cy="490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87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CC08-11AA-4BB5-9EE6-58E0C529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 ALL ISSUES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41E8F6-08D8-496A-96E0-D6FD18183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76" y="1680631"/>
            <a:ext cx="10670796" cy="491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5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CC08-11AA-4BB5-9EE6-58E0C529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ACTIVE SPRINT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A59FD6-6326-4315-BC56-616429158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08" y="1680632"/>
            <a:ext cx="10645631" cy="491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28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CC08-11AA-4BB5-9EE6-58E0C529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COLUMN MANAGEMENT IN SPRINT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C16F4-BB22-42FC-9743-A51D3E2D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53" y="1680631"/>
            <a:ext cx="10754686" cy="488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06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CC08-11AA-4BB5-9EE6-58E0C529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SPRINT AFTER COLUMN INSERTION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83B32-0F31-4175-A186-E308A0D40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20" y="1680631"/>
            <a:ext cx="10729519" cy="48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6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CC08-11AA-4BB5-9EE6-58E0C529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ATLASSIAN HOME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CA881C-1C50-454D-9121-A06CB2EEE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18" y="1680632"/>
            <a:ext cx="11006356" cy="466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3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CC08-11AA-4BB5-9EE6-58E0C529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JIRA PRODUCTS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DDDE7-AD43-47B1-956D-C02F9315D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84" y="1680632"/>
            <a:ext cx="10956023" cy="444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7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CC08-11AA-4BB5-9EE6-58E0C529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JIRA FREE TRAIL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FE8DD7-3D10-4CA7-AA5B-97CC4A198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2" y="1680632"/>
            <a:ext cx="10914077" cy="484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CC08-11AA-4BB5-9EE6-58E0C529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JIRA LOG-IN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9DBCA1-F7C8-4FF0-9FC0-12133D486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2" y="1680632"/>
            <a:ext cx="10888911" cy="489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5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CC08-11AA-4BB5-9EE6-58E0C529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CREATE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F0D17E-D242-41A9-AA79-856E78EE3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19" y="1680632"/>
            <a:ext cx="10821798" cy="491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4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CC08-11AA-4BB5-9EE6-58E0C529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PROJECT INTERFACE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D903D4-B020-4477-950C-299E5C10D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97" y="1680632"/>
            <a:ext cx="10821798" cy="491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13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CC08-11AA-4BB5-9EE6-58E0C529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VIEW ALL PROJECT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6C1B1A-C398-42EB-BFF7-750EE0B43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52" y="1680631"/>
            <a:ext cx="10880521" cy="439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1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CC08-11AA-4BB5-9EE6-58E0C529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CREATE NEW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9FBDB-6A5E-4984-909C-804B053CE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96" y="1680631"/>
            <a:ext cx="10771465" cy="491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19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747</TotalTime>
  <Words>52</Words>
  <Application>Microsoft Office PowerPoint</Application>
  <PresentationFormat>Widescreen</PresentationFormat>
  <Paragraphs>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 Boardroom</vt:lpstr>
      <vt:lpstr>JIRA STEPS</vt:lpstr>
      <vt:lpstr>ATLASSIAN HOME PAGE</vt:lpstr>
      <vt:lpstr>JIRA PRODUCTS</vt:lpstr>
      <vt:lpstr>JIRA FREE TRAIL</vt:lpstr>
      <vt:lpstr>JIRA LOG-IN</vt:lpstr>
      <vt:lpstr>CREATE PROJECT</vt:lpstr>
      <vt:lpstr>PROJECT INTERFACE</vt:lpstr>
      <vt:lpstr>VIEW ALL PROJECT </vt:lpstr>
      <vt:lpstr>CREATE NEW PROJECT</vt:lpstr>
      <vt:lpstr>PROJECT AFTER CREATION</vt:lpstr>
      <vt:lpstr> BACKLOG</vt:lpstr>
      <vt:lpstr> ISSUES</vt:lpstr>
      <vt:lpstr> VERSION AND EPIC</vt:lpstr>
      <vt:lpstr> CREATE ISSUE</vt:lpstr>
      <vt:lpstr> ALL ISSUES</vt:lpstr>
      <vt:lpstr>ACTIVE SPRINT</vt:lpstr>
      <vt:lpstr>COLUMN MANAGEMENT IN SPRINT</vt:lpstr>
      <vt:lpstr>SPRINT AFTER COLUMN INSERTION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Akhil M Anil</dc:creator>
  <cp:lastModifiedBy>Akhil M Anil</cp:lastModifiedBy>
  <cp:revision>6</cp:revision>
  <dcterms:created xsi:type="dcterms:W3CDTF">2020-12-08T04:22:28Z</dcterms:created>
  <dcterms:modified xsi:type="dcterms:W3CDTF">2020-12-08T16:50:14Z</dcterms:modified>
</cp:coreProperties>
</file>