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362362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D72810-DCD0-4F85-95A8-F64C18DE37D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214361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138083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335446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4022325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D72810-DCD0-4F85-95A8-F64C18DE37D6}"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2634024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D72810-DCD0-4F85-95A8-F64C18DE37D6}" type="datetimeFigureOut">
              <a:rPr lang="en-IN" smtClean="0"/>
              <a:t>13-12-2020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863547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2324446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59838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46173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D72810-DCD0-4F85-95A8-F64C18DE37D6}"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117284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D72810-DCD0-4F85-95A8-F64C18DE37D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129194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D72810-DCD0-4F85-95A8-F64C18DE37D6}"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199563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D72810-DCD0-4F85-95A8-F64C18DE37D6}"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129349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72810-DCD0-4F85-95A8-F64C18DE37D6}"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287427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D72810-DCD0-4F85-95A8-F64C18DE37D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22049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D72810-DCD0-4F85-95A8-F64C18DE37D6}"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9BC632-6ABF-4B0E-B546-6EA1C6F0214F}" type="slidenum">
              <a:rPr lang="en-IN" smtClean="0"/>
              <a:t>‹#›</a:t>
            </a:fld>
            <a:endParaRPr lang="en-IN"/>
          </a:p>
        </p:txBody>
      </p:sp>
    </p:spTree>
    <p:extLst>
      <p:ext uri="{BB962C8B-B14F-4D97-AF65-F5344CB8AC3E}">
        <p14:creationId xmlns:p14="http://schemas.microsoft.com/office/powerpoint/2010/main" val="143054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D72810-DCD0-4F85-95A8-F64C18DE37D6}" type="datetimeFigureOut">
              <a:rPr lang="en-IN" smtClean="0"/>
              <a:t>13-12-2020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9BC632-6ABF-4B0E-B546-6EA1C6F0214F}" type="slidenum">
              <a:rPr lang="en-IN" smtClean="0"/>
              <a:t>‹#›</a:t>
            </a:fld>
            <a:endParaRPr lang="en-IN"/>
          </a:p>
        </p:txBody>
      </p:sp>
    </p:spTree>
    <p:extLst>
      <p:ext uri="{BB962C8B-B14F-4D97-AF65-F5344CB8AC3E}">
        <p14:creationId xmlns:p14="http://schemas.microsoft.com/office/powerpoint/2010/main" val="2367135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463D-8C55-47EB-A8C6-13E90EC181BE}"/>
              </a:ext>
            </a:extLst>
          </p:cNvPr>
          <p:cNvSpPr>
            <a:spLocks noGrp="1"/>
          </p:cNvSpPr>
          <p:nvPr>
            <p:ph type="ctrTitle"/>
          </p:nvPr>
        </p:nvSpPr>
        <p:spPr>
          <a:xfrm>
            <a:off x="1154955" y="1140903"/>
            <a:ext cx="8825658" cy="861420"/>
          </a:xfrm>
        </p:spPr>
        <p:txBody>
          <a:bodyPr/>
          <a:lstStyle/>
          <a:p>
            <a:pPr algn="ctr"/>
            <a:r>
              <a:rPr lang="en-IN" dirty="0"/>
              <a:t>SCANS IN MONGODB</a:t>
            </a:r>
          </a:p>
        </p:txBody>
      </p:sp>
      <p:sp>
        <p:nvSpPr>
          <p:cNvPr id="3" name="Subtitle 2">
            <a:extLst>
              <a:ext uri="{FF2B5EF4-FFF2-40B4-BE49-F238E27FC236}">
                <a16:creationId xmlns:a16="http://schemas.microsoft.com/office/drawing/2014/main" id="{AD2CAD99-F185-4871-B424-6E472FD9BDC7}"/>
              </a:ext>
            </a:extLst>
          </p:cNvPr>
          <p:cNvSpPr>
            <a:spLocks noGrp="1"/>
          </p:cNvSpPr>
          <p:nvPr>
            <p:ph type="subTitle" idx="1"/>
          </p:nvPr>
        </p:nvSpPr>
        <p:spPr>
          <a:xfrm>
            <a:off x="1154955" y="3095538"/>
            <a:ext cx="8825658" cy="861420"/>
          </a:xfrm>
        </p:spPr>
        <p:txBody>
          <a:bodyPr/>
          <a:lstStyle/>
          <a:p>
            <a:pPr algn="r"/>
            <a:r>
              <a:rPr lang="en-IN" dirty="0"/>
              <a:t>BY</a:t>
            </a:r>
          </a:p>
          <a:p>
            <a:pPr algn="r"/>
            <a:r>
              <a:rPr lang="en-IN" dirty="0"/>
              <a:t>AKHIL M ANIL</a:t>
            </a:r>
          </a:p>
        </p:txBody>
      </p:sp>
    </p:spTree>
    <p:extLst>
      <p:ext uri="{BB962C8B-B14F-4D97-AF65-F5344CB8AC3E}">
        <p14:creationId xmlns:p14="http://schemas.microsoft.com/office/powerpoint/2010/main" val="321323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768F-A050-4453-8877-510E620EE91E}"/>
              </a:ext>
            </a:extLst>
          </p:cNvPr>
          <p:cNvSpPr>
            <a:spLocks noGrp="1"/>
          </p:cNvSpPr>
          <p:nvPr>
            <p:ph type="title"/>
          </p:nvPr>
        </p:nvSpPr>
        <p:spPr/>
        <p:txBody>
          <a:bodyPr/>
          <a:lstStyle/>
          <a:p>
            <a:pPr algn="ctr"/>
            <a:r>
              <a:rPr lang="en-IN" dirty="0"/>
              <a:t>SCANS – COLLSCAN &amp; IXSCAN</a:t>
            </a:r>
          </a:p>
        </p:txBody>
      </p:sp>
      <p:sp>
        <p:nvSpPr>
          <p:cNvPr id="3" name="Content Placeholder 2">
            <a:extLst>
              <a:ext uri="{FF2B5EF4-FFF2-40B4-BE49-F238E27FC236}">
                <a16:creationId xmlns:a16="http://schemas.microsoft.com/office/drawing/2014/main" id="{A2FD752B-A917-425C-A1A8-C9CBC585BA11}"/>
              </a:ext>
            </a:extLst>
          </p:cNvPr>
          <p:cNvSpPr>
            <a:spLocks noGrp="1"/>
          </p:cNvSpPr>
          <p:nvPr>
            <p:ph idx="1"/>
          </p:nvPr>
        </p:nvSpPr>
        <p:spPr/>
        <p:txBody>
          <a:bodyPr>
            <a:normAutofit fontScale="92500" lnSpcReduction="20000"/>
          </a:bodyPr>
          <a:lstStyle/>
          <a:p>
            <a:pPr marL="0" indent="0" algn="just">
              <a:lnSpc>
                <a:spcPct val="150000"/>
              </a:lnSpc>
              <a:buNone/>
            </a:pPr>
            <a:r>
              <a:rPr lang="en-US" sz="1800" b="0" i="0" dirty="0">
                <a:solidFill>
                  <a:srgbClr val="494747"/>
                </a:solidFill>
                <a:effectLst/>
                <a:latin typeface="Akzidenz"/>
              </a:rPr>
              <a:t>Each stage passes its results (i.e. documents or index keys) to the parent node. The leaf nodes access the collection or the indices. The internal nodes manipulate the documents or the index keys that result from the child nodes. The root node is the final stage from which MongoDB derives the result set.</a:t>
            </a:r>
          </a:p>
          <a:p>
            <a:pPr marL="0" indent="0" algn="just">
              <a:lnSpc>
                <a:spcPct val="150000"/>
              </a:lnSpc>
              <a:buNone/>
            </a:pPr>
            <a:r>
              <a:rPr lang="en-US" sz="1800" b="1" u="sng" dirty="0">
                <a:solidFill>
                  <a:srgbClr val="494747"/>
                </a:solidFill>
                <a:latin typeface="Akzidenz"/>
              </a:rPr>
              <a:t>COLLSCAN</a:t>
            </a:r>
          </a:p>
          <a:p>
            <a:pPr marL="0" indent="0" algn="just">
              <a:lnSpc>
                <a:spcPct val="150000"/>
              </a:lnSpc>
              <a:buNone/>
            </a:pPr>
            <a:r>
              <a:rPr lang="en-US" sz="1800" dirty="0">
                <a:solidFill>
                  <a:srgbClr val="494747"/>
                </a:solidFill>
                <a:latin typeface="Akzidenz"/>
              </a:rPr>
              <a:t>	Scans the each document in the collection for processing query.</a:t>
            </a:r>
          </a:p>
          <a:p>
            <a:pPr marL="0" indent="0" algn="just">
              <a:lnSpc>
                <a:spcPct val="150000"/>
              </a:lnSpc>
              <a:buNone/>
            </a:pPr>
            <a:r>
              <a:rPr lang="en-US" sz="1800" b="1" u="sng" dirty="0">
                <a:solidFill>
                  <a:srgbClr val="494747"/>
                </a:solidFill>
                <a:latin typeface="Akzidenz"/>
              </a:rPr>
              <a:t>IXSCAN</a:t>
            </a:r>
          </a:p>
          <a:p>
            <a:pPr marL="0" indent="0" algn="just">
              <a:lnSpc>
                <a:spcPct val="150000"/>
              </a:lnSpc>
              <a:buNone/>
            </a:pPr>
            <a:r>
              <a:rPr lang="en-US" sz="1800" dirty="0">
                <a:solidFill>
                  <a:srgbClr val="494747"/>
                </a:solidFill>
                <a:latin typeface="Akzidenz"/>
              </a:rPr>
              <a:t>	Process the queries based on the indexes and scans the indexes for results.</a:t>
            </a:r>
            <a:endParaRPr lang="en-US" sz="1800" dirty="0"/>
          </a:p>
          <a:p>
            <a:pPr marL="0" indent="0">
              <a:buNone/>
            </a:pPr>
            <a:endParaRPr lang="en-IN" dirty="0"/>
          </a:p>
        </p:txBody>
      </p:sp>
    </p:spTree>
    <p:extLst>
      <p:ext uri="{BB962C8B-B14F-4D97-AF65-F5344CB8AC3E}">
        <p14:creationId xmlns:p14="http://schemas.microsoft.com/office/powerpoint/2010/main" val="233467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4C90-CCF9-4671-8775-A40D3AD72610}"/>
              </a:ext>
            </a:extLst>
          </p:cNvPr>
          <p:cNvSpPr>
            <a:spLocks noGrp="1"/>
          </p:cNvSpPr>
          <p:nvPr>
            <p:ph type="title"/>
          </p:nvPr>
        </p:nvSpPr>
        <p:spPr/>
        <p:txBody>
          <a:bodyPr/>
          <a:lstStyle/>
          <a:p>
            <a:pPr algn="ctr"/>
            <a:r>
              <a:rPr lang="en-IN" dirty="0"/>
              <a:t>COLLSCAN</a:t>
            </a:r>
          </a:p>
        </p:txBody>
      </p:sp>
      <p:pic>
        <p:nvPicPr>
          <p:cNvPr id="5" name="Content Placeholder 4">
            <a:extLst>
              <a:ext uri="{FF2B5EF4-FFF2-40B4-BE49-F238E27FC236}">
                <a16:creationId xmlns:a16="http://schemas.microsoft.com/office/drawing/2014/main" id="{312FDEDC-CB00-460C-92DA-91D5F9E4D8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591" y="1895913"/>
            <a:ext cx="6115574" cy="4655890"/>
          </a:xfrm>
        </p:spPr>
      </p:pic>
    </p:spTree>
    <p:extLst>
      <p:ext uri="{BB962C8B-B14F-4D97-AF65-F5344CB8AC3E}">
        <p14:creationId xmlns:p14="http://schemas.microsoft.com/office/powerpoint/2010/main" val="291577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11CE-607C-41E0-9199-DB0910BD8820}"/>
              </a:ext>
            </a:extLst>
          </p:cNvPr>
          <p:cNvSpPr>
            <a:spLocks noGrp="1"/>
          </p:cNvSpPr>
          <p:nvPr>
            <p:ph type="title"/>
          </p:nvPr>
        </p:nvSpPr>
        <p:spPr/>
        <p:txBody>
          <a:bodyPr/>
          <a:lstStyle/>
          <a:p>
            <a:pPr algn="ctr"/>
            <a:r>
              <a:rPr lang="en-IN" dirty="0"/>
              <a:t>IXSCAN</a:t>
            </a:r>
          </a:p>
        </p:txBody>
      </p:sp>
      <p:pic>
        <p:nvPicPr>
          <p:cNvPr id="5" name="Content Placeholder 4">
            <a:extLst>
              <a:ext uri="{FF2B5EF4-FFF2-40B4-BE49-F238E27FC236}">
                <a16:creationId xmlns:a16="http://schemas.microsoft.com/office/drawing/2014/main" id="{F33FB1D3-147C-4E76-B373-94BF7B81C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705" y="1803633"/>
            <a:ext cx="5989740" cy="4672668"/>
          </a:xfrm>
        </p:spPr>
      </p:pic>
    </p:spTree>
    <p:extLst>
      <p:ext uri="{BB962C8B-B14F-4D97-AF65-F5344CB8AC3E}">
        <p14:creationId xmlns:p14="http://schemas.microsoft.com/office/powerpoint/2010/main" val="72378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105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Akzidenz</vt:lpstr>
      <vt:lpstr>Arial</vt:lpstr>
      <vt:lpstr>Century Gothic</vt:lpstr>
      <vt:lpstr>Wingdings 3</vt:lpstr>
      <vt:lpstr>Ion Boardroom</vt:lpstr>
      <vt:lpstr>SCANS IN MONGODB</vt:lpstr>
      <vt:lpstr>SCANS – COLLSCAN &amp; IXSCAN</vt:lpstr>
      <vt:lpstr>COLLSCAN</vt:lpstr>
      <vt:lpstr>IXSCAN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SCANS IN MONGODB</dc:title>
  <dc:creator>Akhil M Anil</dc:creator>
  <cp:lastModifiedBy>Akhil M Anil</cp:lastModifiedBy>
  <cp:revision>1</cp:revision>
  <dcterms:created xsi:type="dcterms:W3CDTF">2020-12-13T13:25:30Z</dcterms:created>
  <dcterms:modified xsi:type="dcterms:W3CDTF">2020-12-13T13:33:13Z</dcterms:modified>
</cp:coreProperties>
</file>