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0172D2A-6A6D-4246-8378-C3125FF368D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BB16CA1-A455-46D7-8117-54FFD5F43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54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2D2A-6A6D-4246-8378-C3125FF368D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CA1-A455-46D7-8117-54FFD5F43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84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2D2A-6A6D-4246-8378-C3125FF368D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CA1-A455-46D7-8117-54FFD5F43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231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2D2A-6A6D-4246-8378-C3125FF368D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CA1-A455-46D7-8117-54FFD5F43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933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2D2A-6A6D-4246-8378-C3125FF368D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CA1-A455-46D7-8117-54FFD5F43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983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2D2A-6A6D-4246-8378-C3125FF368D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CA1-A455-46D7-8117-54FFD5F43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84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2D2A-6A6D-4246-8378-C3125FF368D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CA1-A455-46D7-8117-54FFD5F43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183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0172D2A-6A6D-4246-8378-C3125FF368D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CA1-A455-46D7-8117-54FFD5F43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634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0172D2A-6A6D-4246-8378-C3125FF368D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CA1-A455-46D7-8117-54FFD5F43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90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2D2A-6A6D-4246-8378-C3125FF368D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CA1-A455-46D7-8117-54FFD5F43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96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2D2A-6A6D-4246-8378-C3125FF368D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CA1-A455-46D7-8117-54FFD5F43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96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2D2A-6A6D-4246-8378-C3125FF368D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CA1-A455-46D7-8117-54FFD5F43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65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2D2A-6A6D-4246-8378-C3125FF368D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CA1-A455-46D7-8117-54FFD5F43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83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2D2A-6A6D-4246-8378-C3125FF368D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CA1-A455-46D7-8117-54FFD5F43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9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2D2A-6A6D-4246-8378-C3125FF368D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CA1-A455-46D7-8117-54FFD5F43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71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2D2A-6A6D-4246-8378-C3125FF368D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CA1-A455-46D7-8117-54FFD5F43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47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2D2A-6A6D-4246-8378-C3125FF368D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CA1-A455-46D7-8117-54FFD5F43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55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0172D2A-6A6D-4246-8378-C3125FF368D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BB16CA1-A455-46D7-8117-54FFD5F43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16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7ED-9371-4BDF-A7EB-907945BA6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48624"/>
            <a:ext cx="8825658" cy="729842"/>
          </a:xfrm>
        </p:spPr>
        <p:txBody>
          <a:bodyPr/>
          <a:lstStyle/>
          <a:p>
            <a:pPr algn="ctr"/>
            <a:r>
              <a:rPr lang="en-IN" dirty="0"/>
              <a:t>INDEXES IN MONGODB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37A38-E007-45DB-A5E2-17B98344C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103928"/>
            <a:ext cx="8825658" cy="813732"/>
          </a:xfrm>
        </p:spPr>
        <p:txBody>
          <a:bodyPr/>
          <a:lstStyle/>
          <a:p>
            <a:pPr algn="r"/>
            <a:r>
              <a:rPr lang="en-IN" dirty="0"/>
              <a:t>BY </a:t>
            </a:r>
          </a:p>
          <a:p>
            <a:pPr algn="r"/>
            <a:r>
              <a:rPr lang="en-IN" dirty="0"/>
              <a:t>AKHIL M ANIL</a:t>
            </a:r>
          </a:p>
        </p:txBody>
      </p:sp>
    </p:spTree>
    <p:extLst>
      <p:ext uri="{BB962C8B-B14F-4D97-AF65-F5344CB8AC3E}">
        <p14:creationId xmlns:p14="http://schemas.microsoft.com/office/powerpoint/2010/main" val="131877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67E3-0DF7-441C-B844-74C5180A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Create Index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D79764-0616-49B7-8CC5-6A2929436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11" y="2189527"/>
            <a:ext cx="6098795" cy="3548543"/>
          </a:xfrm>
        </p:spPr>
      </p:pic>
    </p:spTree>
    <p:extLst>
      <p:ext uri="{BB962C8B-B14F-4D97-AF65-F5344CB8AC3E}">
        <p14:creationId xmlns:p14="http://schemas.microsoft.com/office/powerpoint/2010/main" val="223105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9C9F-2844-4CDF-B51A-E3BF533C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Get Index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E23BEC-298D-4CFE-9AA4-1FED4579F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028" y="2206305"/>
            <a:ext cx="6929306" cy="4068660"/>
          </a:xfrm>
        </p:spPr>
      </p:pic>
    </p:spTree>
    <p:extLst>
      <p:ext uri="{BB962C8B-B14F-4D97-AF65-F5344CB8AC3E}">
        <p14:creationId xmlns:p14="http://schemas.microsoft.com/office/powerpoint/2010/main" val="44203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3283-B0F6-4E15-B8DF-1C687220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Drop Index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740587-5FDF-40C3-9EAC-06F5A97F9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6539" y="2323749"/>
            <a:ext cx="5293454" cy="172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9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8B76-DA1C-427B-9412-31EC2B7F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Single Index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AFD4A87B-4624-47E3-B46B-5B254E22F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530" y="2550253"/>
            <a:ext cx="6820250" cy="3514987"/>
          </a:xfrm>
        </p:spPr>
      </p:pic>
    </p:spTree>
    <p:extLst>
      <p:ext uri="{BB962C8B-B14F-4D97-AF65-F5344CB8AC3E}">
        <p14:creationId xmlns:p14="http://schemas.microsoft.com/office/powerpoint/2010/main" val="411204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0FEB-D284-4BAD-981F-A6ADAB13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Compound Index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C1F290-D626-40EF-868D-5308DE931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246" y="2432807"/>
            <a:ext cx="7550091" cy="312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0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F152-0F77-41DD-9EFB-AC551E98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Unique Index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B70CDB-B22F-4D36-8EC8-F55032241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638" y="2390862"/>
            <a:ext cx="7415867" cy="336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55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</TotalTime>
  <Words>19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INDEXES IN MONGODB</vt:lpstr>
      <vt:lpstr>Create Index</vt:lpstr>
      <vt:lpstr>Get Index</vt:lpstr>
      <vt:lpstr>Drop Index</vt:lpstr>
      <vt:lpstr>Single Index</vt:lpstr>
      <vt:lpstr>Compound Index</vt:lpstr>
      <vt:lpstr>Unique 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INDEXES IN MONGODB</dc:title>
  <dc:creator>Akhil M Anil</dc:creator>
  <cp:lastModifiedBy>Akhil M Anil</cp:lastModifiedBy>
  <cp:revision>1</cp:revision>
  <dcterms:created xsi:type="dcterms:W3CDTF">2020-12-13T13:13:27Z</dcterms:created>
  <dcterms:modified xsi:type="dcterms:W3CDTF">2020-12-13T13:20:32Z</dcterms:modified>
</cp:coreProperties>
</file>