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6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4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5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1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3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2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8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A18330-4896-4CB6-A902-C9C7E9C584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3C7FAF-CAC5-455E-A084-C1C2F60E2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3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94-FDF8-4594-AA2D-BE42D52A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40859"/>
            <a:ext cx="8825658" cy="1039761"/>
          </a:xfrm>
        </p:spPr>
        <p:txBody>
          <a:bodyPr/>
          <a:lstStyle/>
          <a:p>
            <a:r>
              <a:rPr lang="en-IN" dirty="0"/>
              <a:t>DATATYPES in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3E02-B1A1-4160-ACB6-2736BFC37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40154"/>
            <a:ext cx="8825658" cy="1039761"/>
          </a:xfrm>
        </p:spPr>
        <p:txBody>
          <a:bodyPr/>
          <a:lstStyle/>
          <a:p>
            <a:pPr algn="r"/>
            <a:r>
              <a:rPr lang="en-IN" dirty="0"/>
              <a:t>By 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326218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7278-67FB-4308-80CE-1D2EC00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802AB4-058D-4DB4-B0E2-92FD2C792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372658"/>
            <a:ext cx="910446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NumberLong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NumberInt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NumberDecimal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Types in the mongo Shell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instanceof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typeof</a:t>
            </a:r>
          </a:p>
        </p:txBody>
      </p:sp>
    </p:spTree>
    <p:extLst>
      <p:ext uri="{BB962C8B-B14F-4D97-AF65-F5344CB8AC3E}">
        <p14:creationId xmlns:p14="http://schemas.microsoft.com/office/powerpoint/2010/main" val="399396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1;p15">
            <a:extLst>
              <a:ext uri="{FF2B5EF4-FFF2-40B4-BE49-F238E27FC236}">
                <a16:creationId xmlns:a16="http://schemas.microsoft.com/office/drawing/2014/main" id="{DF88B768-E38F-4D36-8660-162F7FFA0A4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1693" r="1205" b="37371"/>
          <a:stretch/>
        </p:blipFill>
        <p:spPr>
          <a:xfrm>
            <a:off x="1154954" y="1208016"/>
            <a:ext cx="8761413" cy="5192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19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DATATYPES in MONGODB</vt:lpstr>
      <vt:lpstr>Datatypes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in MONGODB</dc:title>
  <dc:creator>Akhil M Anil</dc:creator>
  <cp:lastModifiedBy>Akhil M Anil</cp:lastModifiedBy>
  <cp:revision>1</cp:revision>
  <dcterms:created xsi:type="dcterms:W3CDTF">2020-12-13T13:02:58Z</dcterms:created>
  <dcterms:modified xsi:type="dcterms:W3CDTF">2020-12-13T13:08:09Z</dcterms:modified>
</cp:coreProperties>
</file>