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0FFBEE2-51C1-435E-9261-501AFE67FE17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82E1645-101C-420B-8379-A90B251E3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228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BEE2-51C1-435E-9261-501AFE67FE17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1645-101C-420B-8379-A90B251E3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84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BEE2-51C1-435E-9261-501AFE67FE17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1645-101C-420B-8379-A90B251E3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723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BEE2-51C1-435E-9261-501AFE67FE17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1645-101C-420B-8379-A90B251E3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251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BEE2-51C1-435E-9261-501AFE67FE17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1645-101C-420B-8379-A90B251E3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507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BEE2-51C1-435E-9261-501AFE67FE17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1645-101C-420B-8379-A90B251E3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668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BEE2-51C1-435E-9261-501AFE67FE17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1645-101C-420B-8379-A90B251E3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819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0FFBEE2-51C1-435E-9261-501AFE67FE17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1645-101C-420B-8379-A90B251E3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414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0FFBEE2-51C1-435E-9261-501AFE67FE17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1645-101C-420B-8379-A90B251E3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98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BEE2-51C1-435E-9261-501AFE67FE17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1645-101C-420B-8379-A90B251E3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20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BEE2-51C1-435E-9261-501AFE67FE17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1645-101C-420B-8379-A90B251E3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104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BEE2-51C1-435E-9261-501AFE67FE17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1645-101C-420B-8379-A90B251E3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45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BEE2-51C1-435E-9261-501AFE67FE17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1645-101C-420B-8379-A90B251E3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28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BEE2-51C1-435E-9261-501AFE67FE17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1645-101C-420B-8379-A90B251E3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69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BEE2-51C1-435E-9261-501AFE67FE17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1645-101C-420B-8379-A90B251E3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823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BEE2-51C1-435E-9261-501AFE67FE17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1645-101C-420B-8379-A90B251E3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66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BEE2-51C1-435E-9261-501AFE67FE17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1645-101C-420B-8379-A90B251E3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05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0FFBEE2-51C1-435E-9261-501AFE67FE17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82E1645-101C-420B-8379-A90B251E3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58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khil-1998/mongoDB.gi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D8C1C-B158-415D-934D-FBA6619A5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5553"/>
            <a:ext cx="8825658" cy="635067"/>
          </a:xfrm>
        </p:spPr>
        <p:txBody>
          <a:bodyPr/>
          <a:lstStyle/>
          <a:p>
            <a:pPr algn="ctr"/>
            <a:r>
              <a:rPr lang="en-IN" dirty="0"/>
              <a:t>GIT &amp; GIT-HUB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83FDB-CC9F-4D92-BFF7-FD155FF18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548543"/>
            <a:ext cx="8825658" cy="771787"/>
          </a:xfrm>
        </p:spPr>
        <p:txBody>
          <a:bodyPr/>
          <a:lstStyle/>
          <a:p>
            <a:pPr algn="r"/>
            <a:r>
              <a:rPr lang="en-IN" dirty="0"/>
              <a:t>BY </a:t>
            </a:r>
          </a:p>
          <a:p>
            <a:pPr algn="r"/>
            <a:r>
              <a:rPr lang="en-IN" dirty="0"/>
              <a:t>AKHIL M ANIL</a:t>
            </a:r>
          </a:p>
        </p:txBody>
      </p:sp>
    </p:spTree>
    <p:extLst>
      <p:ext uri="{BB962C8B-B14F-4D97-AF65-F5344CB8AC3E}">
        <p14:creationId xmlns:p14="http://schemas.microsoft.com/office/powerpoint/2010/main" val="203629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EF2A-234F-4D11-B144-5A3B16B45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Download GIT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20928B-9D8F-4502-A609-B3F45773E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122415"/>
            <a:ext cx="8761413" cy="4353886"/>
          </a:xfrm>
        </p:spPr>
      </p:pic>
    </p:spTree>
    <p:extLst>
      <p:ext uri="{BB962C8B-B14F-4D97-AF65-F5344CB8AC3E}">
        <p14:creationId xmlns:p14="http://schemas.microsoft.com/office/powerpoint/2010/main" val="91922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D1CA-A302-40FE-99D9-AE05CFEC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Go to github.com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64E09B-9371-44B0-9095-0588CF4D7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088859"/>
            <a:ext cx="8761413" cy="4353886"/>
          </a:xfrm>
        </p:spPr>
      </p:pic>
    </p:spTree>
    <p:extLst>
      <p:ext uri="{BB962C8B-B14F-4D97-AF65-F5344CB8AC3E}">
        <p14:creationId xmlns:p14="http://schemas.microsoft.com/office/powerpoint/2010/main" val="1582733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DE545-11F4-44F6-BE1F-3C1F2D51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Github</a:t>
            </a:r>
            <a:r>
              <a:rPr lang="en-IN" dirty="0"/>
              <a:t> - Signup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141837-7A20-4118-9B7D-57EE00637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1963024"/>
            <a:ext cx="8761413" cy="4337108"/>
          </a:xfrm>
        </p:spPr>
      </p:pic>
    </p:spTree>
    <p:extLst>
      <p:ext uri="{BB962C8B-B14F-4D97-AF65-F5344CB8AC3E}">
        <p14:creationId xmlns:p14="http://schemas.microsoft.com/office/powerpoint/2010/main" val="2088390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1D236-6CE1-4F8C-BA6A-5AC8060F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Github</a:t>
            </a:r>
            <a:r>
              <a:rPr lang="en-IN" dirty="0"/>
              <a:t> - </a:t>
            </a:r>
            <a:r>
              <a:rPr lang="en-IN" dirty="0" err="1"/>
              <a:t>Signin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5CBC39-69C6-45A6-8B3C-B7E4AD90C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088859"/>
            <a:ext cx="8761413" cy="4253218"/>
          </a:xfrm>
        </p:spPr>
      </p:pic>
    </p:spTree>
    <p:extLst>
      <p:ext uri="{BB962C8B-B14F-4D97-AF65-F5344CB8AC3E}">
        <p14:creationId xmlns:p14="http://schemas.microsoft.com/office/powerpoint/2010/main" val="2843617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94236-F7F8-42AD-9B7E-0B125C431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Github</a:t>
            </a:r>
            <a:r>
              <a:rPr lang="en-IN" dirty="0"/>
              <a:t> - Profile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B7A73A-D8A5-4156-8EBF-2106EC0B0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122415"/>
            <a:ext cx="8761413" cy="4320330"/>
          </a:xfrm>
        </p:spPr>
      </p:pic>
    </p:spTree>
    <p:extLst>
      <p:ext uri="{BB962C8B-B14F-4D97-AF65-F5344CB8AC3E}">
        <p14:creationId xmlns:p14="http://schemas.microsoft.com/office/powerpoint/2010/main" val="167561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99E91-EDC3-4248-ADF9-284EE2B4F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Github</a:t>
            </a:r>
            <a:r>
              <a:rPr lang="en-IN" dirty="0"/>
              <a:t> – Create Repository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52223B-9D2B-4DAF-BBE1-8F2D8875E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3" y="2063691"/>
            <a:ext cx="8761413" cy="4278385"/>
          </a:xfrm>
        </p:spPr>
      </p:pic>
    </p:spTree>
    <p:extLst>
      <p:ext uri="{BB962C8B-B14F-4D97-AF65-F5344CB8AC3E}">
        <p14:creationId xmlns:p14="http://schemas.microsoft.com/office/powerpoint/2010/main" val="3489708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3C6A2-DB18-465C-B640-569B465AC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Create a repo through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E3CD8-57F4-45C2-A8CC-3A7262FAF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746966"/>
          </a:xfrm>
        </p:spPr>
        <p:txBody>
          <a:bodyPr>
            <a:noAutofit/>
          </a:bodyPr>
          <a:lstStyle/>
          <a:p>
            <a:r>
              <a:rPr lang="en-IN" sz="2800" dirty="0"/>
              <a:t>git </a:t>
            </a:r>
            <a:r>
              <a:rPr lang="en-IN" sz="2800" dirty="0" err="1"/>
              <a:t>init</a:t>
            </a:r>
            <a:endParaRPr lang="en-IN" sz="2800" dirty="0"/>
          </a:p>
          <a:p>
            <a:r>
              <a:rPr lang="en-IN" sz="2800" dirty="0"/>
              <a:t>git add .</a:t>
            </a:r>
          </a:p>
          <a:p>
            <a:r>
              <a:rPr lang="en-IN" sz="2800" dirty="0"/>
              <a:t>git commit –m “Initial commit”</a:t>
            </a:r>
          </a:p>
          <a:p>
            <a:r>
              <a:rPr lang="en-US" sz="2800" dirty="0"/>
              <a:t>git remote add origin </a:t>
            </a:r>
            <a:r>
              <a:rPr lang="en-US" sz="2800" dirty="0">
                <a:hlinkClick r:id="rId2"/>
              </a:rPr>
              <a:t>https://github.com/akhil-1998/mongoDB.git</a:t>
            </a:r>
            <a:endParaRPr lang="en-IN" sz="2800" dirty="0"/>
          </a:p>
          <a:p>
            <a:r>
              <a:rPr lang="en-IN" sz="2800" dirty="0"/>
              <a:t>git push -u origin master</a:t>
            </a:r>
          </a:p>
        </p:txBody>
      </p:sp>
    </p:spTree>
    <p:extLst>
      <p:ext uri="{BB962C8B-B14F-4D97-AF65-F5344CB8AC3E}">
        <p14:creationId xmlns:p14="http://schemas.microsoft.com/office/powerpoint/2010/main" val="1324711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D973B-1163-4B3A-9D6C-C62E52CE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CMD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ABEE24-07A5-44F3-BF1A-4BCCFB8F6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571" y="1820411"/>
            <a:ext cx="8761413" cy="4748169"/>
          </a:xfrm>
        </p:spPr>
      </p:pic>
    </p:spTree>
    <p:extLst>
      <p:ext uri="{BB962C8B-B14F-4D97-AF65-F5344CB8AC3E}">
        <p14:creationId xmlns:p14="http://schemas.microsoft.com/office/powerpoint/2010/main" val="23274656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</TotalTime>
  <Words>68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GIT &amp; GIT-HUB</vt:lpstr>
      <vt:lpstr>Download GIT</vt:lpstr>
      <vt:lpstr>Go to github.com</vt:lpstr>
      <vt:lpstr>Github - Signup</vt:lpstr>
      <vt:lpstr>Github - Signin</vt:lpstr>
      <vt:lpstr>Github - Profile</vt:lpstr>
      <vt:lpstr>Github – Create Repository</vt:lpstr>
      <vt:lpstr>Create a repo through command line</vt:lpstr>
      <vt:lpstr>CMD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GIT-HUB</dc:title>
  <dc:creator>Akhil M Anil</dc:creator>
  <cp:lastModifiedBy>Akhil M Anil</cp:lastModifiedBy>
  <cp:revision>2</cp:revision>
  <dcterms:created xsi:type="dcterms:W3CDTF">2020-12-12T11:04:58Z</dcterms:created>
  <dcterms:modified xsi:type="dcterms:W3CDTF">2020-12-12T11:22:47Z</dcterms:modified>
</cp:coreProperties>
</file>