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347D1B0-719B-4377-9D7D-8C2B03307A74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1FB10E2-9E9D-4ABF-81DB-866A6F324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88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D1B0-719B-4377-9D7D-8C2B03307A74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10E2-9E9D-4ABF-81DB-866A6F324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77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D1B0-719B-4377-9D7D-8C2B03307A74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10E2-9E9D-4ABF-81DB-866A6F324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062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D1B0-719B-4377-9D7D-8C2B03307A74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10E2-9E9D-4ABF-81DB-866A6F324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134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D1B0-719B-4377-9D7D-8C2B03307A74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10E2-9E9D-4ABF-81DB-866A6F324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96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D1B0-719B-4377-9D7D-8C2B03307A74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10E2-9E9D-4ABF-81DB-866A6F324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055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D1B0-719B-4377-9D7D-8C2B03307A74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10E2-9E9D-4ABF-81DB-866A6F324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046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47D1B0-719B-4377-9D7D-8C2B03307A74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10E2-9E9D-4ABF-81DB-866A6F324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445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347D1B0-719B-4377-9D7D-8C2B03307A74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10E2-9E9D-4ABF-81DB-866A6F324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39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D1B0-719B-4377-9D7D-8C2B03307A74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10E2-9E9D-4ABF-81DB-866A6F324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28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D1B0-719B-4377-9D7D-8C2B03307A74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10E2-9E9D-4ABF-81DB-866A6F324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06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D1B0-719B-4377-9D7D-8C2B03307A74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10E2-9E9D-4ABF-81DB-866A6F324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78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D1B0-719B-4377-9D7D-8C2B03307A74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10E2-9E9D-4ABF-81DB-866A6F324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62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D1B0-719B-4377-9D7D-8C2B03307A74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10E2-9E9D-4ABF-81DB-866A6F324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77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D1B0-719B-4377-9D7D-8C2B03307A74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10E2-9E9D-4ABF-81DB-866A6F324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75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D1B0-719B-4377-9D7D-8C2B03307A74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10E2-9E9D-4ABF-81DB-866A6F324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30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D1B0-719B-4377-9D7D-8C2B03307A74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10E2-9E9D-4ABF-81DB-866A6F324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86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347D1B0-719B-4377-9D7D-8C2B03307A74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1FB10E2-9E9D-4ABF-81DB-866A6F324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6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482F-DF00-41A1-ACAC-F8791386B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48080"/>
            <a:ext cx="8825658" cy="932540"/>
          </a:xfrm>
        </p:spPr>
        <p:txBody>
          <a:bodyPr/>
          <a:lstStyle/>
          <a:p>
            <a:r>
              <a:rPr lang="en-IN" dirty="0"/>
              <a:t>Relations IN MONGODB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EC4C8-0AAF-46B1-BA4E-C8A762398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By</a:t>
            </a:r>
          </a:p>
          <a:p>
            <a:pPr algn="r"/>
            <a:r>
              <a:rPr lang="en-IN" dirty="0"/>
              <a:t>Akhil m anil</a:t>
            </a:r>
          </a:p>
        </p:txBody>
      </p:sp>
    </p:spTree>
    <p:extLst>
      <p:ext uri="{BB962C8B-B14F-4D97-AF65-F5344CB8AC3E}">
        <p14:creationId xmlns:p14="http://schemas.microsoft.com/office/powerpoint/2010/main" val="248200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202DC-8C9E-494E-9C50-99C6A907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121560" cy="706964"/>
          </a:xfrm>
        </p:spPr>
        <p:txBody>
          <a:bodyPr/>
          <a:lstStyle/>
          <a:p>
            <a:pPr algn="ctr"/>
            <a:r>
              <a:rPr lang="en-IN" dirty="0"/>
              <a:t>ONE to ONE 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81A247-9404-47CF-AE51-7372AA1A3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1862356"/>
            <a:ext cx="9121560" cy="4530055"/>
          </a:xfrm>
        </p:spPr>
      </p:pic>
    </p:spTree>
    <p:extLst>
      <p:ext uri="{BB962C8B-B14F-4D97-AF65-F5344CB8AC3E}">
        <p14:creationId xmlns:p14="http://schemas.microsoft.com/office/powerpoint/2010/main" val="133995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21BF-2EC9-403B-8906-884C2306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ONE to MANY 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08FEDB-5303-40AF-A28F-47CC744FD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1795245"/>
            <a:ext cx="8987336" cy="4731390"/>
          </a:xfrm>
        </p:spPr>
      </p:pic>
    </p:spTree>
    <p:extLst>
      <p:ext uri="{BB962C8B-B14F-4D97-AF65-F5344CB8AC3E}">
        <p14:creationId xmlns:p14="http://schemas.microsoft.com/office/powerpoint/2010/main" val="29027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EA24-7ACD-47AE-A2A6-229A20AB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MANY to MANY 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D3B2CD-2E2A-4BAE-B3F3-9010161B3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1820411"/>
            <a:ext cx="8761413" cy="4748169"/>
          </a:xfrm>
        </p:spPr>
      </p:pic>
    </p:spTree>
    <p:extLst>
      <p:ext uri="{BB962C8B-B14F-4D97-AF65-F5344CB8AC3E}">
        <p14:creationId xmlns:p14="http://schemas.microsoft.com/office/powerpoint/2010/main" val="219773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78D8-31F6-4D9D-A343-DF385802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Joining using $lookup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EFC99B-3E1D-4711-AF10-5E1B341C0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021747"/>
            <a:ext cx="8761413" cy="43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C576-F725-4192-8823-EE3CE362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Validation Schema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6F3A47-BCBC-4EC4-8122-67ADC6F7A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1820411"/>
            <a:ext cx="8761412" cy="447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5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D594-EC81-4663-BE55-2DC1D8024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Validation Schema Test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7D4EE4-2256-491D-B72F-4DF21B988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013358"/>
            <a:ext cx="8761413" cy="433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88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57C1-854E-41A4-9D56-6615EF86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writeConcern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2CB51C-6354-4439-B11F-2715CC7F5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1895911"/>
            <a:ext cx="8761413" cy="4496499"/>
          </a:xfrm>
        </p:spPr>
      </p:pic>
    </p:spTree>
    <p:extLst>
      <p:ext uri="{BB962C8B-B14F-4D97-AF65-F5344CB8AC3E}">
        <p14:creationId xmlns:p14="http://schemas.microsoft.com/office/powerpoint/2010/main" val="2441058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</TotalTime>
  <Words>29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Relations IN MONGODB</vt:lpstr>
      <vt:lpstr>ONE to ONE Relation</vt:lpstr>
      <vt:lpstr>ONE to MANY Relation</vt:lpstr>
      <vt:lpstr>MANY to MANY Relation</vt:lpstr>
      <vt:lpstr>Joining using $lookup</vt:lpstr>
      <vt:lpstr>Validation Schema</vt:lpstr>
      <vt:lpstr>Validation Schema Test</vt:lpstr>
      <vt:lpstr>writeConcern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 IN MONGODB</dc:title>
  <dc:creator>Akhil M Anil</dc:creator>
  <cp:lastModifiedBy>Akhil M Anil</cp:lastModifiedBy>
  <cp:revision>1</cp:revision>
  <dcterms:created xsi:type="dcterms:W3CDTF">2020-12-10T16:49:40Z</dcterms:created>
  <dcterms:modified xsi:type="dcterms:W3CDTF">2020-12-10T17:02:19Z</dcterms:modified>
</cp:coreProperties>
</file>