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79" r:id="rId5"/>
    <p:sldId id="396" r:id="rId6"/>
    <p:sldId id="371" r:id="rId7"/>
    <p:sldId id="359" r:id="rId8"/>
    <p:sldId id="383" r:id="rId9"/>
    <p:sldId id="393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7C"/>
    <a:srgbClr val="003A52"/>
    <a:srgbClr val="E56D55"/>
    <a:srgbClr val="DE9F5B"/>
    <a:srgbClr val="F28360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2109" autoAdjust="0"/>
  </p:normalViewPr>
  <p:slideViewPr>
    <p:cSldViewPr showGuides="1">
      <p:cViewPr>
        <p:scale>
          <a:sx n="58" d="100"/>
          <a:sy n="58" d="100"/>
        </p:scale>
        <p:origin x="876" y="4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Qunell" userId="09917858-e1ea-4eb8-968e-d6601b8b14ba" providerId="ADAL" clId="{A609E4B4-D6FD-43DE-A8AC-E2B843963ACC}"/>
    <pc:docChg chg="undo redo custSel addSld delSld modSld sldOrd">
      <pc:chgData name="Jonathan Qunell" userId="09917858-e1ea-4eb8-968e-d6601b8b14ba" providerId="ADAL" clId="{A609E4B4-D6FD-43DE-A8AC-E2B843963ACC}" dt="2025-07-01T22:07:08.906" v="568" actId="47"/>
      <pc:docMkLst>
        <pc:docMk/>
      </pc:docMkLst>
      <pc:sldChg chg="modSp mod">
        <pc:chgData name="Jonathan Qunell" userId="09917858-e1ea-4eb8-968e-d6601b8b14ba" providerId="ADAL" clId="{A609E4B4-D6FD-43DE-A8AC-E2B843963ACC}" dt="2025-07-01T20:42:03.223" v="434" actId="20577"/>
        <pc:sldMkLst>
          <pc:docMk/>
          <pc:sldMk cId="3718853555" sldId="359"/>
        </pc:sldMkLst>
        <pc:spChg chg="mod">
          <ac:chgData name="Jonathan Qunell" userId="09917858-e1ea-4eb8-968e-d6601b8b14ba" providerId="ADAL" clId="{A609E4B4-D6FD-43DE-A8AC-E2B843963ACC}" dt="2025-07-01T20:42:03.223" v="434" actId="20577"/>
          <ac:spMkLst>
            <pc:docMk/>
            <pc:sldMk cId="3718853555" sldId="359"/>
            <ac:spMk id="28" creationId="{93E9497C-B706-7D4B-B850-9EE7948699D0}"/>
          </ac:spMkLst>
        </pc:spChg>
      </pc:sldChg>
      <pc:sldChg chg="del">
        <pc:chgData name="Jonathan Qunell" userId="09917858-e1ea-4eb8-968e-d6601b8b14ba" providerId="ADAL" clId="{A609E4B4-D6FD-43DE-A8AC-E2B843963ACC}" dt="2025-07-01T19:53:36.233" v="210" actId="47"/>
        <pc:sldMkLst>
          <pc:docMk/>
          <pc:sldMk cId="790491025" sldId="362"/>
        </pc:sldMkLst>
      </pc:sldChg>
      <pc:sldChg chg="modSp mod">
        <pc:chgData name="Jonathan Qunell" userId="09917858-e1ea-4eb8-968e-d6601b8b14ba" providerId="ADAL" clId="{A609E4B4-D6FD-43DE-A8AC-E2B843963ACC}" dt="2025-07-01T20:46:12" v="551" actId="20577"/>
        <pc:sldMkLst>
          <pc:docMk/>
          <pc:sldMk cId="2282226682" sldId="371"/>
        </pc:sldMkLst>
        <pc:spChg chg="mod">
          <ac:chgData name="Jonathan Qunell" userId="09917858-e1ea-4eb8-968e-d6601b8b14ba" providerId="ADAL" clId="{A609E4B4-D6FD-43DE-A8AC-E2B843963ACC}" dt="2025-07-01T20:46:12" v="551" actId="20577"/>
          <ac:spMkLst>
            <pc:docMk/>
            <pc:sldMk cId="2282226682" sldId="371"/>
            <ac:spMk id="13" creationId="{C7DFB310-ECD8-C9D0-4AAF-C5B168970611}"/>
          </ac:spMkLst>
        </pc:spChg>
      </pc:sldChg>
      <pc:sldChg chg="del">
        <pc:chgData name="Jonathan Qunell" userId="09917858-e1ea-4eb8-968e-d6601b8b14ba" providerId="ADAL" clId="{A609E4B4-D6FD-43DE-A8AC-E2B843963ACC}" dt="2025-07-01T19:53:34.509" v="207" actId="47"/>
        <pc:sldMkLst>
          <pc:docMk/>
          <pc:sldMk cId="1170400606" sldId="374"/>
        </pc:sldMkLst>
      </pc:sldChg>
      <pc:sldChg chg="del">
        <pc:chgData name="Jonathan Qunell" userId="09917858-e1ea-4eb8-968e-d6601b8b14ba" providerId="ADAL" clId="{A609E4B4-D6FD-43DE-A8AC-E2B843963ACC}" dt="2025-07-01T19:53:35.718" v="209" actId="47"/>
        <pc:sldMkLst>
          <pc:docMk/>
          <pc:sldMk cId="2862535605" sldId="375"/>
        </pc:sldMkLst>
      </pc:sldChg>
      <pc:sldChg chg="modSp mod">
        <pc:chgData name="Jonathan Qunell" userId="09917858-e1ea-4eb8-968e-d6601b8b14ba" providerId="ADAL" clId="{A609E4B4-D6FD-43DE-A8AC-E2B843963ACC}" dt="2025-07-01T20:51:05.650" v="552" actId="20577"/>
        <pc:sldMkLst>
          <pc:docMk/>
          <pc:sldMk cId="263174755" sldId="379"/>
        </pc:sldMkLst>
        <pc:spChg chg="mod">
          <ac:chgData name="Jonathan Qunell" userId="09917858-e1ea-4eb8-968e-d6601b8b14ba" providerId="ADAL" clId="{A609E4B4-D6FD-43DE-A8AC-E2B843963ACC}" dt="2025-07-01T20:51:05.650" v="552" actId="20577"/>
          <ac:spMkLst>
            <pc:docMk/>
            <pc:sldMk cId="263174755" sldId="379"/>
            <ac:spMk id="3" creationId="{00000000-0000-0000-0000-000000000000}"/>
          </ac:spMkLst>
        </pc:spChg>
      </pc:sldChg>
      <pc:sldChg chg="modSp mod">
        <pc:chgData name="Jonathan Qunell" userId="09917858-e1ea-4eb8-968e-d6601b8b14ba" providerId="ADAL" clId="{A609E4B4-D6FD-43DE-A8AC-E2B843963ACC}" dt="2025-07-01T21:47:26.288" v="567" actId="20577"/>
        <pc:sldMkLst>
          <pc:docMk/>
          <pc:sldMk cId="736585992" sldId="383"/>
        </pc:sldMkLst>
        <pc:spChg chg="mod">
          <ac:chgData name="Jonathan Qunell" userId="09917858-e1ea-4eb8-968e-d6601b8b14ba" providerId="ADAL" clId="{A609E4B4-D6FD-43DE-A8AC-E2B843963ACC}" dt="2025-07-01T19:48:49.102" v="17" actId="20577"/>
          <ac:spMkLst>
            <pc:docMk/>
            <pc:sldMk cId="736585992" sldId="383"/>
            <ac:spMk id="33" creationId="{937D5DA8-EBB1-5833-896B-B423ED264CCE}"/>
          </ac:spMkLst>
        </pc:spChg>
        <pc:spChg chg="mod">
          <ac:chgData name="Jonathan Qunell" userId="09917858-e1ea-4eb8-968e-d6601b8b14ba" providerId="ADAL" clId="{A609E4B4-D6FD-43DE-A8AC-E2B843963ACC}" dt="2025-07-01T21:47:26.288" v="567" actId="20577"/>
          <ac:spMkLst>
            <pc:docMk/>
            <pc:sldMk cId="736585992" sldId="383"/>
            <ac:spMk id="37" creationId="{5249A66F-CCC3-79EF-A334-5ECCFE9E1242}"/>
          </ac:spMkLst>
        </pc:spChg>
      </pc:sldChg>
      <pc:sldChg chg="del">
        <pc:chgData name="Jonathan Qunell" userId="09917858-e1ea-4eb8-968e-d6601b8b14ba" providerId="ADAL" clId="{A609E4B4-D6FD-43DE-A8AC-E2B843963ACC}" dt="2025-07-01T19:53:35.159" v="208" actId="47"/>
        <pc:sldMkLst>
          <pc:docMk/>
          <pc:sldMk cId="730899192" sldId="389"/>
        </pc:sldMkLst>
      </pc:sldChg>
      <pc:sldChg chg="add del ord">
        <pc:chgData name="Jonathan Qunell" userId="09917858-e1ea-4eb8-968e-d6601b8b14ba" providerId="ADAL" clId="{A609E4B4-D6FD-43DE-A8AC-E2B843963ACC}" dt="2025-07-01T19:55:31.737" v="267" actId="47"/>
        <pc:sldMkLst>
          <pc:docMk/>
          <pc:sldMk cId="3575425668" sldId="390"/>
        </pc:sldMkLst>
      </pc:sldChg>
      <pc:sldChg chg="del">
        <pc:chgData name="Jonathan Qunell" userId="09917858-e1ea-4eb8-968e-d6601b8b14ba" providerId="ADAL" clId="{A609E4B4-D6FD-43DE-A8AC-E2B843963ACC}" dt="2025-07-01T19:53:36.907" v="211" actId="47"/>
        <pc:sldMkLst>
          <pc:docMk/>
          <pc:sldMk cId="2817226324" sldId="392"/>
        </pc:sldMkLst>
      </pc:sldChg>
      <pc:sldChg chg="modSp mod ord">
        <pc:chgData name="Jonathan Qunell" userId="09917858-e1ea-4eb8-968e-d6601b8b14ba" providerId="ADAL" clId="{A609E4B4-D6FD-43DE-A8AC-E2B843963ACC}" dt="2025-07-01T19:53:22.890" v="206" actId="20577"/>
        <pc:sldMkLst>
          <pc:docMk/>
          <pc:sldMk cId="1232740855" sldId="393"/>
        </pc:sldMkLst>
        <pc:spChg chg="mod">
          <ac:chgData name="Jonathan Qunell" userId="09917858-e1ea-4eb8-968e-d6601b8b14ba" providerId="ADAL" clId="{A609E4B4-D6FD-43DE-A8AC-E2B843963ACC}" dt="2025-07-01T19:53:22.890" v="206" actId="20577"/>
          <ac:spMkLst>
            <pc:docMk/>
            <pc:sldMk cId="1232740855" sldId="393"/>
            <ac:spMk id="29" creationId="{FB8557AF-27E6-B217-3EA3-30BFC5B76381}"/>
          </ac:spMkLst>
        </pc:spChg>
      </pc:sldChg>
      <pc:sldChg chg="del">
        <pc:chgData name="Jonathan Qunell" userId="09917858-e1ea-4eb8-968e-d6601b8b14ba" providerId="ADAL" clId="{A609E4B4-D6FD-43DE-A8AC-E2B843963ACC}" dt="2025-07-01T19:53:37.679" v="212" actId="47"/>
        <pc:sldMkLst>
          <pc:docMk/>
          <pc:sldMk cId="4216280448" sldId="395"/>
        </pc:sldMkLst>
      </pc:sldChg>
      <pc:sldChg chg="modSp mod">
        <pc:chgData name="Jonathan Qunell" userId="09917858-e1ea-4eb8-968e-d6601b8b14ba" providerId="ADAL" clId="{A609E4B4-D6FD-43DE-A8AC-E2B843963ACC}" dt="2025-07-01T19:54:03.609" v="232" actId="20577"/>
        <pc:sldMkLst>
          <pc:docMk/>
          <pc:sldMk cId="3547294629" sldId="396"/>
        </pc:sldMkLst>
        <pc:spChg chg="mod">
          <ac:chgData name="Jonathan Qunell" userId="09917858-e1ea-4eb8-968e-d6601b8b14ba" providerId="ADAL" clId="{A609E4B4-D6FD-43DE-A8AC-E2B843963ACC}" dt="2025-07-01T19:54:03.609" v="232" actId="20577"/>
          <ac:spMkLst>
            <pc:docMk/>
            <pc:sldMk cId="3547294629" sldId="396"/>
            <ac:spMk id="8" creationId="{A4AE5E64-4E10-844E-5EBF-358DDB7000C1}"/>
          </ac:spMkLst>
        </pc:spChg>
      </pc:sldChg>
      <pc:sldChg chg="del">
        <pc:chgData name="Jonathan Qunell" userId="09917858-e1ea-4eb8-968e-d6601b8b14ba" providerId="ADAL" clId="{A609E4B4-D6FD-43DE-A8AC-E2B843963ACC}" dt="2025-07-01T22:07:08.906" v="568" actId="47"/>
        <pc:sldMkLst>
          <pc:docMk/>
          <pc:sldMk cId="435846341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4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79DA69-8ECC-0B6B-E6BA-E9FB14FBEF4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30813" y="6642100"/>
            <a:ext cx="1755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is internal to Brunswick.</a:t>
            </a:r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 anchor="ctr">
            <a:normAutofit/>
          </a:bodyPr>
          <a:lstStyle/>
          <a:p>
            <a:r>
              <a:rPr lang="en-US" dirty="0"/>
              <a:t>Friendly Fine 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Akhil </a:t>
            </a:r>
            <a:r>
              <a:rPr lang="en-US" dirty="0" err="1"/>
              <a:t>Ramidi</a:t>
            </a:r>
            <a:r>
              <a:rPr lang="en-US" dirty="0"/>
              <a:t>, Jonathan Qunell, Liam Nance, </a:t>
            </a:r>
          </a:p>
          <a:p>
            <a:r>
              <a:rPr lang="en-US" dirty="0"/>
              <a:t>Rakshith Singh, Sohum Sharma, Tanisha </a:t>
            </a:r>
            <a:r>
              <a:rPr lang="en-US" dirty="0" err="1"/>
              <a:t>Kholiya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/>
          <a:lstStyle/>
          <a:p>
            <a:r>
              <a:rPr lang="en-US" dirty="0"/>
              <a:t>Firefox extension and web app with built on GPT 4.1</a:t>
            </a:r>
          </a:p>
          <a:p>
            <a:r>
              <a:rPr lang="en-US" dirty="0"/>
              <a:t>Finds Terms of Service, Privacy Policy, and other legal documents on any website</a:t>
            </a:r>
          </a:p>
          <a:p>
            <a:r>
              <a:rPr lang="en-US" dirty="0"/>
              <a:t>Summarizes the agreements and informs the user of anything concerning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FB310-ECD8-C9D0-4AAF-C5B168970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5098" y="3039223"/>
            <a:ext cx="6931152" cy="2231136"/>
          </a:xfrm>
        </p:spPr>
        <p:txBody>
          <a:bodyPr>
            <a:normAutofit/>
          </a:bodyPr>
          <a:lstStyle/>
          <a:p>
            <a:r>
              <a:rPr lang="en-US" dirty="0"/>
              <a:t>Signing up for online accounts and being expected to read hundred-page long legalese can be tiring. </a:t>
            </a:r>
          </a:p>
          <a:p>
            <a:r>
              <a:rPr lang="en-US" dirty="0"/>
              <a:t>We built this application to help regular people who don’t want to read the fine print understand they are agreeing to.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6ACD720-5015-228A-2BFF-0FD5FA7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3E9497C-B706-7D4B-B850-9EE7948699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800" dirty="0"/>
              <a:t>Provides another layer of security to end-users</a:t>
            </a:r>
          </a:p>
          <a:p>
            <a:pPr>
              <a:buClr>
                <a:schemeClr val="tx1"/>
              </a:buClr>
            </a:pPr>
            <a:r>
              <a:rPr lang="en-US" dirty="0"/>
              <a:t>Reduces potential legal troubles for end-users and companies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n-US" dirty="0"/>
              <a:t>Makes Mozilla Firefox a more enticing and privacy-focused web browser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937D5DA8-EBB1-5833-896B-B423ED26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Future Additions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249A66F-CCC3-79EF-A334-5ECCFE9E12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/>
          <a:lstStyle/>
          <a:p>
            <a:r>
              <a:rPr lang="en-US" dirty="0"/>
              <a:t>Cookies</a:t>
            </a:r>
          </a:p>
          <a:p>
            <a:r>
              <a:rPr lang="en-US" dirty="0"/>
              <a:t>Legal Surveys</a:t>
            </a:r>
          </a:p>
          <a:p>
            <a:r>
              <a:rPr lang="en-US" dirty="0"/>
              <a:t>Policy Updates</a:t>
            </a:r>
          </a:p>
          <a:p>
            <a:r>
              <a:rPr lang="en-US" dirty="0"/>
              <a:t>Community Annotations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EE1CCC3-A2F7-7A09-FD4A-F74A0D5A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50" dirty="0"/>
              <a:t>THANK YOU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B8557AF-27E6-B217-3EA3-30BFC5B76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Sohum and His Sidemen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Brunswick BI </a:t>
            </a:r>
            <a:r>
              <a:rPr lang="en-US" dirty="0" err="1"/>
              <a:t>Designlab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.potx" id="{13DD5795-0574-4A2F-AC34-68E02D4DE4FF}" vid="{9EAE3170-BE99-45F7-9667-8704B80AC0CC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16707D-7BDD-4F76-AF2C-932988E8AB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E1A5E8-8BE0-4CCA-9433-A727D932CB4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FE69059-4068-4547-AFCF-42D3194F9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140</TotalTime>
  <Words>150</Words>
  <Application>Microsoft Office PowerPoint</Application>
  <PresentationFormat>Custom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Blue atom design</vt:lpstr>
      <vt:lpstr>Friendly Fine print</vt:lpstr>
      <vt:lpstr>Overview</vt:lpstr>
      <vt:lpstr>Inspiration</vt:lpstr>
      <vt:lpstr>benefits</vt:lpstr>
      <vt:lpstr>Future Additions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Qunell</dc:creator>
  <cp:lastModifiedBy>Jonathan Qunell</cp:lastModifiedBy>
  <cp:revision>1</cp:revision>
  <dcterms:created xsi:type="dcterms:W3CDTF">2025-07-01T19:04:59Z</dcterms:created>
  <dcterms:modified xsi:type="dcterms:W3CDTF">2025-07-01T22:07:17Z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0f8046d-f487-4fe0-b483-792de298965a_Enabled">
    <vt:lpwstr>true</vt:lpwstr>
  </property>
  <property fmtid="{D5CDD505-2E9C-101B-9397-08002B2CF9AE}" pid="4" name="MSIP_Label_b0f8046d-f487-4fe0-b483-792de298965a_SetDate">
    <vt:lpwstr>2025-07-01T19:46:46Z</vt:lpwstr>
  </property>
  <property fmtid="{D5CDD505-2E9C-101B-9397-08002B2CF9AE}" pid="5" name="MSIP_Label_b0f8046d-f487-4fe0-b483-792de298965a_Method">
    <vt:lpwstr>Standard</vt:lpwstr>
  </property>
  <property fmtid="{D5CDD505-2E9C-101B-9397-08002B2CF9AE}" pid="6" name="MSIP_Label_b0f8046d-f487-4fe0-b483-792de298965a_Name">
    <vt:lpwstr>b0f8046d-f487-4fe0-b483-792de298965a</vt:lpwstr>
  </property>
  <property fmtid="{D5CDD505-2E9C-101B-9397-08002B2CF9AE}" pid="7" name="MSIP_Label_b0f8046d-f487-4fe0-b483-792de298965a_SiteId">
    <vt:lpwstr>1309aa3b-9cd5-4e53-8f27-8ee6a2573c3c</vt:lpwstr>
  </property>
  <property fmtid="{D5CDD505-2E9C-101B-9397-08002B2CF9AE}" pid="8" name="MSIP_Label_b0f8046d-f487-4fe0-b483-792de298965a_ActionId">
    <vt:lpwstr>fa12b7c8-05b0-475b-bb30-634527dad3e5</vt:lpwstr>
  </property>
  <property fmtid="{D5CDD505-2E9C-101B-9397-08002B2CF9AE}" pid="9" name="MSIP_Label_b0f8046d-f487-4fe0-b483-792de298965a_ContentBits">
    <vt:lpwstr>2</vt:lpwstr>
  </property>
  <property fmtid="{D5CDD505-2E9C-101B-9397-08002B2CF9AE}" pid="10" name="MSIP_Label_b0f8046d-f487-4fe0-b483-792de298965a_Tag">
    <vt:lpwstr>10, 3, 0, 1</vt:lpwstr>
  </property>
  <property fmtid="{D5CDD505-2E9C-101B-9397-08002B2CF9AE}" pid="11" name="ClassificationContentMarkingFooterLocations">
    <vt:lpwstr>Blue atom design:9</vt:lpwstr>
  </property>
  <property fmtid="{D5CDD505-2E9C-101B-9397-08002B2CF9AE}" pid="12" name="ClassificationContentMarkingFooterText">
    <vt:lpwstr>This data is internal to Brunswick.</vt:lpwstr>
  </property>
</Properties>
</file>