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604334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7177" y="385317"/>
            <a:ext cx="705764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2316" y="1231138"/>
            <a:ext cx="9967366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2421763"/>
            <a:ext cx="3854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C42E1A"/>
                </a:solidFill>
                <a:latin typeface="Trebuchet MS"/>
                <a:cs typeface="Trebuchet MS"/>
              </a:rPr>
              <a:t>Technology </a:t>
            </a:r>
            <a:r>
              <a:rPr sz="2000" dirty="0">
                <a:solidFill>
                  <a:srgbClr val="C42E1A"/>
                </a:solidFill>
                <a:latin typeface="Trebuchet MS"/>
                <a:cs typeface="Trebuchet MS"/>
              </a:rPr>
              <a:t>Bucket </a:t>
            </a:r>
            <a:r>
              <a:rPr sz="2000" dirty="0">
                <a:latin typeface="Trebuchet MS"/>
                <a:cs typeface="Trebuchet MS"/>
              </a:rPr>
              <a:t>: Life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Sciences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34096" y="2421763"/>
            <a:ext cx="2221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42E1A"/>
                </a:solidFill>
                <a:latin typeface="Trebuchet MS"/>
                <a:cs typeface="Trebuchet MS"/>
              </a:rPr>
              <a:t>Category:</a:t>
            </a:r>
            <a:r>
              <a:rPr sz="2000" spc="-70" dirty="0">
                <a:solidFill>
                  <a:srgbClr val="C42E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Software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844" y="3031363"/>
            <a:ext cx="594715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42E1A"/>
                </a:solidFill>
                <a:latin typeface="Trebuchet MS"/>
                <a:cs typeface="Trebuchet MS"/>
              </a:rPr>
              <a:t>Company </a:t>
            </a:r>
            <a:r>
              <a:rPr sz="2000" dirty="0">
                <a:solidFill>
                  <a:srgbClr val="C42E1A"/>
                </a:solidFill>
                <a:latin typeface="Trebuchet MS"/>
                <a:cs typeface="Trebuchet MS"/>
              </a:rPr>
              <a:t>Name</a:t>
            </a:r>
            <a:r>
              <a:rPr sz="2000" dirty="0">
                <a:latin typeface="Trebuchet MS"/>
                <a:cs typeface="Trebuchet MS"/>
              </a:rPr>
              <a:t>: </a:t>
            </a:r>
            <a:r>
              <a:rPr sz="2000" spc="-5" dirty="0">
                <a:latin typeface="Trebuchet MS"/>
                <a:cs typeface="Trebuchet MS"/>
              </a:rPr>
              <a:t>Sun </a:t>
            </a:r>
            <a:r>
              <a:rPr sz="2000" spc="-10" dirty="0">
                <a:latin typeface="Trebuchet MS"/>
                <a:cs typeface="Trebuchet MS"/>
              </a:rPr>
              <a:t>Pharmaceutical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Industries</a:t>
            </a:r>
            <a:r>
              <a:rPr lang="en-IN" sz="2000" spc="-5" dirty="0">
                <a:latin typeface="Trebuchet MS"/>
                <a:cs typeface="Trebuchet MS"/>
              </a:rPr>
              <a:t> Ltd.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381" y="3031363"/>
            <a:ext cx="2289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C42E1A"/>
                </a:solidFill>
                <a:latin typeface="Trebuchet MS"/>
                <a:cs typeface="Trebuchet MS"/>
              </a:rPr>
              <a:t>Problem </a:t>
            </a:r>
            <a:r>
              <a:rPr sz="2000" spc="-5" dirty="0">
                <a:solidFill>
                  <a:srgbClr val="C42E1A"/>
                </a:solidFill>
                <a:latin typeface="Trebuchet MS"/>
                <a:cs typeface="Trebuchet MS"/>
              </a:rPr>
              <a:t>Code </a:t>
            </a:r>
            <a:r>
              <a:rPr sz="2000" dirty="0">
                <a:solidFill>
                  <a:srgbClr val="C42E1A"/>
                </a:solidFill>
                <a:latin typeface="Trebuchet MS"/>
                <a:cs typeface="Trebuchet MS"/>
              </a:rPr>
              <a:t>:</a:t>
            </a:r>
            <a:r>
              <a:rPr sz="2000" spc="-80" dirty="0">
                <a:solidFill>
                  <a:srgbClr val="C42E1A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DD1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0844" y="3641216"/>
            <a:ext cx="5091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5" dirty="0">
                <a:solidFill>
                  <a:srgbClr val="C42E1A"/>
                </a:solidFill>
                <a:latin typeface="Trebuchet MS"/>
                <a:cs typeface="Trebuchet MS"/>
              </a:rPr>
              <a:t>Team </a:t>
            </a:r>
            <a:r>
              <a:rPr sz="2000" spc="-5" dirty="0">
                <a:solidFill>
                  <a:srgbClr val="C42E1A"/>
                </a:solidFill>
                <a:latin typeface="Trebuchet MS"/>
                <a:cs typeface="Trebuchet MS"/>
              </a:rPr>
              <a:t>Leader </a:t>
            </a:r>
            <a:r>
              <a:rPr sz="2000" dirty="0">
                <a:solidFill>
                  <a:srgbClr val="C42E1A"/>
                </a:solidFill>
                <a:latin typeface="Trebuchet MS"/>
                <a:cs typeface="Trebuchet MS"/>
              </a:rPr>
              <a:t>Name </a:t>
            </a:r>
            <a:r>
              <a:rPr sz="2000" dirty="0">
                <a:latin typeface="Trebuchet MS"/>
                <a:cs typeface="Trebuchet MS"/>
              </a:rPr>
              <a:t>: Akhil </a:t>
            </a:r>
            <a:r>
              <a:rPr sz="2000" spc="-15" dirty="0">
                <a:latin typeface="Trebuchet MS"/>
                <a:cs typeface="Trebuchet MS"/>
              </a:rPr>
              <a:t>Kumar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15" dirty="0">
                <a:latin typeface="Trebuchet MS"/>
                <a:cs typeface="Trebuchet MS"/>
              </a:rPr>
              <a:t>Penugonda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9336" y="3641216"/>
            <a:ext cx="3187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42E1A"/>
                </a:solidFill>
                <a:latin typeface="Trebuchet MS"/>
                <a:cs typeface="Trebuchet MS"/>
              </a:rPr>
              <a:t>College Code </a:t>
            </a:r>
            <a:r>
              <a:rPr sz="2000" dirty="0">
                <a:solidFill>
                  <a:srgbClr val="C42E1A"/>
                </a:solidFill>
                <a:latin typeface="Trebuchet MS"/>
                <a:cs typeface="Trebuchet MS"/>
              </a:rPr>
              <a:t>:</a:t>
            </a:r>
            <a:r>
              <a:rPr sz="2000" spc="-90" dirty="0">
                <a:solidFill>
                  <a:srgbClr val="C42E1A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1-314430950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0258" y="223265"/>
            <a:ext cx="9200515" cy="2426335"/>
          </a:xfrm>
          <a:custGeom>
            <a:avLst/>
            <a:gdLst/>
            <a:ahLst/>
            <a:cxnLst/>
            <a:rect l="l" t="t" r="r" b="b"/>
            <a:pathLst>
              <a:path w="9200515" h="2426335">
                <a:moveTo>
                  <a:pt x="8796020" y="0"/>
                </a:moveTo>
                <a:lnTo>
                  <a:pt x="404367" y="0"/>
                </a:lnTo>
                <a:lnTo>
                  <a:pt x="357209" y="2721"/>
                </a:lnTo>
                <a:lnTo>
                  <a:pt x="311649" y="10682"/>
                </a:lnTo>
                <a:lnTo>
                  <a:pt x="267990" y="23580"/>
                </a:lnTo>
                <a:lnTo>
                  <a:pt x="226535" y="41110"/>
                </a:lnTo>
                <a:lnTo>
                  <a:pt x="187589" y="62970"/>
                </a:lnTo>
                <a:lnTo>
                  <a:pt x="151455" y="88854"/>
                </a:lnTo>
                <a:lnTo>
                  <a:pt x="118435" y="118459"/>
                </a:lnTo>
                <a:lnTo>
                  <a:pt x="88834" y="151481"/>
                </a:lnTo>
                <a:lnTo>
                  <a:pt x="62954" y="187617"/>
                </a:lnTo>
                <a:lnTo>
                  <a:pt x="41099" y="226563"/>
                </a:lnTo>
                <a:lnTo>
                  <a:pt x="23573" y="268015"/>
                </a:lnTo>
                <a:lnTo>
                  <a:pt x="10679" y="311669"/>
                </a:lnTo>
                <a:lnTo>
                  <a:pt x="2720" y="357221"/>
                </a:lnTo>
                <a:lnTo>
                  <a:pt x="0" y="404367"/>
                </a:lnTo>
                <a:lnTo>
                  <a:pt x="0" y="2021839"/>
                </a:lnTo>
                <a:lnTo>
                  <a:pt x="2720" y="2068986"/>
                </a:lnTo>
                <a:lnTo>
                  <a:pt x="10679" y="2114538"/>
                </a:lnTo>
                <a:lnTo>
                  <a:pt x="23573" y="2158192"/>
                </a:lnTo>
                <a:lnTo>
                  <a:pt x="41099" y="2199644"/>
                </a:lnTo>
                <a:lnTo>
                  <a:pt x="62954" y="2238590"/>
                </a:lnTo>
                <a:lnTo>
                  <a:pt x="88834" y="2274726"/>
                </a:lnTo>
                <a:lnTo>
                  <a:pt x="118435" y="2307748"/>
                </a:lnTo>
                <a:lnTo>
                  <a:pt x="151455" y="2337353"/>
                </a:lnTo>
                <a:lnTo>
                  <a:pt x="187589" y="2363237"/>
                </a:lnTo>
                <a:lnTo>
                  <a:pt x="226535" y="2385097"/>
                </a:lnTo>
                <a:lnTo>
                  <a:pt x="267990" y="2402627"/>
                </a:lnTo>
                <a:lnTo>
                  <a:pt x="311649" y="2415525"/>
                </a:lnTo>
                <a:lnTo>
                  <a:pt x="357209" y="2423486"/>
                </a:lnTo>
                <a:lnTo>
                  <a:pt x="404367" y="2426207"/>
                </a:lnTo>
                <a:lnTo>
                  <a:pt x="8796020" y="2426207"/>
                </a:lnTo>
                <a:lnTo>
                  <a:pt x="8843166" y="2423486"/>
                </a:lnTo>
                <a:lnTo>
                  <a:pt x="8888718" y="2415525"/>
                </a:lnTo>
                <a:lnTo>
                  <a:pt x="8932372" y="2402627"/>
                </a:lnTo>
                <a:lnTo>
                  <a:pt x="8973824" y="2385097"/>
                </a:lnTo>
                <a:lnTo>
                  <a:pt x="9012770" y="2363237"/>
                </a:lnTo>
                <a:lnTo>
                  <a:pt x="9048906" y="2337353"/>
                </a:lnTo>
                <a:lnTo>
                  <a:pt x="9081928" y="2307748"/>
                </a:lnTo>
                <a:lnTo>
                  <a:pt x="9111533" y="2274726"/>
                </a:lnTo>
                <a:lnTo>
                  <a:pt x="9137417" y="2238590"/>
                </a:lnTo>
                <a:lnTo>
                  <a:pt x="9159277" y="2199644"/>
                </a:lnTo>
                <a:lnTo>
                  <a:pt x="9176807" y="2158192"/>
                </a:lnTo>
                <a:lnTo>
                  <a:pt x="9189705" y="2114538"/>
                </a:lnTo>
                <a:lnTo>
                  <a:pt x="9197666" y="2068986"/>
                </a:lnTo>
                <a:lnTo>
                  <a:pt x="9200388" y="2021839"/>
                </a:lnTo>
                <a:lnTo>
                  <a:pt x="9200388" y="404367"/>
                </a:lnTo>
                <a:lnTo>
                  <a:pt x="9197666" y="357221"/>
                </a:lnTo>
                <a:lnTo>
                  <a:pt x="9189705" y="311669"/>
                </a:lnTo>
                <a:lnTo>
                  <a:pt x="9176807" y="268015"/>
                </a:lnTo>
                <a:lnTo>
                  <a:pt x="9159277" y="226563"/>
                </a:lnTo>
                <a:lnTo>
                  <a:pt x="9137417" y="187617"/>
                </a:lnTo>
                <a:lnTo>
                  <a:pt x="9111533" y="151481"/>
                </a:lnTo>
                <a:lnTo>
                  <a:pt x="9081928" y="118459"/>
                </a:lnTo>
                <a:lnTo>
                  <a:pt x="9048906" y="88854"/>
                </a:lnTo>
                <a:lnTo>
                  <a:pt x="9012770" y="62970"/>
                </a:lnTo>
                <a:lnTo>
                  <a:pt x="8973824" y="41110"/>
                </a:lnTo>
                <a:lnTo>
                  <a:pt x="8932372" y="23580"/>
                </a:lnTo>
                <a:lnTo>
                  <a:pt x="8888718" y="10682"/>
                </a:lnTo>
                <a:lnTo>
                  <a:pt x="8843166" y="2721"/>
                </a:lnTo>
                <a:lnTo>
                  <a:pt x="879602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258" y="223265"/>
            <a:ext cx="9200515" cy="2426335"/>
          </a:xfrm>
          <a:custGeom>
            <a:avLst/>
            <a:gdLst/>
            <a:ahLst/>
            <a:cxnLst/>
            <a:rect l="l" t="t" r="r" b="b"/>
            <a:pathLst>
              <a:path w="9200515" h="2426335">
                <a:moveTo>
                  <a:pt x="0" y="404367"/>
                </a:moveTo>
                <a:lnTo>
                  <a:pt x="2720" y="357221"/>
                </a:lnTo>
                <a:lnTo>
                  <a:pt x="10679" y="311669"/>
                </a:lnTo>
                <a:lnTo>
                  <a:pt x="23573" y="268015"/>
                </a:lnTo>
                <a:lnTo>
                  <a:pt x="41099" y="226563"/>
                </a:lnTo>
                <a:lnTo>
                  <a:pt x="62954" y="187617"/>
                </a:lnTo>
                <a:lnTo>
                  <a:pt x="88834" y="151481"/>
                </a:lnTo>
                <a:lnTo>
                  <a:pt x="118435" y="118459"/>
                </a:lnTo>
                <a:lnTo>
                  <a:pt x="151455" y="88854"/>
                </a:lnTo>
                <a:lnTo>
                  <a:pt x="187589" y="62970"/>
                </a:lnTo>
                <a:lnTo>
                  <a:pt x="226535" y="41110"/>
                </a:lnTo>
                <a:lnTo>
                  <a:pt x="267990" y="23580"/>
                </a:lnTo>
                <a:lnTo>
                  <a:pt x="311649" y="10682"/>
                </a:lnTo>
                <a:lnTo>
                  <a:pt x="357209" y="2721"/>
                </a:lnTo>
                <a:lnTo>
                  <a:pt x="404367" y="0"/>
                </a:lnTo>
                <a:lnTo>
                  <a:pt x="8796020" y="0"/>
                </a:lnTo>
                <a:lnTo>
                  <a:pt x="8843166" y="2721"/>
                </a:lnTo>
                <a:lnTo>
                  <a:pt x="8888718" y="10682"/>
                </a:lnTo>
                <a:lnTo>
                  <a:pt x="8932372" y="23580"/>
                </a:lnTo>
                <a:lnTo>
                  <a:pt x="8973824" y="41110"/>
                </a:lnTo>
                <a:lnTo>
                  <a:pt x="9012770" y="62970"/>
                </a:lnTo>
                <a:lnTo>
                  <a:pt x="9048906" y="88854"/>
                </a:lnTo>
                <a:lnTo>
                  <a:pt x="9081928" y="118459"/>
                </a:lnTo>
                <a:lnTo>
                  <a:pt x="9111533" y="151481"/>
                </a:lnTo>
                <a:lnTo>
                  <a:pt x="9137417" y="187617"/>
                </a:lnTo>
                <a:lnTo>
                  <a:pt x="9159277" y="226563"/>
                </a:lnTo>
                <a:lnTo>
                  <a:pt x="9176807" y="268015"/>
                </a:lnTo>
                <a:lnTo>
                  <a:pt x="9189705" y="311669"/>
                </a:lnTo>
                <a:lnTo>
                  <a:pt x="9197666" y="357221"/>
                </a:lnTo>
                <a:lnTo>
                  <a:pt x="9200388" y="404367"/>
                </a:lnTo>
                <a:lnTo>
                  <a:pt x="9200388" y="2021839"/>
                </a:lnTo>
                <a:lnTo>
                  <a:pt x="9197666" y="2068986"/>
                </a:lnTo>
                <a:lnTo>
                  <a:pt x="9189705" y="2114538"/>
                </a:lnTo>
                <a:lnTo>
                  <a:pt x="9176807" y="2158192"/>
                </a:lnTo>
                <a:lnTo>
                  <a:pt x="9159277" y="2199644"/>
                </a:lnTo>
                <a:lnTo>
                  <a:pt x="9137417" y="2238590"/>
                </a:lnTo>
                <a:lnTo>
                  <a:pt x="9111533" y="2274726"/>
                </a:lnTo>
                <a:lnTo>
                  <a:pt x="9081928" y="2307748"/>
                </a:lnTo>
                <a:lnTo>
                  <a:pt x="9048906" y="2337353"/>
                </a:lnTo>
                <a:lnTo>
                  <a:pt x="9012770" y="2363237"/>
                </a:lnTo>
                <a:lnTo>
                  <a:pt x="8973824" y="2385097"/>
                </a:lnTo>
                <a:lnTo>
                  <a:pt x="8932372" y="2402627"/>
                </a:lnTo>
                <a:lnTo>
                  <a:pt x="8888718" y="2415525"/>
                </a:lnTo>
                <a:lnTo>
                  <a:pt x="8843166" y="2423486"/>
                </a:lnTo>
                <a:lnTo>
                  <a:pt x="8796020" y="2426207"/>
                </a:lnTo>
                <a:lnTo>
                  <a:pt x="404367" y="2426207"/>
                </a:lnTo>
                <a:lnTo>
                  <a:pt x="357209" y="2423486"/>
                </a:lnTo>
                <a:lnTo>
                  <a:pt x="311649" y="2415525"/>
                </a:lnTo>
                <a:lnTo>
                  <a:pt x="267990" y="2402627"/>
                </a:lnTo>
                <a:lnTo>
                  <a:pt x="226535" y="2385097"/>
                </a:lnTo>
                <a:lnTo>
                  <a:pt x="187589" y="2363237"/>
                </a:lnTo>
                <a:lnTo>
                  <a:pt x="151455" y="2337353"/>
                </a:lnTo>
                <a:lnTo>
                  <a:pt x="118435" y="2307748"/>
                </a:lnTo>
                <a:lnTo>
                  <a:pt x="88834" y="2274726"/>
                </a:lnTo>
                <a:lnTo>
                  <a:pt x="62954" y="2238590"/>
                </a:lnTo>
                <a:lnTo>
                  <a:pt x="41099" y="2199644"/>
                </a:lnTo>
                <a:lnTo>
                  <a:pt x="23573" y="2158192"/>
                </a:lnTo>
                <a:lnTo>
                  <a:pt x="10679" y="2114538"/>
                </a:lnTo>
                <a:lnTo>
                  <a:pt x="2720" y="2068986"/>
                </a:lnTo>
                <a:lnTo>
                  <a:pt x="0" y="2021839"/>
                </a:lnTo>
                <a:lnTo>
                  <a:pt x="0" y="404367"/>
                </a:lnTo>
                <a:close/>
              </a:path>
            </a:pathLst>
          </a:custGeom>
          <a:ln w="19812">
            <a:solidFill>
              <a:srgbClr val="3A74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85842" y="407619"/>
            <a:ext cx="779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IDEA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6769" y="3111245"/>
            <a:ext cx="8914130" cy="2714625"/>
          </a:xfrm>
          <a:custGeom>
            <a:avLst/>
            <a:gdLst/>
            <a:ahLst/>
            <a:cxnLst/>
            <a:rect l="l" t="t" r="r" b="b"/>
            <a:pathLst>
              <a:path w="8914130" h="2714625">
                <a:moveTo>
                  <a:pt x="8461502" y="0"/>
                </a:moveTo>
                <a:lnTo>
                  <a:pt x="452374" y="0"/>
                </a:lnTo>
                <a:lnTo>
                  <a:pt x="403083" y="2654"/>
                </a:lnTo>
                <a:lnTo>
                  <a:pt x="355330" y="10435"/>
                </a:lnTo>
                <a:lnTo>
                  <a:pt x="309390" y="23065"/>
                </a:lnTo>
                <a:lnTo>
                  <a:pt x="265539" y="40268"/>
                </a:lnTo>
                <a:lnTo>
                  <a:pt x="224054" y="61769"/>
                </a:lnTo>
                <a:lnTo>
                  <a:pt x="185209" y="87290"/>
                </a:lnTo>
                <a:lnTo>
                  <a:pt x="149282" y="116557"/>
                </a:lnTo>
                <a:lnTo>
                  <a:pt x="116548" y="149292"/>
                </a:lnTo>
                <a:lnTo>
                  <a:pt x="87283" y="185220"/>
                </a:lnTo>
                <a:lnTo>
                  <a:pt x="61763" y="224065"/>
                </a:lnTo>
                <a:lnTo>
                  <a:pt x="40264" y="265550"/>
                </a:lnTo>
                <a:lnTo>
                  <a:pt x="23062" y="309400"/>
                </a:lnTo>
                <a:lnTo>
                  <a:pt x="10434" y="355338"/>
                </a:lnTo>
                <a:lnTo>
                  <a:pt x="2654" y="403088"/>
                </a:lnTo>
                <a:lnTo>
                  <a:pt x="0" y="452374"/>
                </a:lnTo>
                <a:lnTo>
                  <a:pt x="0" y="2261869"/>
                </a:lnTo>
                <a:lnTo>
                  <a:pt x="2654" y="2311160"/>
                </a:lnTo>
                <a:lnTo>
                  <a:pt x="10434" y="2358913"/>
                </a:lnTo>
                <a:lnTo>
                  <a:pt x="23062" y="2404853"/>
                </a:lnTo>
                <a:lnTo>
                  <a:pt x="40264" y="2448704"/>
                </a:lnTo>
                <a:lnTo>
                  <a:pt x="61763" y="2490189"/>
                </a:lnTo>
                <a:lnTo>
                  <a:pt x="87283" y="2529034"/>
                </a:lnTo>
                <a:lnTo>
                  <a:pt x="116548" y="2564961"/>
                </a:lnTo>
                <a:lnTo>
                  <a:pt x="149282" y="2597695"/>
                </a:lnTo>
                <a:lnTo>
                  <a:pt x="185209" y="2626960"/>
                </a:lnTo>
                <a:lnTo>
                  <a:pt x="224054" y="2652480"/>
                </a:lnTo>
                <a:lnTo>
                  <a:pt x="265539" y="2673979"/>
                </a:lnTo>
                <a:lnTo>
                  <a:pt x="309390" y="2691181"/>
                </a:lnTo>
                <a:lnTo>
                  <a:pt x="355330" y="2703809"/>
                </a:lnTo>
                <a:lnTo>
                  <a:pt x="403083" y="2711589"/>
                </a:lnTo>
                <a:lnTo>
                  <a:pt x="452374" y="2714243"/>
                </a:lnTo>
                <a:lnTo>
                  <a:pt x="8461502" y="2714243"/>
                </a:lnTo>
                <a:lnTo>
                  <a:pt x="8510787" y="2711589"/>
                </a:lnTo>
                <a:lnTo>
                  <a:pt x="8558537" y="2703809"/>
                </a:lnTo>
                <a:lnTo>
                  <a:pt x="8604475" y="2691181"/>
                </a:lnTo>
                <a:lnTo>
                  <a:pt x="8648325" y="2673979"/>
                </a:lnTo>
                <a:lnTo>
                  <a:pt x="8689810" y="2652480"/>
                </a:lnTo>
                <a:lnTo>
                  <a:pt x="8728655" y="2626960"/>
                </a:lnTo>
                <a:lnTo>
                  <a:pt x="8764583" y="2597695"/>
                </a:lnTo>
                <a:lnTo>
                  <a:pt x="8797318" y="2564961"/>
                </a:lnTo>
                <a:lnTo>
                  <a:pt x="8826585" y="2529034"/>
                </a:lnTo>
                <a:lnTo>
                  <a:pt x="8852106" y="2490189"/>
                </a:lnTo>
                <a:lnTo>
                  <a:pt x="8873607" y="2448704"/>
                </a:lnTo>
                <a:lnTo>
                  <a:pt x="8890810" y="2404853"/>
                </a:lnTo>
                <a:lnTo>
                  <a:pt x="8903440" y="2358913"/>
                </a:lnTo>
                <a:lnTo>
                  <a:pt x="8911221" y="2311160"/>
                </a:lnTo>
                <a:lnTo>
                  <a:pt x="8913876" y="2261869"/>
                </a:lnTo>
                <a:lnTo>
                  <a:pt x="8913876" y="452374"/>
                </a:lnTo>
                <a:lnTo>
                  <a:pt x="8911221" y="403088"/>
                </a:lnTo>
                <a:lnTo>
                  <a:pt x="8903440" y="355338"/>
                </a:lnTo>
                <a:lnTo>
                  <a:pt x="8890810" y="309400"/>
                </a:lnTo>
                <a:lnTo>
                  <a:pt x="8873607" y="265550"/>
                </a:lnTo>
                <a:lnTo>
                  <a:pt x="8852106" y="224065"/>
                </a:lnTo>
                <a:lnTo>
                  <a:pt x="8826585" y="185220"/>
                </a:lnTo>
                <a:lnTo>
                  <a:pt x="8797318" y="149292"/>
                </a:lnTo>
                <a:lnTo>
                  <a:pt x="8764583" y="116557"/>
                </a:lnTo>
                <a:lnTo>
                  <a:pt x="8728655" y="87290"/>
                </a:lnTo>
                <a:lnTo>
                  <a:pt x="8689810" y="61769"/>
                </a:lnTo>
                <a:lnTo>
                  <a:pt x="8648325" y="40268"/>
                </a:lnTo>
                <a:lnTo>
                  <a:pt x="8604475" y="23065"/>
                </a:lnTo>
                <a:lnTo>
                  <a:pt x="8558537" y="10435"/>
                </a:lnTo>
                <a:lnTo>
                  <a:pt x="8510787" y="2654"/>
                </a:lnTo>
                <a:lnTo>
                  <a:pt x="8461502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769" y="3111245"/>
            <a:ext cx="8914130" cy="2714625"/>
          </a:xfrm>
          <a:custGeom>
            <a:avLst/>
            <a:gdLst/>
            <a:ahLst/>
            <a:cxnLst/>
            <a:rect l="l" t="t" r="r" b="b"/>
            <a:pathLst>
              <a:path w="8914130" h="2714625">
                <a:moveTo>
                  <a:pt x="0" y="452374"/>
                </a:moveTo>
                <a:lnTo>
                  <a:pt x="2654" y="403088"/>
                </a:lnTo>
                <a:lnTo>
                  <a:pt x="10434" y="355338"/>
                </a:lnTo>
                <a:lnTo>
                  <a:pt x="23062" y="309400"/>
                </a:lnTo>
                <a:lnTo>
                  <a:pt x="40264" y="265550"/>
                </a:lnTo>
                <a:lnTo>
                  <a:pt x="61763" y="224065"/>
                </a:lnTo>
                <a:lnTo>
                  <a:pt x="87283" y="185220"/>
                </a:lnTo>
                <a:lnTo>
                  <a:pt x="116548" y="149292"/>
                </a:lnTo>
                <a:lnTo>
                  <a:pt x="149282" y="116557"/>
                </a:lnTo>
                <a:lnTo>
                  <a:pt x="185209" y="87290"/>
                </a:lnTo>
                <a:lnTo>
                  <a:pt x="224054" y="61769"/>
                </a:lnTo>
                <a:lnTo>
                  <a:pt x="265539" y="40268"/>
                </a:lnTo>
                <a:lnTo>
                  <a:pt x="309390" y="23065"/>
                </a:lnTo>
                <a:lnTo>
                  <a:pt x="355330" y="10435"/>
                </a:lnTo>
                <a:lnTo>
                  <a:pt x="403083" y="2654"/>
                </a:lnTo>
                <a:lnTo>
                  <a:pt x="452374" y="0"/>
                </a:lnTo>
                <a:lnTo>
                  <a:pt x="8461502" y="0"/>
                </a:lnTo>
                <a:lnTo>
                  <a:pt x="8510787" y="2654"/>
                </a:lnTo>
                <a:lnTo>
                  <a:pt x="8558537" y="10435"/>
                </a:lnTo>
                <a:lnTo>
                  <a:pt x="8604475" y="23065"/>
                </a:lnTo>
                <a:lnTo>
                  <a:pt x="8648325" y="40268"/>
                </a:lnTo>
                <a:lnTo>
                  <a:pt x="8689810" y="61769"/>
                </a:lnTo>
                <a:lnTo>
                  <a:pt x="8728655" y="87290"/>
                </a:lnTo>
                <a:lnTo>
                  <a:pt x="8764583" y="116557"/>
                </a:lnTo>
                <a:lnTo>
                  <a:pt x="8797318" y="149292"/>
                </a:lnTo>
                <a:lnTo>
                  <a:pt x="8826585" y="185220"/>
                </a:lnTo>
                <a:lnTo>
                  <a:pt x="8852106" y="224065"/>
                </a:lnTo>
                <a:lnTo>
                  <a:pt x="8873607" y="265550"/>
                </a:lnTo>
                <a:lnTo>
                  <a:pt x="8890810" y="309400"/>
                </a:lnTo>
                <a:lnTo>
                  <a:pt x="8903440" y="355338"/>
                </a:lnTo>
                <a:lnTo>
                  <a:pt x="8911221" y="403088"/>
                </a:lnTo>
                <a:lnTo>
                  <a:pt x="8913876" y="452374"/>
                </a:lnTo>
                <a:lnTo>
                  <a:pt x="8913876" y="2261869"/>
                </a:lnTo>
                <a:lnTo>
                  <a:pt x="8911221" y="2311160"/>
                </a:lnTo>
                <a:lnTo>
                  <a:pt x="8903440" y="2358913"/>
                </a:lnTo>
                <a:lnTo>
                  <a:pt x="8890810" y="2404853"/>
                </a:lnTo>
                <a:lnTo>
                  <a:pt x="8873607" y="2448704"/>
                </a:lnTo>
                <a:lnTo>
                  <a:pt x="8852106" y="2490189"/>
                </a:lnTo>
                <a:lnTo>
                  <a:pt x="8826585" y="2529034"/>
                </a:lnTo>
                <a:lnTo>
                  <a:pt x="8797318" y="2564961"/>
                </a:lnTo>
                <a:lnTo>
                  <a:pt x="8764583" y="2597695"/>
                </a:lnTo>
                <a:lnTo>
                  <a:pt x="8728655" y="2626960"/>
                </a:lnTo>
                <a:lnTo>
                  <a:pt x="8689810" y="2652480"/>
                </a:lnTo>
                <a:lnTo>
                  <a:pt x="8648325" y="2673979"/>
                </a:lnTo>
                <a:lnTo>
                  <a:pt x="8604475" y="2691181"/>
                </a:lnTo>
                <a:lnTo>
                  <a:pt x="8558537" y="2703809"/>
                </a:lnTo>
                <a:lnTo>
                  <a:pt x="8510787" y="2711589"/>
                </a:lnTo>
                <a:lnTo>
                  <a:pt x="8461502" y="2714243"/>
                </a:lnTo>
                <a:lnTo>
                  <a:pt x="452374" y="2714243"/>
                </a:lnTo>
                <a:lnTo>
                  <a:pt x="403083" y="2711589"/>
                </a:lnTo>
                <a:lnTo>
                  <a:pt x="355330" y="2703809"/>
                </a:lnTo>
                <a:lnTo>
                  <a:pt x="309390" y="2691181"/>
                </a:lnTo>
                <a:lnTo>
                  <a:pt x="265539" y="2673979"/>
                </a:lnTo>
                <a:lnTo>
                  <a:pt x="224054" y="2652480"/>
                </a:lnTo>
                <a:lnTo>
                  <a:pt x="185209" y="2626960"/>
                </a:lnTo>
                <a:lnTo>
                  <a:pt x="149282" y="2597695"/>
                </a:lnTo>
                <a:lnTo>
                  <a:pt x="116548" y="2564961"/>
                </a:lnTo>
                <a:lnTo>
                  <a:pt x="87283" y="2529034"/>
                </a:lnTo>
                <a:lnTo>
                  <a:pt x="61763" y="2490189"/>
                </a:lnTo>
                <a:lnTo>
                  <a:pt x="40264" y="2448704"/>
                </a:lnTo>
                <a:lnTo>
                  <a:pt x="23062" y="2404853"/>
                </a:lnTo>
                <a:lnTo>
                  <a:pt x="10434" y="2358913"/>
                </a:lnTo>
                <a:lnTo>
                  <a:pt x="2654" y="2311160"/>
                </a:lnTo>
                <a:lnTo>
                  <a:pt x="0" y="2261869"/>
                </a:lnTo>
                <a:lnTo>
                  <a:pt x="0" y="452374"/>
                </a:lnTo>
                <a:close/>
              </a:path>
            </a:pathLst>
          </a:custGeom>
          <a:ln w="19812">
            <a:solidFill>
              <a:srgbClr val="3A74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16455" y="1194942"/>
            <a:ext cx="726185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develop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deep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learning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model to compare the  chromatography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result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and determine if it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lies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the  standard limits given by the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0360" y="3315715"/>
            <a:ext cx="2867660" cy="1720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95"/>
              </a:spcBef>
            </a:pPr>
            <a:r>
              <a:rPr sz="2800" b="1" u="heavy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We</a:t>
            </a:r>
            <a:r>
              <a:rPr sz="2800" b="1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use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 marR="5080" indent="32258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Deep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learning 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(CNN </a:t>
            </a:r>
            <a:r>
              <a:rPr sz="2800" spc="-5" dirty="0">
                <a:solidFill>
                  <a:srgbClr val="FFFFFF"/>
                </a:solidFill>
                <a:latin typeface="Trebuchet MS"/>
                <a:cs typeface="Trebuchet MS"/>
              </a:rPr>
              <a:t>to be</a:t>
            </a:r>
            <a:r>
              <a:rPr sz="28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rebuchet MS"/>
                <a:cs typeface="Trebuchet MS"/>
              </a:rPr>
              <a:t>exact)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177" y="385317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Idea </a:t>
            </a:r>
            <a:r>
              <a:rPr dirty="0"/>
              <a:t>/ Approach</a:t>
            </a:r>
            <a:r>
              <a:rPr spc="-295" dirty="0"/>
              <a:t> </a:t>
            </a:r>
            <a:r>
              <a:rPr spc="-5" dirty="0"/>
              <a:t>details</a:t>
            </a:r>
          </a:p>
        </p:txBody>
      </p:sp>
      <p:sp>
        <p:nvSpPr>
          <p:cNvPr id="3" name="object 3"/>
          <p:cNvSpPr/>
          <p:nvPr/>
        </p:nvSpPr>
        <p:spPr>
          <a:xfrm>
            <a:off x="521969" y="1052322"/>
            <a:ext cx="9200515" cy="2426335"/>
          </a:xfrm>
          <a:custGeom>
            <a:avLst/>
            <a:gdLst/>
            <a:ahLst/>
            <a:cxnLst/>
            <a:rect l="l" t="t" r="r" b="b"/>
            <a:pathLst>
              <a:path w="9200515" h="2426335">
                <a:moveTo>
                  <a:pt x="8796020" y="0"/>
                </a:moveTo>
                <a:lnTo>
                  <a:pt x="404367" y="0"/>
                </a:lnTo>
                <a:lnTo>
                  <a:pt x="357209" y="2721"/>
                </a:lnTo>
                <a:lnTo>
                  <a:pt x="311649" y="10682"/>
                </a:lnTo>
                <a:lnTo>
                  <a:pt x="267990" y="23580"/>
                </a:lnTo>
                <a:lnTo>
                  <a:pt x="226535" y="41110"/>
                </a:lnTo>
                <a:lnTo>
                  <a:pt x="187589" y="62970"/>
                </a:lnTo>
                <a:lnTo>
                  <a:pt x="151455" y="88854"/>
                </a:lnTo>
                <a:lnTo>
                  <a:pt x="118435" y="118459"/>
                </a:lnTo>
                <a:lnTo>
                  <a:pt x="88834" y="151481"/>
                </a:lnTo>
                <a:lnTo>
                  <a:pt x="62954" y="187617"/>
                </a:lnTo>
                <a:lnTo>
                  <a:pt x="41099" y="226563"/>
                </a:lnTo>
                <a:lnTo>
                  <a:pt x="23573" y="268015"/>
                </a:lnTo>
                <a:lnTo>
                  <a:pt x="10679" y="311669"/>
                </a:lnTo>
                <a:lnTo>
                  <a:pt x="2720" y="357221"/>
                </a:lnTo>
                <a:lnTo>
                  <a:pt x="0" y="404367"/>
                </a:lnTo>
                <a:lnTo>
                  <a:pt x="0" y="2021839"/>
                </a:lnTo>
                <a:lnTo>
                  <a:pt x="2720" y="2068986"/>
                </a:lnTo>
                <a:lnTo>
                  <a:pt x="10679" y="2114538"/>
                </a:lnTo>
                <a:lnTo>
                  <a:pt x="23573" y="2158192"/>
                </a:lnTo>
                <a:lnTo>
                  <a:pt x="41099" y="2199644"/>
                </a:lnTo>
                <a:lnTo>
                  <a:pt x="62954" y="2238590"/>
                </a:lnTo>
                <a:lnTo>
                  <a:pt x="88834" y="2274726"/>
                </a:lnTo>
                <a:lnTo>
                  <a:pt x="118435" y="2307748"/>
                </a:lnTo>
                <a:lnTo>
                  <a:pt x="151455" y="2337353"/>
                </a:lnTo>
                <a:lnTo>
                  <a:pt x="187589" y="2363237"/>
                </a:lnTo>
                <a:lnTo>
                  <a:pt x="226535" y="2385097"/>
                </a:lnTo>
                <a:lnTo>
                  <a:pt x="267990" y="2402627"/>
                </a:lnTo>
                <a:lnTo>
                  <a:pt x="311649" y="2415525"/>
                </a:lnTo>
                <a:lnTo>
                  <a:pt x="357209" y="2423486"/>
                </a:lnTo>
                <a:lnTo>
                  <a:pt x="404367" y="2426207"/>
                </a:lnTo>
                <a:lnTo>
                  <a:pt x="8796020" y="2426207"/>
                </a:lnTo>
                <a:lnTo>
                  <a:pt x="8843166" y="2423486"/>
                </a:lnTo>
                <a:lnTo>
                  <a:pt x="8888718" y="2415525"/>
                </a:lnTo>
                <a:lnTo>
                  <a:pt x="8932372" y="2402627"/>
                </a:lnTo>
                <a:lnTo>
                  <a:pt x="8973824" y="2385097"/>
                </a:lnTo>
                <a:lnTo>
                  <a:pt x="9012770" y="2363237"/>
                </a:lnTo>
                <a:lnTo>
                  <a:pt x="9048906" y="2337353"/>
                </a:lnTo>
                <a:lnTo>
                  <a:pt x="9081928" y="2307748"/>
                </a:lnTo>
                <a:lnTo>
                  <a:pt x="9111533" y="2274726"/>
                </a:lnTo>
                <a:lnTo>
                  <a:pt x="9137417" y="2238590"/>
                </a:lnTo>
                <a:lnTo>
                  <a:pt x="9159277" y="2199644"/>
                </a:lnTo>
                <a:lnTo>
                  <a:pt x="9176807" y="2158192"/>
                </a:lnTo>
                <a:lnTo>
                  <a:pt x="9189705" y="2114538"/>
                </a:lnTo>
                <a:lnTo>
                  <a:pt x="9197666" y="2068986"/>
                </a:lnTo>
                <a:lnTo>
                  <a:pt x="9200388" y="2021839"/>
                </a:lnTo>
                <a:lnTo>
                  <a:pt x="9200388" y="404367"/>
                </a:lnTo>
                <a:lnTo>
                  <a:pt x="9197666" y="357221"/>
                </a:lnTo>
                <a:lnTo>
                  <a:pt x="9189705" y="311669"/>
                </a:lnTo>
                <a:lnTo>
                  <a:pt x="9176807" y="268015"/>
                </a:lnTo>
                <a:lnTo>
                  <a:pt x="9159277" y="226563"/>
                </a:lnTo>
                <a:lnTo>
                  <a:pt x="9137417" y="187617"/>
                </a:lnTo>
                <a:lnTo>
                  <a:pt x="9111533" y="151481"/>
                </a:lnTo>
                <a:lnTo>
                  <a:pt x="9081928" y="118459"/>
                </a:lnTo>
                <a:lnTo>
                  <a:pt x="9048906" y="88854"/>
                </a:lnTo>
                <a:lnTo>
                  <a:pt x="9012770" y="62970"/>
                </a:lnTo>
                <a:lnTo>
                  <a:pt x="8973824" y="41110"/>
                </a:lnTo>
                <a:lnTo>
                  <a:pt x="8932372" y="23580"/>
                </a:lnTo>
                <a:lnTo>
                  <a:pt x="8888718" y="10682"/>
                </a:lnTo>
                <a:lnTo>
                  <a:pt x="8843166" y="2721"/>
                </a:lnTo>
                <a:lnTo>
                  <a:pt x="879602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969" y="1052322"/>
            <a:ext cx="9200515" cy="2426335"/>
          </a:xfrm>
          <a:custGeom>
            <a:avLst/>
            <a:gdLst/>
            <a:ahLst/>
            <a:cxnLst/>
            <a:rect l="l" t="t" r="r" b="b"/>
            <a:pathLst>
              <a:path w="9200515" h="2426335">
                <a:moveTo>
                  <a:pt x="0" y="404367"/>
                </a:moveTo>
                <a:lnTo>
                  <a:pt x="2720" y="357221"/>
                </a:lnTo>
                <a:lnTo>
                  <a:pt x="10679" y="311669"/>
                </a:lnTo>
                <a:lnTo>
                  <a:pt x="23573" y="268015"/>
                </a:lnTo>
                <a:lnTo>
                  <a:pt x="41099" y="226563"/>
                </a:lnTo>
                <a:lnTo>
                  <a:pt x="62954" y="187617"/>
                </a:lnTo>
                <a:lnTo>
                  <a:pt x="88834" y="151481"/>
                </a:lnTo>
                <a:lnTo>
                  <a:pt x="118435" y="118459"/>
                </a:lnTo>
                <a:lnTo>
                  <a:pt x="151455" y="88854"/>
                </a:lnTo>
                <a:lnTo>
                  <a:pt x="187589" y="62970"/>
                </a:lnTo>
                <a:lnTo>
                  <a:pt x="226535" y="41110"/>
                </a:lnTo>
                <a:lnTo>
                  <a:pt x="267990" y="23580"/>
                </a:lnTo>
                <a:lnTo>
                  <a:pt x="311649" y="10682"/>
                </a:lnTo>
                <a:lnTo>
                  <a:pt x="357209" y="2721"/>
                </a:lnTo>
                <a:lnTo>
                  <a:pt x="404367" y="0"/>
                </a:lnTo>
                <a:lnTo>
                  <a:pt x="8796020" y="0"/>
                </a:lnTo>
                <a:lnTo>
                  <a:pt x="8843166" y="2721"/>
                </a:lnTo>
                <a:lnTo>
                  <a:pt x="8888718" y="10682"/>
                </a:lnTo>
                <a:lnTo>
                  <a:pt x="8932372" y="23580"/>
                </a:lnTo>
                <a:lnTo>
                  <a:pt x="8973824" y="41110"/>
                </a:lnTo>
                <a:lnTo>
                  <a:pt x="9012770" y="62970"/>
                </a:lnTo>
                <a:lnTo>
                  <a:pt x="9048906" y="88854"/>
                </a:lnTo>
                <a:lnTo>
                  <a:pt x="9081928" y="118459"/>
                </a:lnTo>
                <a:lnTo>
                  <a:pt x="9111533" y="151481"/>
                </a:lnTo>
                <a:lnTo>
                  <a:pt x="9137417" y="187617"/>
                </a:lnTo>
                <a:lnTo>
                  <a:pt x="9159277" y="226563"/>
                </a:lnTo>
                <a:lnTo>
                  <a:pt x="9176807" y="268015"/>
                </a:lnTo>
                <a:lnTo>
                  <a:pt x="9189705" y="311669"/>
                </a:lnTo>
                <a:lnTo>
                  <a:pt x="9197666" y="357221"/>
                </a:lnTo>
                <a:lnTo>
                  <a:pt x="9200388" y="404367"/>
                </a:lnTo>
                <a:lnTo>
                  <a:pt x="9200388" y="2021839"/>
                </a:lnTo>
                <a:lnTo>
                  <a:pt x="9197666" y="2068986"/>
                </a:lnTo>
                <a:lnTo>
                  <a:pt x="9189705" y="2114538"/>
                </a:lnTo>
                <a:lnTo>
                  <a:pt x="9176807" y="2158192"/>
                </a:lnTo>
                <a:lnTo>
                  <a:pt x="9159277" y="2199644"/>
                </a:lnTo>
                <a:lnTo>
                  <a:pt x="9137417" y="2238590"/>
                </a:lnTo>
                <a:lnTo>
                  <a:pt x="9111533" y="2274726"/>
                </a:lnTo>
                <a:lnTo>
                  <a:pt x="9081928" y="2307748"/>
                </a:lnTo>
                <a:lnTo>
                  <a:pt x="9048906" y="2337353"/>
                </a:lnTo>
                <a:lnTo>
                  <a:pt x="9012770" y="2363237"/>
                </a:lnTo>
                <a:lnTo>
                  <a:pt x="8973824" y="2385097"/>
                </a:lnTo>
                <a:lnTo>
                  <a:pt x="8932372" y="2402627"/>
                </a:lnTo>
                <a:lnTo>
                  <a:pt x="8888718" y="2415525"/>
                </a:lnTo>
                <a:lnTo>
                  <a:pt x="8843166" y="2423486"/>
                </a:lnTo>
                <a:lnTo>
                  <a:pt x="8796020" y="2426207"/>
                </a:lnTo>
                <a:lnTo>
                  <a:pt x="404367" y="2426207"/>
                </a:lnTo>
                <a:lnTo>
                  <a:pt x="357209" y="2423486"/>
                </a:lnTo>
                <a:lnTo>
                  <a:pt x="311649" y="2415525"/>
                </a:lnTo>
                <a:lnTo>
                  <a:pt x="267990" y="2402627"/>
                </a:lnTo>
                <a:lnTo>
                  <a:pt x="226535" y="2385097"/>
                </a:lnTo>
                <a:lnTo>
                  <a:pt x="187589" y="2363237"/>
                </a:lnTo>
                <a:lnTo>
                  <a:pt x="151455" y="2337353"/>
                </a:lnTo>
                <a:lnTo>
                  <a:pt x="118435" y="2307748"/>
                </a:lnTo>
                <a:lnTo>
                  <a:pt x="88834" y="2274726"/>
                </a:lnTo>
                <a:lnTo>
                  <a:pt x="62954" y="2238590"/>
                </a:lnTo>
                <a:lnTo>
                  <a:pt x="41099" y="2199644"/>
                </a:lnTo>
                <a:lnTo>
                  <a:pt x="23573" y="2158192"/>
                </a:lnTo>
                <a:lnTo>
                  <a:pt x="10679" y="2114538"/>
                </a:lnTo>
                <a:lnTo>
                  <a:pt x="2720" y="2068986"/>
                </a:lnTo>
                <a:lnTo>
                  <a:pt x="0" y="2021839"/>
                </a:lnTo>
                <a:lnTo>
                  <a:pt x="0" y="404367"/>
                </a:lnTo>
                <a:close/>
              </a:path>
            </a:pathLst>
          </a:custGeom>
          <a:ln w="19812">
            <a:solidFill>
              <a:srgbClr val="3A74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969" y="3701034"/>
            <a:ext cx="9200515" cy="2426335"/>
          </a:xfrm>
          <a:custGeom>
            <a:avLst/>
            <a:gdLst/>
            <a:ahLst/>
            <a:cxnLst/>
            <a:rect l="l" t="t" r="r" b="b"/>
            <a:pathLst>
              <a:path w="9200515" h="2426335">
                <a:moveTo>
                  <a:pt x="8796020" y="0"/>
                </a:moveTo>
                <a:lnTo>
                  <a:pt x="404367" y="0"/>
                </a:lnTo>
                <a:lnTo>
                  <a:pt x="357209" y="2721"/>
                </a:lnTo>
                <a:lnTo>
                  <a:pt x="311649" y="10682"/>
                </a:lnTo>
                <a:lnTo>
                  <a:pt x="267990" y="23580"/>
                </a:lnTo>
                <a:lnTo>
                  <a:pt x="226535" y="41110"/>
                </a:lnTo>
                <a:lnTo>
                  <a:pt x="187589" y="62970"/>
                </a:lnTo>
                <a:lnTo>
                  <a:pt x="151455" y="88854"/>
                </a:lnTo>
                <a:lnTo>
                  <a:pt x="118435" y="118459"/>
                </a:lnTo>
                <a:lnTo>
                  <a:pt x="88834" y="151481"/>
                </a:lnTo>
                <a:lnTo>
                  <a:pt x="62954" y="187617"/>
                </a:lnTo>
                <a:lnTo>
                  <a:pt x="41099" y="226563"/>
                </a:lnTo>
                <a:lnTo>
                  <a:pt x="23573" y="268015"/>
                </a:lnTo>
                <a:lnTo>
                  <a:pt x="10679" y="311669"/>
                </a:lnTo>
                <a:lnTo>
                  <a:pt x="2720" y="357221"/>
                </a:lnTo>
                <a:lnTo>
                  <a:pt x="0" y="404368"/>
                </a:lnTo>
                <a:lnTo>
                  <a:pt x="0" y="2021840"/>
                </a:lnTo>
                <a:lnTo>
                  <a:pt x="2720" y="2068998"/>
                </a:lnTo>
                <a:lnTo>
                  <a:pt x="10679" y="2114558"/>
                </a:lnTo>
                <a:lnTo>
                  <a:pt x="23573" y="2158217"/>
                </a:lnTo>
                <a:lnTo>
                  <a:pt x="41099" y="2199672"/>
                </a:lnTo>
                <a:lnTo>
                  <a:pt x="62954" y="2238618"/>
                </a:lnTo>
                <a:lnTo>
                  <a:pt x="88834" y="2274752"/>
                </a:lnTo>
                <a:lnTo>
                  <a:pt x="118435" y="2307772"/>
                </a:lnTo>
                <a:lnTo>
                  <a:pt x="151455" y="2337373"/>
                </a:lnTo>
                <a:lnTo>
                  <a:pt x="187589" y="2363253"/>
                </a:lnTo>
                <a:lnTo>
                  <a:pt x="226535" y="2385108"/>
                </a:lnTo>
                <a:lnTo>
                  <a:pt x="267990" y="2402634"/>
                </a:lnTo>
                <a:lnTo>
                  <a:pt x="311649" y="2415528"/>
                </a:lnTo>
                <a:lnTo>
                  <a:pt x="357209" y="2423487"/>
                </a:lnTo>
                <a:lnTo>
                  <a:pt x="404367" y="2426208"/>
                </a:lnTo>
                <a:lnTo>
                  <a:pt x="8796020" y="2426208"/>
                </a:lnTo>
                <a:lnTo>
                  <a:pt x="8843166" y="2423487"/>
                </a:lnTo>
                <a:lnTo>
                  <a:pt x="8888718" y="2415528"/>
                </a:lnTo>
                <a:lnTo>
                  <a:pt x="8932372" y="2402634"/>
                </a:lnTo>
                <a:lnTo>
                  <a:pt x="8973824" y="2385108"/>
                </a:lnTo>
                <a:lnTo>
                  <a:pt x="9012770" y="2363253"/>
                </a:lnTo>
                <a:lnTo>
                  <a:pt x="9048906" y="2337373"/>
                </a:lnTo>
                <a:lnTo>
                  <a:pt x="9081928" y="2307772"/>
                </a:lnTo>
                <a:lnTo>
                  <a:pt x="9111533" y="2274752"/>
                </a:lnTo>
                <a:lnTo>
                  <a:pt x="9137417" y="2238618"/>
                </a:lnTo>
                <a:lnTo>
                  <a:pt x="9159277" y="2199672"/>
                </a:lnTo>
                <a:lnTo>
                  <a:pt x="9176807" y="2158217"/>
                </a:lnTo>
                <a:lnTo>
                  <a:pt x="9189705" y="2114558"/>
                </a:lnTo>
                <a:lnTo>
                  <a:pt x="9197666" y="2068998"/>
                </a:lnTo>
                <a:lnTo>
                  <a:pt x="9200388" y="2021840"/>
                </a:lnTo>
                <a:lnTo>
                  <a:pt x="9200388" y="404368"/>
                </a:lnTo>
                <a:lnTo>
                  <a:pt x="9197666" y="357221"/>
                </a:lnTo>
                <a:lnTo>
                  <a:pt x="9189705" y="311669"/>
                </a:lnTo>
                <a:lnTo>
                  <a:pt x="9176807" y="268015"/>
                </a:lnTo>
                <a:lnTo>
                  <a:pt x="9159277" y="226563"/>
                </a:lnTo>
                <a:lnTo>
                  <a:pt x="9137417" y="187617"/>
                </a:lnTo>
                <a:lnTo>
                  <a:pt x="9111533" y="151481"/>
                </a:lnTo>
                <a:lnTo>
                  <a:pt x="9081928" y="118459"/>
                </a:lnTo>
                <a:lnTo>
                  <a:pt x="9048906" y="88854"/>
                </a:lnTo>
                <a:lnTo>
                  <a:pt x="9012770" y="62970"/>
                </a:lnTo>
                <a:lnTo>
                  <a:pt x="8973824" y="41110"/>
                </a:lnTo>
                <a:lnTo>
                  <a:pt x="8932372" y="23580"/>
                </a:lnTo>
                <a:lnTo>
                  <a:pt x="8888718" y="10682"/>
                </a:lnTo>
                <a:lnTo>
                  <a:pt x="8843166" y="2721"/>
                </a:lnTo>
                <a:lnTo>
                  <a:pt x="8796020" y="0"/>
                </a:lnTo>
                <a:close/>
              </a:path>
            </a:pathLst>
          </a:custGeom>
          <a:solidFill>
            <a:srgbClr val="539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1969" y="3701034"/>
            <a:ext cx="9200515" cy="2426335"/>
          </a:xfrm>
          <a:custGeom>
            <a:avLst/>
            <a:gdLst/>
            <a:ahLst/>
            <a:cxnLst/>
            <a:rect l="l" t="t" r="r" b="b"/>
            <a:pathLst>
              <a:path w="9200515" h="2426335">
                <a:moveTo>
                  <a:pt x="0" y="404368"/>
                </a:moveTo>
                <a:lnTo>
                  <a:pt x="2720" y="357221"/>
                </a:lnTo>
                <a:lnTo>
                  <a:pt x="10679" y="311669"/>
                </a:lnTo>
                <a:lnTo>
                  <a:pt x="23573" y="268015"/>
                </a:lnTo>
                <a:lnTo>
                  <a:pt x="41099" y="226563"/>
                </a:lnTo>
                <a:lnTo>
                  <a:pt x="62954" y="187617"/>
                </a:lnTo>
                <a:lnTo>
                  <a:pt x="88834" y="151481"/>
                </a:lnTo>
                <a:lnTo>
                  <a:pt x="118435" y="118459"/>
                </a:lnTo>
                <a:lnTo>
                  <a:pt x="151455" y="88854"/>
                </a:lnTo>
                <a:lnTo>
                  <a:pt x="187589" y="62970"/>
                </a:lnTo>
                <a:lnTo>
                  <a:pt x="226535" y="41110"/>
                </a:lnTo>
                <a:lnTo>
                  <a:pt x="267990" y="23580"/>
                </a:lnTo>
                <a:lnTo>
                  <a:pt x="311649" y="10682"/>
                </a:lnTo>
                <a:lnTo>
                  <a:pt x="357209" y="2721"/>
                </a:lnTo>
                <a:lnTo>
                  <a:pt x="404367" y="0"/>
                </a:lnTo>
                <a:lnTo>
                  <a:pt x="8796020" y="0"/>
                </a:lnTo>
                <a:lnTo>
                  <a:pt x="8843166" y="2721"/>
                </a:lnTo>
                <a:lnTo>
                  <a:pt x="8888718" y="10682"/>
                </a:lnTo>
                <a:lnTo>
                  <a:pt x="8932372" y="23580"/>
                </a:lnTo>
                <a:lnTo>
                  <a:pt x="8973824" y="41110"/>
                </a:lnTo>
                <a:lnTo>
                  <a:pt x="9012770" y="62970"/>
                </a:lnTo>
                <a:lnTo>
                  <a:pt x="9048906" y="88854"/>
                </a:lnTo>
                <a:lnTo>
                  <a:pt x="9081928" y="118459"/>
                </a:lnTo>
                <a:lnTo>
                  <a:pt x="9111533" y="151481"/>
                </a:lnTo>
                <a:lnTo>
                  <a:pt x="9137417" y="187617"/>
                </a:lnTo>
                <a:lnTo>
                  <a:pt x="9159277" y="226563"/>
                </a:lnTo>
                <a:lnTo>
                  <a:pt x="9176807" y="268015"/>
                </a:lnTo>
                <a:lnTo>
                  <a:pt x="9189705" y="311669"/>
                </a:lnTo>
                <a:lnTo>
                  <a:pt x="9197666" y="357221"/>
                </a:lnTo>
                <a:lnTo>
                  <a:pt x="9200388" y="404368"/>
                </a:lnTo>
                <a:lnTo>
                  <a:pt x="9200388" y="2021840"/>
                </a:lnTo>
                <a:lnTo>
                  <a:pt x="9197666" y="2068998"/>
                </a:lnTo>
                <a:lnTo>
                  <a:pt x="9189705" y="2114558"/>
                </a:lnTo>
                <a:lnTo>
                  <a:pt x="9176807" y="2158217"/>
                </a:lnTo>
                <a:lnTo>
                  <a:pt x="9159277" y="2199672"/>
                </a:lnTo>
                <a:lnTo>
                  <a:pt x="9137417" y="2238618"/>
                </a:lnTo>
                <a:lnTo>
                  <a:pt x="9111533" y="2274752"/>
                </a:lnTo>
                <a:lnTo>
                  <a:pt x="9081928" y="2307772"/>
                </a:lnTo>
                <a:lnTo>
                  <a:pt x="9048906" y="2337373"/>
                </a:lnTo>
                <a:lnTo>
                  <a:pt x="9012770" y="2363253"/>
                </a:lnTo>
                <a:lnTo>
                  <a:pt x="8973824" y="2385108"/>
                </a:lnTo>
                <a:lnTo>
                  <a:pt x="8932372" y="2402634"/>
                </a:lnTo>
                <a:lnTo>
                  <a:pt x="8888718" y="2415528"/>
                </a:lnTo>
                <a:lnTo>
                  <a:pt x="8843166" y="2423487"/>
                </a:lnTo>
                <a:lnTo>
                  <a:pt x="8796020" y="2426208"/>
                </a:lnTo>
                <a:lnTo>
                  <a:pt x="404367" y="2426208"/>
                </a:lnTo>
                <a:lnTo>
                  <a:pt x="357209" y="2423487"/>
                </a:lnTo>
                <a:lnTo>
                  <a:pt x="311649" y="2415528"/>
                </a:lnTo>
                <a:lnTo>
                  <a:pt x="267990" y="2402634"/>
                </a:lnTo>
                <a:lnTo>
                  <a:pt x="226535" y="2385108"/>
                </a:lnTo>
                <a:lnTo>
                  <a:pt x="187589" y="2363253"/>
                </a:lnTo>
                <a:lnTo>
                  <a:pt x="151455" y="2337373"/>
                </a:lnTo>
                <a:lnTo>
                  <a:pt x="118435" y="2307772"/>
                </a:lnTo>
                <a:lnTo>
                  <a:pt x="88834" y="2274752"/>
                </a:lnTo>
                <a:lnTo>
                  <a:pt x="62954" y="2238618"/>
                </a:lnTo>
                <a:lnTo>
                  <a:pt x="41099" y="2199672"/>
                </a:lnTo>
                <a:lnTo>
                  <a:pt x="23573" y="2158217"/>
                </a:lnTo>
                <a:lnTo>
                  <a:pt x="10679" y="2114558"/>
                </a:lnTo>
                <a:lnTo>
                  <a:pt x="2720" y="2068998"/>
                </a:lnTo>
                <a:lnTo>
                  <a:pt x="0" y="2021840"/>
                </a:lnTo>
                <a:lnTo>
                  <a:pt x="0" y="404368"/>
                </a:lnTo>
                <a:close/>
              </a:path>
            </a:pathLst>
          </a:custGeom>
          <a:ln w="19812">
            <a:solidFill>
              <a:srgbClr val="3A741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12316" y="1231138"/>
            <a:ext cx="74834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1.Form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dataset by manually and taking their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photos. 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2.Train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CNN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model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on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the dataset and use it to  predict whether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given chromatography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result lies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in  the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sz="24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limit.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0617" y="4189857"/>
            <a:ext cx="7893684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Data: </a:t>
            </a:r>
            <a:r>
              <a:rPr lang="en-IN" sz="2000" spc="-5" dirty="0">
                <a:solidFill>
                  <a:srgbClr val="FFFFFF"/>
                </a:solidFill>
                <a:latin typeface="Trebuchet MS"/>
                <a:cs typeface="Trebuchet MS"/>
              </a:rPr>
              <a:t>Older Chromatographic data along with the desired output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Hardware: Raspberry </a:t>
            </a:r>
            <a:r>
              <a:rPr sz="2000" spc="-20" dirty="0">
                <a:solidFill>
                  <a:srgbClr val="FFFFFF"/>
                </a:solidFill>
                <a:latin typeface="Trebuchet MS"/>
                <a:cs typeface="Trebuchet MS"/>
              </a:rPr>
              <a:t>Pi(For</a:t>
            </a:r>
            <a:r>
              <a:rPr sz="20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Deployment)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Software: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Python with installed packages </a:t>
            </a:r>
            <a:r>
              <a:rPr sz="2000" spc="-40" dirty="0">
                <a:solidFill>
                  <a:srgbClr val="FFFFFF"/>
                </a:solidFill>
                <a:latin typeface="Trebuchet MS"/>
                <a:cs typeface="Trebuchet MS"/>
              </a:rPr>
              <a:t>(TensorFlow,</a:t>
            </a:r>
            <a:r>
              <a:rPr sz="20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rebuchet MS"/>
                <a:cs typeface="Trebuchet MS"/>
              </a:rPr>
              <a:t>Keras)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rebuchet MS"/>
                <a:cs typeface="Trebuchet MS"/>
              </a:rPr>
              <a:t>Algorithms: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Image classification using Convolutional Neural</a:t>
            </a:r>
            <a:r>
              <a:rPr sz="20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rebuchet MS"/>
                <a:cs typeface="Trebuchet MS"/>
              </a:rPr>
              <a:t>Networks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Times New Roman</vt:lpstr>
      <vt:lpstr>Trebuchet MS</vt:lpstr>
      <vt:lpstr>Office Theme</vt:lpstr>
      <vt:lpstr>PowerPoint Presentation</vt:lpstr>
      <vt:lpstr>IDEA</vt:lpstr>
      <vt:lpstr>Idea / Approach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seelam</dc:creator>
  <cp:lastModifiedBy>Akhil Kumar Penugonda</cp:lastModifiedBy>
  <cp:revision>2</cp:revision>
  <dcterms:created xsi:type="dcterms:W3CDTF">2019-01-18T15:45:40Z</dcterms:created>
  <dcterms:modified xsi:type="dcterms:W3CDTF">2019-01-18T15:50:28Z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2019-01-18T00:00:00Z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2019-01-18T00:00:00Z</vt:filetime>
  </property>
</Properties>
</file>