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2386-DB43-8244-85A1-D6AD0FD44F4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9EBA1-54CB-994B-A2A7-364E6DE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6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DA83-C64E-8A48-B665-3C62F0A2911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770B-518A-194B-9EC5-A309E776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783B-A333-3145-A511-62B02BB431E2}" type="datetime1">
              <a:rPr lang="en-IN" smtClean="0"/>
              <a:t>15-01-2019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1A-8E82-D840-A673-59BD6C3713AE}" type="datetime1">
              <a:rPr lang="en-IN" smtClean="0"/>
              <a:t>15-01-2019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D216-6F37-FE42-9507-6A1DB112E8A0}" type="datetime1">
              <a:rPr lang="en-IN" smtClean="0"/>
              <a:t>15-01-2019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0F8-E470-BD46-A207-FD2501B3F99D}" type="datetime1">
              <a:rPr lang="en-IN" smtClean="0"/>
              <a:t>15-01-2019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2C29-B153-344F-926A-28B85FBEAC57}" type="datetime1">
              <a:rPr lang="en-IN" smtClean="0"/>
              <a:t>15-01-2019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726C-5085-0342-9F25-5FFECA3613AF}" type="datetime1">
              <a:rPr lang="en-IN" smtClean="0"/>
              <a:t>15-01-2019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1D9F-85B0-6A43-9D07-3357B99A7698}" type="datetime1">
              <a:rPr lang="en-IN" smtClean="0"/>
              <a:t>15-01-2019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55A-7BFA-894E-AF8E-AEAD72E91397}" type="datetime1">
              <a:rPr lang="en-IN" smtClean="0"/>
              <a:t>15-01-2019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F848-0D75-D84A-8455-8152F03B1E81}" type="datetime1">
              <a:rPr lang="en-IN" smtClean="0"/>
              <a:t>15-01-2019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30B7-9ADC-C444-BA4D-97EF89B59D9D}" type="datetime1">
              <a:rPr lang="en-IN" smtClean="0"/>
              <a:t>15-01-2019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92A-165F-174E-A928-39E779C5643C}" type="datetime1">
              <a:rPr lang="en-IN" smtClean="0"/>
              <a:t>15-01-2019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9C4-60F8-C548-B437-585EF57F33CF}" type="datetime1">
              <a:rPr lang="en-IN" smtClean="0"/>
              <a:t>15-01-2019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D28F216-77E6-42A2-996C-B259A732A5DF}"/>
              </a:ext>
            </a:extLst>
          </p:cNvPr>
          <p:cNvSpPr/>
          <p:nvPr/>
        </p:nvSpPr>
        <p:spPr>
          <a:xfrm>
            <a:off x="0" y="755780"/>
            <a:ext cx="9143999" cy="48612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FE836-9672-4268-B5C8-87BA1D6F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0098"/>
            <a:ext cx="9144000" cy="201541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                                                                     </a:t>
            </a:r>
            <a:br>
              <a:rPr lang="en-US" sz="1800" dirty="0"/>
            </a:br>
            <a:r>
              <a:rPr lang="en-US" sz="2000" dirty="0">
                <a:solidFill>
                  <a:schemeClr val="accent2"/>
                </a:solidFill>
              </a:rPr>
              <a:t>Technology Bucket </a:t>
            </a:r>
            <a:r>
              <a:rPr lang="en-US" sz="2000" dirty="0"/>
              <a:t>:  </a:t>
            </a:r>
            <a:r>
              <a:rPr lang="en-IN" sz="2000" dirty="0"/>
              <a:t>Healthcare &amp; Biomedical Devices</a:t>
            </a:r>
            <a:r>
              <a:rPr lang="en-US" sz="2000" dirty="0"/>
              <a:t> 	</a:t>
            </a:r>
            <a:r>
              <a:rPr lang="en-US" sz="2000" dirty="0">
                <a:solidFill>
                  <a:schemeClr val="accent2"/>
                </a:solidFill>
              </a:rPr>
              <a:t>Category</a:t>
            </a:r>
            <a:r>
              <a:rPr lang="en-US" sz="2000" dirty="0"/>
              <a:t>: Software      </a:t>
            </a:r>
            <a:r>
              <a:rPr lang="en-US" sz="2000" dirty="0">
                <a:solidFill>
                  <a:schemeClr val="accent2"/>
                </a:solidFill>
              </a:rPr>
              <a:t>Company Name</a:t>
            </a:r>
            <a:r>
              <a:rPr lang="en-US" sz="2000" dirty="0"/>
              <a:t>:  IndiaNeoDesigns                                          </a:t>
            </a:r>
            <a:r>
              <a:rPr lang="en-US" sz="2000" dirty="0">
                <a:solidFill>
                  <a:schemeClr val="accent2"/>
                </a:solidFill>
              </a:rPr>
              <a:t>Problem Code </a:t>
            </a:r>
            <a:r>
              <a:rPr lang="en-US" sz="2000" dirty="0"/>
              <a:t>:  AR2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Team Leader Name </a:t>
            </a:r>
            <a:r>
              <a:rPr lang="en-US" sz="2000" dirty="0"/>
              <a:t>: Akhil Kumar Penugonda			</a:t>
            </a:r>
            <a:r>
              <a:rPr lang="en-US" sz="2000" dirty="0">
                <a:solidFill>
                  <a:schemeClr val="accent2"/>
                </a:solidFill>
              </a:rPr>
              <a:t>College Code </a:t>
            </a:r>
            <a:r>
              <a:rPr lang="en-US" sz="2000" dirty="0"/>
              <a:t>: 1-314430950</a:t>
            </a:r>
          </a:p>
        </p:txBody>
      </p:sp>
    </p:spTree>
    <p:extLst>
      <p:ext uri="{BB962C8B-B14F-4D97-AF65-F5344CB8AC3E}">
        <p14:creationId xmlns:p14="http://schemas.microsoft.com/office/powerpoint/2010/main" val="9555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9833" y="625151"/>
            <a:ext cx="8445500" cy="267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IDEA</a:t>
            </a:r>
          </a:p>
          <a:p>
            <a:pPr algn="ctr"/>
            <a:r>
              <a:rPr lang="en-US" dirty="0"/>
              <a:t>Continuous monitoring of Cardiotocographic data by passing it through a model that was trained to predict the occurrence of fetal distress.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9833" y="3769567"/>
            <a:ext cx="8445500" cy="25123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We use </a:t>
            </a:r>
          </a:p>
          <a:p>
            <a:pPr algn="ctr"/>
            <a:r>
              <a:rPr lang="en-US" dirty="0"/>
              <a:t>Deep Learning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/ Approach details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9833" y="1417639"/>
            <a:ext cx="8445500" cy="268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Predict the occurrence of complications during child birth.</a:t>
            </a:r>
          </a:p>
          <a:p>
            <a:pPr algn="ctr"/>
            <a:r>
              <a:rPr lang="en-US" dirty="0"/>
              <a:t>2. This model could be deployed at any situation where the time series data is available and in need of predicting  the occurrence of any complication.</a:t>
            </a:r>
          </a:p>
          <a:p>
            <a:pPr algn="ctr"/>
            <a:r>
              <a:rPr lang="en-US" dirty="0"/>
              <a:t>3. For accurate prediction with out involvement of any doctor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9833" y="4241800"/>
            <a:ext cx="8445500" cy="2404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Physionet ECG Dataset</a:t>
            </a:r>
          </a:p>
          <a:p>
            <a:pPr algn="ctr"/>
            <a:r>
              <a:rPr lang="en-US" dirty="0"/>
              <a:t>Hardware: Raspberry Pi(For Deployment)</a:t>
            </a:r>
          </a:p>
          <a:p>
            <a:pPr algn="ctr"/>
            <a:r>
              <a:rPr lang="en-US" dirty="0"/>
              <a:t>Software: Python with installed packages(TensorFlow, Keras)</a:t>
            </a:r>
          </a:p>
          <a:p>
            <a:pPr algn="ctr"/>
            <a:r>
              <a:rPr lang="en-US" dirty="0"/>
              <a:t>Algorithms: Anomaly detection using Artificial Neural Networks and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7238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118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                                                                     Technology Bucket :  Healthcare &amp; Biomedical Devices  Category: Software      Company Name:  IndiaNeoDesigns                                          Problem Code :  AR2 Team Leader Name : Akhil Kumar Penugonda   College Code : 1-314430950</vt:lpstr>
      <vt:lpstr>PowerPoint Presentation</vt:lpstr>
      <vt:lpstr>Idea / Approach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Ministry Category :     Problem Statement :                                                                                 Problem Code :   Team Leader Name :          College Code :</dc:title>
  <dc:creator>Adesh Gokhale</dc:creator>
  <cp:lastModifiedBy>Akhil Kumar Penugonda</cp:lastModifiedBy>
  <cp:revision>15</cp:revision>
  <dcterms:created xsi:type="dcterms:W3CDTF">2016-12-12T06:47:53Z</dcterms:created>
  <dcterms:modified xsi:type="dcterms:W3CDTF">2019-01-15T15:58:13Z</dcterms:modified>
</cp:coreProperties>
</file>