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999A3-9D40-485E-8CA3-3FBEEFBEF33B}" v="1" dt="2019-01-16T16:05:1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Kumar Penugonda" userId="43502e2d3d8930e7" providerId="LiveId" clId="{11C999A3-9D40-485E-8CA3-3FBEEFBEF33B}"/>
    <pc:docChg chg="undo custSel modSld">
      <pc:chgData name="Akhil Kumar Penugonda" userId="43502e2d3d8930e7" providerId="LiveId" clId="{11C999A3-9D40-485E-8CA3-3FBEEFBEF33B}" dt="2019-01-16T16:06:44.422" v="1047" actId="20577"/>
      <pc:docMkLst>
        <pc:docMk/>
      </pc:docMkLst>
      <pc:sldChg chg="modSp">
        <pc:chgData name="Akhil Kumar Penugonda" userId="43502e2d3d8930e7" providerId="LiveId" clId="{11C999A3-9D40-485E-8CA3-3FBEEFBEF33B}" dt="2019-01-16T16:06:44.422" v="1047" actId="20577"/>
        <pc:sldMkLst>
          <pc:docMk/>
          <pc:sldMk cId="426018953" sldId="257"/>
        </pc:sldMkLst>
        <pc:spChg chg="mod">
          <ac:chgData name="Akhil Kumar Penugonda" userId="43502e2d3d8930e7" providerId="LiveId" clId="{11C999A3-9D40-485E-8CA3-3FBEEFBEF33B}" dt="2019-01-16T16:06:44.422" v="1047" actId="20577"/>
          <ac:spMkLst>
            <pc:docMk/>
            <pc:sldMk cId="426018953" sldId="257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6:05:13.387" v="1028" actId="20577"/>
        <pc:sldMkLst>
          <pc:docMk/>
          <pc:sldMk cId="3723873263" sldId="258"/>
        </pc:sldMkLst>
        <pc:spChg chg="mod">
          <ac:chgData name="Akhil Kumar Penugonda" userId="43502e2d3d8930e7" providerId="LiveId" clId="{11C999A3-9D40-485E-8CA3-3FBEEFBEF33B}" dt="2019-01-16T16:04:26.555" v="988" actId="20577"/>
          <ac:spMkLst>
            <pc:docMk/>
            <pc:sldMk cId="3723873263" sldId="258"/>
            <ac:spMk id="3" creationId="{00000000-0000-0000-0000-000000000000}"/>
          </ac:spMkLst>
        </pc:spChg>
        <pc:spChg chg="mod">
          <ac:chgData name="Akhil Kumar Penugonda" userId="43502e2d3d8930e7" providerId="LiveId" clId="{11C999A3-9D40-485E-8CA3-3FBEEFBEF33B}" dt="2019-01-16T16:05:13.387" v="1028" actId="20577"/>
          <ac:spMkLst>
            <pc:docMk/>
            <pc:sldMk cId="3723873263" sldId="258"/>
            <ac:spMk id="4" creationId="{00000000-0000-0000-0000-000000000000}"/>
          </ac:spMkLst>
        </pc:spChg>
      </pc:sldChg>
      <pc:sldChg chg="modSp">
        <pc:chgData name="Akhil Kumar Penugonda" userId="43502e2d3d8930e7" providerId="LiveId" clId="{11C999A3-9D40-485E-8CA3-3FBEEFBEF33B}" dt="2019-01-16T15:28:16.004" v="92" actId="20577"/>
        <pc:sldMkLst>
          <pc:docMk/>
          <pc:sldMk cId="955570224" sldId="259"/>
        </pc:sldMkLst>
        <pc:spChg chg="mod">
          <ac:chgData name="Akhil Kumar Penugonda" userId="43502e2d3d8930e7" providerId="LiveId" clId="{11C999A3-9D40-485E-8CA3-3FBEEFBEF33B}" dt="2019-01-16T15:28:16.004" v="92" actId="20577"/>
          <ac:spMkLst>
            <pc:docMk/>
            <pc:sldMk cId="955570224" sldId="259"/>
            <ac:spMk id="4" creationId="{2AEFE836-9672-4268-B5C8-87BA1D6FF7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t>16-01-2019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t>16-01-2019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t>16-01-2019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t>16-01-2019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t>16-01-2019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t>16-01-2019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t>16-01-2019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D28F216-77E6-42A2-996C-B259A732A5DF}"/>
              </a:ext>
            </a:extLst>
          </p:cNvPr>
          <p:cNvSpPr/>
          <p:nvPr/>
        </p:nvSpPr>
        <p:spPr>
          <a:xfrm>
            <a:off x="0" y="755780"/>
            <a:ext cx="9143999" cy="486124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FE836-9672-4268-B5C8-87BA1D6F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0098"/>
            <a:ext cx="9144000" cy="201541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                                                                     </a:t>
            </a:r>
            <a:br>
              <a:rPr lang="en-US" sz="1800" dirty="0"/>
            </a:br>
            <a:r>
              <a:rPr lang="en-US" sz="2000" dirty="0">
                <a:solidFill>
                  <a:schemeClr val="accent2"/>
                </a:solidFill>
              </a:rPr>
              <a:t>Technology Bucket </a:t>
            </a:r>
            <a:r>
              <a:rPr lang="en-US" sz="2000" dirty="0"/>
              <a:t>:  </a:t>
            </a:r>
            <a:r>
              <a:rPr lang="en-IN" sz="2000" dirty="0"/>
              <a:t>Finance</a:t>
            </a:r>
            <a:r>
              <a:rPr lang="en-US" sz="2000" dirty="0"/>
              <a:t>				                      </a:t>
            </a:r>
            <a:r>
              <a:rPr lang="en-US" sz="2000" dirty="0">
                <a:solidFill>
                  <a:schemeClr val="accent2"/>
                </a:solidFill>
              </a:rPr>
              <a:t>Category</a:t>
            </a:r>
            <a:r>
              <a:rPr lang="en-US" sz="2000" dirty="0"/>
              <a:t>: Software      		    </a:t>
            </a:r>
            <a:r>
              <a:rPr lang="en-US" sz="2000" dirty="0">
                <a:solidFill>
                  <a:schemeClr val="accent2"/>
                </a:solidFill>
              </a:rPr>
              <a:t>Company Name</a:t>
            </a:r>
            <a:r>
              <a:rPr lang="en-US" sz="2000" dirty="0"/>
              <a:t>:  FIS Solutions(India)                                   </a:t>
            </a:r>
            <a:r>
              <a:rPr lang="en-US" sz="2000" dirty="0">
                <a:solidFill>
                  <a:schemeClr val="accent2"/>
                </a:solidFill>
              </a:rPr>
              <a:t>Problem Code </a:t>
            </a:r>
            <a:r>
              <a:rPr lang="en-US" sz="2000" dirty="0"/>
              <a:t>:  AK2</a:t>
            </a:r>
            <a:br>
              <a:rPr lang="en-US" sz="2000" dirty="0"/>
            </a:br>
            <a:r>
              <a:rPr lang="en-US" sz="2000" dirty="0">
                <a:solidFill>
                  <a:schemeClr val="accent2"/>
                </a:solidFill>
              </a:rPr>
              <a:t>Team Leader Name </a:t>
            </a:r>
            <a:r>
              <a:rPr lang="en-US" sz="2000" dirty="0"/>
              <a:t>: Akhil Kumar Penugonda	             </a:t>
            </a:r>
            <a:r>
              <a:rPr lang="en-US" sz="2000" dirty="0">
                <a:solidFill>
                  <a:schemeClr val="accent2"/>
                </a:solidFill>
              </a:rPr>
              <a:t>College Code </a:t>
            </a:r>
            <a:r>
              <a:rPr lang="en-US" sz="2000" dirty="0"/>
              <a:t>: 1-314430950</a:t>
            </a:r>
          </a:p>
        </p:txBody>
      </p:sp>
    </p:spTree>
    <p:extLst>
      <p:ext uri="{BB962C8B-B14F-4D97-AF65-F5344CB8AC3E}">
        <p14:creationId xmlns:p14="http://schemas.microsoft.com/office/powerpoint/2010/main" val="9555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9833" y="625151"/>
            <a:ext cx="8445500" cy="26778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IDEA</a:t>
            </a:r>
          </a:p>
          <a:p>
            <a:pPr algn="ctr"/>
            <a:r>
              <a:rPr lang="en-US" dirty="0"/>
              <a:t>Instantaneous analysis of the submitted data of </a:t>
            </a:r>
            <a:r>
              <a:rPr lang="en-US"/>
              <a:t>an individual using </a:t>
            </a:r>
            <a:r>
              <a:rPr lang="en-US" dirty="0"/>
              <a:t>a model that is pre-trained to detect Income Tax fraud using the all the possible cases of doing fraud.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33" y="3769567"/>
            <a:ext cx="8445500" cy="25123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We use </a:t>
            </a:r>
          </a:p>
          <a:p>
            <a:pPr algn="ctr"/>
            <a:r>
              <a:rPr lang="en-US" dirty="0"/>
              <a:t>Deep Learning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/ Approach details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9833" y="1417639"/>
            <a:ext cx="8445500" cy="268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Predict the possibility of an individual doing an Income Tax fraud by analyzing the economic expenses and way of living.</a:t>
            </a:r>
          </a:p>
          <a:p>
            <a:pPr algn="ctr"/>
            <a:r>
              <a:rPr lang="en-US" dirty="0"/>
              <a:t>2. This model could be deployed at any situation where it is required to check the eligibility of a person for exemptions from paying Tax and for providing any other allowances and benefits.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9833" y="4241800"/>
            <a:ext cx="8445500" cy="24045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History of Expenses Including all the assets and Liabilities Of Individuals</a:t>
            </a:r>
          </a:p>
          <a:p>
            <a:pPr algn="ctr"/>
            <a:r>
              <a:rPr lang="en-US" dirty="0"/>
              <a:t>Hardware: Raspberry Pi(For Deployment)</a:t>
            </a:r>
          </a:p>
          <a:p>
            <a:pPr algn="ctr"/>
            <a:r>
              <a:rPr lang="en-US" dirty="0"/>
              <a:t>Software: Python with installed packages(TensorFlow, Keras), Cloud for database Algorithms: Fraud detection using Random Forest, K-Means, 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72387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                                                                     Technology Bucket :  Finance                          Category: Software            Company Name:  FIS Solutions(India)                                   Problem Code :  AK2 Team Leader Name : Akhil Kumar Penugonda              College Code : 1-314430950</vt:lpstr>
      <vt:lpstr>PowerPoint Presentation</vt:lpstr>
      <vt:lpstr>Idea / Approach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Akhil Kumar Penugonda</cp:lastModifiedBy>
  <cp:revision>15</cp:revision>
  <dcterms:created xsi:type="dcterms:W3CDTF">2016-12-12T06:47:53Z</dcterms:created>
  <dcterms:modified xsi:type="dcterms:W3CDTF">2019-01-16T16:06:52Z</dcterms:modified>
</cp:coreProperties>
</file>