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5006DB-F1C4-41F4-B671-19DC1B6D05ED}" v="2" dt="2019-01-23T14:11:19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hil Kumar Penugonda" userId="43502e2d3d8930e7" providerId="LiveId" clId="{11C999A3-9D40-485E-8CA3-3FBEEFBEF33B}"/>
    <pc:docChg chg="undo custSel modSld">
      <pc:chgData name="Akhil Kumar Penugonda" userId="43502e2d3d8930e7" providerId="LiveId" clId="{11C999A3-9D40-485E-8CA3-3FBEEFBEF33B}" dt="2019-01-16T16:06:44.422" v="1047" actId="20577"/>
      <pc:docMkLst>
        <pc:docMk/>
      </pc:docMkLst>
      <pc:sldChg chg="modSp">
        <pc:chgData name="Akhil Kumar Penugonda" userId="43502e2d3d8930e7" providerId="LiveId" clId="{11C999A3-9D40-485E-8CA3-3FBEEFBEF33B}" dt="2019-01-16T16:06:44.422" v="1047" actId="20577"/>
        <pc:sldMkLst>
          <pc:docMk/>
          <pc:sldMk cId="426018953" sldId="257"/>
        </pc:sldMkLst>
        <pc:spChg chg="mod">
          <ac:chgData name="Akhil Kumar Penugonda" userId="43502e2d3d8930e7" providerId="LiveId" clId="{11C999A3-9D40-485E-8CA3-3FBEEFBEF33B}" dt="2019-01-16T16:06:44.422" v="1047" actId="20577"/>
          <ac:spMkLst>
            <pc:docMk/>
            <pc:sldMk cId="426018953" sldId="257"/>
            <ac:spMk id="4" creationId="{00000000-0000-0000-0000-000000000000}"/>
          </ac:spMkLst>
        </pc:spChg>
      </pc:sldChg>
      <pc:sldChg chg="modSp">
        <pc:chgData name="Akhil Kumar Penugonda" userId="43502e2d3d8930e7" providerId="LiveId" clId="{11C999A3-9D40-485E-8CA3-3FBEEFBEF33B}" dt="2019-01-16T16:05:13.387" v="1028" actId="20577"/>
        <pc:sldMkLst>
          <pc:docMk/>
          <pc:sldMk cId="3723873263" sldId="258"/>
        </pc:sldMkLst>
        <pc:spChg chg="mod">
          <ac:chgData name="Akhil Kumar Penugonda" userId="43502e2d3d8930e7" providerId="LiveId" clId="{11C999A3-9D40-485E-8CA3-3FBEEFBEF33B}" dt="2019-01-16T16:04:26.555" v="988" actId="20577"/>
          <ac:spMkLst>
            <pc:docMk/>
            <pc:sldMk cId="3723873263" sldId="258"/>
            <ac:spMk id="3" creationId="{00000000-0000-0000-0000-000000000000}"/>
          </ac:spMkLst>
        </pc:spChg>
        <pc:spChg chg="mod">
          <ac:chgData name="Akhil Kumar Penugonda" userId="43502e2d3d8930e7" providerId="LiveId" clId="{11C999A3-9D40-485E-8CA3-3FBEEFBEF33B}" dt="2019-01-16T16:05:13.387" v="1028" actId="20577"/>
          <ac:spMkLst>
            <pc:docMk/>
            <pc:sldMk cId="3723873263" sldId="258"/>
            <ac:spMk id="4" creationId="{00000000-0000-0000-0000-000000000000}"/>
          </ac:spMkLst>
        </pc:spChg>
      </pc:sldChg>
      <pc:sldChg chg="modSp">
        <pc:chgData name="Akhil Kumar Penugonda" userId="43502e2d3d8930e7" providerId="LiveId" clId="{11C999A3-9D40-485E-8CA3-3FBEEFBEF33B}" dt="2019-01-16T15:28:16.004" v="92" actId="20577"/>
        <pc:sldMkLst>
          <pc:docMk/>
          <pc:sldMk cId="955570224" sldId="259"/>
        </pc:sldMkLst>
        <pc:spChg chg="mod">
          <ac:chgData name="Akhil Kumar Penugonda" userId="43502e2d3d8930e7" providerId="LiveId" clId="{11C999A3-9D40-485E-8CA3-3FBEEFBEF33B}" dt="2019-01-16T15:28:16.004" v="92" actId="20577"/>
          <ac:spMkLst>
            <pc:docMk/>
            <pc:sldMk cId="955570224" sldId="259"/>
            <ac:spMk id="4" creationId="{2AEFE836-9672-4268-B5C8-87BA1D6FF7D0}"/>
          </ac:spMkLst>
        </pc:spChg>
      </pc:sldChg>
    </pc:docChg>
  </pc:docChgLst>
  <pc:docChgLst>
    <pc:chgData name="Akhil Kumar Penugonda" userId="43502e2d3d8930e7" providerId="LiveId" clId="{CF5006DB-F1C4-41F4-B671-19DC1B6D05ED}"/>
    <pc:docChg chg="undo custSel modSld">
      <pc:chgData name="Akhil Kumar Penugonda" userId="43502e2d3d8930e7" providerId="LiveId" clId="{CF5006DB-F1C4-41F4-B671-19DC1B6D05ED}" dt="2019-01-23T14:48:52.942" v="1397" actId="20577"/>
      <pc:docMkLst>
        <pc:docMk/>
      </pc:docMkLst>
      <pc:sldChg chg="modSp">
        <pc:chgData name="Akhil Kumar Penugonda" userId="43502e2d3d8930e7" providerId="LiveId" clId="{CF5006DB-F1C4-41F4-B671-19DC1B6D05ED}" dt="2019-01-23T14:37:40.670" v="887" actId="20577"/>
        <pc:sldMkLst>
          <pc:docMk/>
          <pc:sldMk cId="426018953" sldId="257"/>
        </pc:sldMkLst>
        <pc:spChg chg="mod">
          <ac:chgData name="Akhil Kumar Penugonda" userId="43502e2d3d8930e7" providerId="LiveId" clId="{CF5006DB-F1C4-41F4-B671-19DC1B6D05ED}" dt="2019-01-23T14:37:40.670" v="887" actId="20577"/>
          <ac:spMkLst>
            <pc:docMk/>
            <pc:sldMk cId="426018953" sldId="257"/>
            <ac:spMk id="4" creationId="{00000000-0000-0000-0000-000000000000}"/>
          </ac:spMkLst>
        </pc:spChg>
        <pc:spChg chg="mod">
          <ac:chgData name="Akhil Kumar Penugonda" userId="43502e2d3d8930e7" providerId="LiveId" clId="{CF5006DB-F1C4-41F4-B671-19DC1B6D05ED}" dt="2019-01-23T14:15:09.753" v="314" actId="20577"/>
          <ac:spMkLst>
            <pc:docMk/>
            <pc:sldMk cId="426018953" sldId="257"/>
            <ac:spMk id="8" creationId="{00000000-0000-0000-0000-000000000000}"/>
          </ac:spMkLst>
        </pc:spChg>
      </pc:sldChg>
      <pc:sldChg chg="modSp">
        <pc:chgData name="Akhil Kumar Penugonda" userId="43502e2d3d8930e7" providerId="LiveId" clId="{CF5006DB-F1C4-41F4-B671-19DC1B6D05ED}" dt="2019-01-23T14:48:52.942" v="1397" actId="20577"/>
        <pc:sldMkLst>
          <pc:docMk/>
          <pc:sldMk cId="3723873263" sldId="258"/>
        </pc:sldMkLst>
        <pc:spChg chg="mod">
          <ac:chgData name="Akhil Kumar Penugonda" userId="43502e2d3d8930e7" providerId="LiveId" clId="{CF5006DB-F1C4-41F4-B671-19DC1B6D05ED}" dt="2019-01-23T14:48:52.942" v="1397" actId="20577"/>
          <ac:spMkLst>
            <pc:docMk/>
            <pc:sldMk cId="3723873263" sldId="258"/>
            <ac:spMk id="3" creationId="{00000000-0000-0000-0000-000000000000}"/>
          </ac:spMkLst>
        </pc:spChg>
        <pc:spChg chg="mod">
          <ac:chgData name="Akhil Kumar Penugonda" userId="43502e2d3d8930e7" providerId="LiveId" clId="{CF5006DB-F1C4-41F4-B671-19DC1B6D05ED}" dt="2019-01-23T14:46:12.063" v="1300" actId="20577"/>
          <ac:spMkLst>
            <pc:docMk/>
            <pc:sldMk cId="3723873263" sldId="258"/>
            <ac:spMk id="4" creationId="{00000000-0000-0000-0000-000000000000}"/>
          </ac:spMkLst>
        </pc:spChg>
      </pc:sldChg>
      <pc:sldChg chg="modSp">
        <pc:chgData name="Akhil Kumar Penugonda" userId="43502e2d3d8930e7" providerId="LiveId" clId="{CF5006DB-F1C4-41F4-B671-19DC1B6D05ED}" dt="2019-01-23T14:43:00.752" v="1177" actId="20577"/>
        <pc:sldMkLst>
          <pc:docMk/>
          <pc:sldMk cId="955570224" sldId="259"/>
        </pc:sldMkLst>
        <pc:spChg chg="mod">
          <ac:chgData name="Akhil Kumar Penugonda" userId="43502e2d3d8930e7" providerId="LiveId" clId="{CF5006DB-F1C4-41F4-B671-19DC1B6D05ED}" dt="2019-01-23T14:43:00.752" v="1177" actId="20577"/>
          <ac:spMkLst>
            <pc:docMk/>
            <pc:sldMk cId="955570224" sldId="259"/>
            <ac:spMk id="4" creationId="{2AEFE836-9672-4268-B5C8-87BA1D6FF7D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B2386-DB43-8244-85A1-D6AD0FD44F4D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9EBA1-54CB-994B-A2A7-364E6DE8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066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1DA83-C64E-8A48-B665-3C62F0A29111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1770B-518A-194B-9EC5-A309E776F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20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783B-A333-3145-A511-62B02BB431E2}" type="datetime1">
              <a:rPr lang="en-IN" smtClean="0"/>
              <a:t>23-01-2019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7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BE1A-8E82-D840-A673-59BD6C3713AE}" type="datetime1">
              <a:rPr lang="en-IN" smtClean="0"/>
              <a:t>23-01-2019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1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D216-6F37-FE42-9507-6A1DB112E8A0}" type="datetime1">
              <a:rPr lang="en-IN" smtClean="0"/>
              <a:t>23-01-2019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1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B0F8-E470-BD46-A207-FD2501B3F99D}" type="datetime1">
              <a:rPr lang="en-IN" smtClean="0"/>
              <a:t>23-01-2019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2C29-B153-344F-926A-28B85FBEAC57}" type="datetime1">
              <a:rPr lang="en-IN" smtClean="0"/>
              <a:t>23-01-2019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4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F726C-5085-0342-9F25-5FFECA3613AF}" type="datetime1">
              <a:rPr lang="en-IN" smtClean="0"/>
              <a:t>23-01-2019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7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1D9F-85B0-6A43-9D07-3357B99A7698}" type="datetime1">
              <a:rPr lang="en-IN" smtClean="0"/>
              <a:t>23-01-2019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7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255A-7BFA-894E-AF8E-AEAD72E91397}" type="datetime1">
              <a:rPr lang="en-IN" smtClean="0"/>
              <a:t>23-01-2019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3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F848-0D75-D84A-8455-8152F03B1E81}" type="datetime1">
              <a:rPr lang="en-IN" smtClean="0"/>
              <a:t>23-01-2019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6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30B7-9ADC-C444-BA4D-97EF89B59D9D}" type="datetime1">
              <a:rPr lang="en-IN" smtClean="0"/>
              <a:t>23-01-2019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1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A92A-165F-174E-A928-39E779C5643C}" type="datetime1">
              <a:rPr lang="en-IN" smtClean="0"/>
              <a:t>23-01-2019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3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B89C4-60F8-C548-B437-585EF57F33CF}" type="datetime1">
              <a:rPr lang="en-IN" smtClean="0"/>
              <a:t>23-01-2019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1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D28F216-77E6-42A2-996C-B259A732A5DF}"/>
              </a:ext>
            </a:extLst>
          </p:cNvPr>
          <p:cNvSpPr/>
          <p:nvPr/>
        </p:nvSpPr>
        <p:spPr>
          <a:xfrm>
            <a:off x="0" y="755780"/>
            <a:ext cx="9143999" cy="48612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EFE836-9672-4268-B5C8-87BA1D6FF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50098"/>
            <a:ext cx="9144000" cy="2015412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                                                                     </a:t>
            </a:r>
            <a:br>
              <a:rPr lang="en-US" sz="1800" dirty="0"/>
            </a:br>
            <a:r>
              <a:rPr lang="en-US" sz="2000" dirty="0">
                <a:solidFill>
                  <a:schemeClr val="accent2"/>
                </a:solidFill>
              </a:rPr>
              <a:t>Technology Bucket </a:t>
            </a:r>
            <a:r>
              <a:rPr lang="en-US" sz="2000" dirty="0"/>
              <a:t>:  </a:t>
            </a:r>
            <a:r>
              <a:rPr lang="en-IN" sz="2000" dirty="0"/>
              <a:t>Software - Web App development</a:t>
            </a:r>
            <a:r>
              <a:rPr lang="en-US" sz="2000" dirty="0"/>
              <a:t>   </a:t>
            </a:r>
            <a:r>
              <a:rPr lang="en-US" sz="2000" dirty="0">
                <a:solidFill>
                  <a:schemeClr val="accent2"/>
                </a:solidFill>
              </a:rPr>
              <a:t>Category</a:t>
            </a:r>
            <a:r>
              <a:rPr lang="en-US" sz="2000" dirty="0"/>
              <a:t>: Software     </a:t>
            </a:r>
            <a:r>
              <a:rPr lang="en-US" sz="2000" dirty="0">
                <a:solidFill>
                  <a:schemeClr val="accent2"/>
                </a:solidFill>
              </a:rPr>
              <a:t>Company Name</a:t>
            </a:r>
            <a:r>
              <a:rPr lang="en-US" sz="2000" dirty="0"/>
              <a:t>:  </a:t>
            </a:r>
            <a:r>
              <a:rPr lang="en-IN" sz="2200" dirty="0"/>
              <a:t>CISCO </a:t>
            </a:r>
            <a:r>
              <a:rPr lang="en-IN" sz="2200" dirty="0" err="1"/>
              <a:t>DevNet</a:t>
            </a:r>
            <a:r>
              <a:rPr lang="en-IN" sz="2200" dirty="0"/>
              <a:t>                                      </a:t>
            </a:r>
            <a:r>
              <a:rPr lang="en-US" sz="2000" dirty="0">
                <a:solidFill>
                  <a:schemeClr val="accent2"/>
                </a:solidFill>
              </a:rPr>
              <a:t>Problem Code </a:t>
            </a:r>
            <a:r>
              <a:rPr lang="en-US" sz="2000" dirty="0"/>
              <a:t>:  AM1</a:t>
            </a:r>
            <a:br>
              <a:rPr lang="en-US" sz="2000" dirty="0"/>
            </a:br>
            <a:r>
              <a:rPr lang="en-US" sz="2000" dirty="0">
                <a:solidFill>
                  <a:schemeClr val="accent2"/>
                </a:solidFill>
              </a:rPr>
              <a:t>Team Leader Name </a:t>
            </a:r>
            <a:r>
              <a:rPr lang="en-US" sz="2000" dirty="0"/>
              <a:t>: Akhil Kumar Penugonda	              </a:t>
            </a:r>
            <a:r>
              <a:rPr lang="en-US" sz="2000" dirty="0">
                <a:solidFill>
                  <a:schemeClr val="accent2"/>
                </a:solidFill>
              </a:rPr>
              <a:t>College Code </a:t>
            </a:r>
            <a:r>
              <a:rPr lang="en-US" sz="2000" dirty="0"/>
              <a:t>: 1-3514430905</a:t>
            </a:r>
          </a:p>
        </p:txBody>
      </p:sp>
    </p:spTree>
    <p:extLst>
      <p:ext uri="{BB962C8B-B14F-4D97-AF65-F5344CB8AC3E}">
        <p14:creationId xmlns:p14="http://schemas.microsoft.com/office/powerpoint/2010/main" val="95557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9833" y="625151"/>
            <a:ext cx="8445500" cy="26778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/>
                </a:solidFill>
              </a:rPr>
              <a:t>IDEA</a:t>
            </a:r>
          </a:p>
          <a:p>
            <a:pPr algn="ctr"/>
            <a:r>
              <a:rPr lang="en-US" dirty="0"/>
              <a:t>Real-time Queue data analytics using an AI model trained using historical queue data collected at various crowded places(Bus-stand, Temples, Ticket Counters) and help the people to schedule their visits accordingly to avoid delays and could also avoid stampedes among the people in the crowd using a Web-Application and real-time updates about the actual and possible queue lengths.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9833" y="3769567"/>
            <a:ext cx="8445500" cy="25123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We use </a:t>
            </a:r>
          </a:p>
          <a:p>
            <a:pPr algn="ctr"/>
            <a:r>
              <a:rPr lang="en-US" dirty="0"/>
              <a:t>Deep Learning</a:t>
            </a:r>
          </a:p>
          <a:p>
            <a:pPr algn="ctr"/>
            <a:r>
              <a:rPr lang="en-US" dirty="0"/>
              <a:t>Computer Vision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1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/ Approach details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59833" y="1417639"/>
            <a:ext cx="8445500" cy="26886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We can predict the possible queue length and take measures to place required number of people in counters.</a:t>
            </a:r>
          </a:p>
          <a:p>
            <a:pPr algn="ctr"/>
            <a:r>
              <a:rPr lang="en-US" dirty="0"/>
              <a:t>2. Some services like SMS and application alerts could be used to provide better experience to the people and make their visit to a crowdy place free and less congested.</a:t>
            </a:r>
          </a:p>
          <a:p>
            <a:pPr algn="ctr"/>
            <a:r>
              <a:rPr lang="en-US" dirty="0"/>
              <a:t>3. Accidents like Stampedes and mass attacks could be avoided using a good queue analytics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9833" y="4241800"/>
            <a:ext cx="8445500" cy="2404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Data: History of Queues data collected from various crowded places.</a:t>
            </a:r>
          </a:p>
          <a:p>
            <a:pPr algn="ctr"/>
            <a:r>
              <a:rPr lang="en-US" dirty="0"/>
              <a:t>Hardware: Raspberry Pi(For Deployment)</a:t>
            </a:r>
          </a:p>
          <a:p>
            <a:pPr algn="ctr"/>
            <a:r>
              <a:rPr lang="en-US" dirty="0"/>
              <a:t>Software: Python with installed packages(TensorFlow, Keras), OpenCV, Cloud for database </a:t>
            </a:r>
          </a:p>
          <a:p>
            <a:pPr algn="ctr"/>
            <a:r>
              <a:rPr lang="en-US" dirty="0"/>
              <a:t>Algorithms: Linear Regressions, K-Means, Support Vector Machines, Convolution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723873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194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                                                                      Technology Bucket :  Software - Web App development   Category: Software     Company Name:  CISCO DevNet                                      Problem Code :  AM1 Team Leader Name : Akhil Kumar Penugonda               College Code : 1-3514430905</vt:lpstr>
      <vt:lpstr>PowerPoint Presentation</vt:lpstr>
      <vt:lpstr>Idea / Approach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Idea/Approach Details Ministry Category :     Problem Statement :                                                                                 Problem Code :   Team Leader Name :          College Code :</dc:title>
  <dc:creator>Adesh Gokhale</dc:creator>
  <cp:lastModifiedBy>Akhil Kumar Penugonda</cp:lastModifiedBy>
  <cp:revision>15</cp:revision>
  <dcterms:created xsi:type="dcterms:W3CDTF">2016-12-12T06:47:53Z</dcterms:created>
  <dcterms:modified xsi:type="dcterms:W3CDTF">2019-01-23T14:49:02Z</dcterms:modified>
</cp:coreProperties>
</file>