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7" r:id="rId3"/>
    <p:sldId id="327" r:id="rId4"/>
    <p:sldId id="324" r:id="rId5"/>
    <p:sldId id="325" r:id="rId6"/>
    <p:sldId id="326" r:id="rId7"/>
    <p:sldId id="328" r:id="rId8"/>
    <p:sldId id="329" r:id="rId9"/>
    <p:sldId id="330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neesh" initials="M" lastIdx="1" clrIdx="0">
    <p:extLst>
      <p:ext uri="{19B8F6BF-5375-455C-9EA6-DF929625EA0E}">
        <p15:presenceInfo xmlns:p15="http://schemas.microsoft.com/office/powerpoint/2012/main" userId="Mohneesh" providerId="None"/>
      </p:ext>
    </p:extLst>
  </p:cmAuthor>
  <p:cmAuthor id="2" name="muskan" initials="m" lastIdx="1" clrIdx="1">
    <p:extLst>
      <p:ext uri="{19B8F6BF-5375-455C-9EA6-DF929625EA0E}">
        <p15:presenceInfo xmlns:p15="http://schemas.microsoft.com/office/powerpoint/2012/main" userId="muskan" providerId="None"/>
      </p:ext>
    </p:extLst>
  </p:cmAuthor>
  <p:cmAuthor id="3" name="Aanchal" initials="A" lastIdx="5" clrIdx="2">
    <p:extLst>
      <p:ext uri="{19B8F6BF-5375-455C-9EA6-DF929625EA0E}">
        <p15:presenceInfo xmlns:p15="http://schemas.microsoft.com/office/powerpoint/2012/main" userId="Aanc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336600"/>
    <a:srgbClr val="D5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154" autoAdjust="0"/>
  </p:normalViewPr>
  <p:slideViewPr>
    <p:cSldViewPr snapToGrid="0">
      <p:cViewPr varScale="1">
        <p:scale>
          <a:sx n="107" d="100"/>
          <a:sy n="107" d="100"/>
        </p:scale>
        <p:origin x="9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ownloads\expo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Category Brand Sales Distribution</a:t>
            </a:r>
            <a:endParaRPr lang="en-I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53-48EC-B916-406D92E0A8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53-48EC-B916-406D92E0A8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53-48EC-B916-406D92E0A8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53-48EC-B916-406D92E0A8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653-48EC-B916-406D92E0A8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653-48EC-B916-406D92E0A8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653-48EC-B916-406D92E0A8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export!$K$46:$K$52</c:f>
              <c:strCache>
                <c:ptCount val="7"/>
                <c:pt idx="0">
                  <c:v>FORMAL</c:v>
                </c:pt>
                <c:pt idx="1">
                  <c:v>CASUALE</c:v>
                </c:pt>
                <c:pt idx="2">
                  <c:v>FORMAL-NOS</c:v>
                </c:pt>
                <c:pt idx="3">
                  <c:v>URBAN</c:v>
                </c:pt>
                <c:pt idx="4">
                  <c:v>AFI</c:v>
                </c:pt>
                <c:pt idx="5">
                  <c:v>CASUALE-NOS</c:v>
                </c:pt>
                <c:pt idx="6">
                  <c:v>FORMAL-LUXE</c:v>
                </c:pt>
              </c:strCache>
            </c:strRef>
          </c:cat>
          <c:val>
            <c:numRef>
              <c:f>export!$M$46:$M$52</c:f>
              <c:numCache>
                <c:formatCode>0.00%</c:formatCode>
                <c:ptCount val="7"/>
                <c:pt idx="0">
                  <c:v>0.41219882351924686</c:v>
                </c:pt>
                <c:pt idx="1">
                  <c:v>0.20444019472329444</c:v>
                </c:pt>
                <c:pt idx="2">
                  <c:v>0.17000355472767126</c:v>
                </c:pt>
                <c:pt idx="3">
                  <c:v>9.5517364030373489E-2</c:v>
                </c:pt>
                <c:pt idx="4">
                  <c:v>9.4902388455066516E-2</c:v>
                </c:pt>
                <c:pt idx="5">
                  <c:v>2.2594063534272676E-2</c:v>
                </c:pt>
                <c:pt idx="6">
                  <c:v>3.4361101007482125E-4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653-48EC-B916-406D92E0A8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129EA-22C2-4148-B8CC-E79A00C1734D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F6B54-402D-4841-A0F8-DF5C40CFA2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2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2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40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65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68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4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82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weekly campaign </a:t>
            </a:r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Review</a:t>
            </a:r>
            <a: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 err="1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JUly</a:t>
            </a:r>
            <a:r>
              <a:rPr lang="en-US" sz="16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92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13625"/>
            <a:ext cx="1969007" cy="56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Legends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1184"/>
              </p:ext>
            </p:extLst>
          </p:nvPr>
        </p:nvGraphicFramePr>
        <p:xfrm>
          <a:off x="2873468" y="1329172"/>
          <a:ext cx="5758467" cy="461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89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3838978">
                  <a:extLst>
                    <a:ext uri="{9D8B030D-6E8A-4147-A177-3AD203B41FA5}">
                      <a16:colId xmlns:a16="http://schemas.microsoft.com/office/drawing/2014/main" val="2878526385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Legends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Targeted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Responded(Customers)/Test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 - Control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bills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Sales/Test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 *  Test Target Base * Control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sales/TTL Cost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3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49"/>
            <a:ext cx="1409700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SMS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10 June‘22 – 10 July ’22</a:t>
            </a:r>
            <a:endParaRPr lang="en-IN" sz="11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21627"/>
              </p:ext>
            </p:extLst>
          </p:nvPr>
        </p:nvGraphicFramePr>
        <p:xfrm>
          <a:off x="290337" y="1084899"/>
          <a:ext cx="11484860" cy="299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95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3261720386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642731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655982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649357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510209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490330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629478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536713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68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6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83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communication cost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158723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Preview Invite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6,39,240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2,06,06,751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7,71,280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3,577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6,825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29,60,653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76,709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9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158825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Day of Sale Preview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6,39,240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81,61,864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3,13,825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7,654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16,54,014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76,709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Customers Campaign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9,47,614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40,317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1,28,19,776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4,91,192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2,057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6,232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1,13,714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682853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6,78,079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9,341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32,594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1.38%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1.37%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12,16,50,313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61,64,529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11,374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0.01%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10,695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11,675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4,86,883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04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7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509"/>
            <a:ext cx="1542553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Email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6435"/>
              </p:ext>
            </p:extLst>
          </p:nvPr>
        </p:nvGraphicFramePr>
        <p:xfrm>
          <a:off x="354101" y="1745305"/>
          <a:ext cx="11327361" cy="195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704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778602">
                  <a:extLst>
                    <a:ext uri="{9D8B030D-6E8A-4147-A177-3AD203B41FA5}">
                      <a16:colId xmlns:a16="http://schemas.microsoft.com/office/drawing/2014/main" val="3261720386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760297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714153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651742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636101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632700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76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6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158724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Preview Invite Emailer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2,07,222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71,31,081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3,30,141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14,52,286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10 June‘22 – 10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66174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41509"/>
            <a:ext cx="2388373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Facebook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50358"/>
              </p:ext>
            </p:extLst>
          </p:nvPr>
        </p:nvGraphicFramePr>
        <p:xfrm>
          <a:off x="393853" y="1963967"/>
          <a:ext cx="11362945" cy="183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94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674306">
                  <a:extLst>
                    <a:ext uri="{9D8B030D-6E8A-4147-A177-3AD203B41FA5}">
                      <a16:colId xmlns:a16="http://schemas.microsoft.com/office/drawing/2014/main" val="3142928187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4099473564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3261720386"/>
                    </a:ext>
                  </a:extLst>
                </a:gridCol>
                <a:gridCol w="791082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657418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541970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891640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677453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771046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737615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</a:tblGrid>
              <a:tr h="8361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Sharp Cut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2,56,422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4,774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10,831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4,06,29,671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13,02,764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6,174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30,18,320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10 June‘22 – 10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88884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4651513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Retention/ Winback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38379"/>
              </p:ext>
            </p:extLst>
          </p:nvPr>
        </p:nvGraphicFramePr>
        <p:xfrm>
          <a:off x="1921565" y="1206629"/>
          <a:ext cx="8549638" cy="34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514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706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9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3581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  <a:gridCol w="1723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64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retention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160030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1,639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159502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performance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1,464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Live SMS Campaign || 29th June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1,295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160646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 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1,257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504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Customers Campaign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10 June‘22 – 10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62888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61225"/>
              </p:ext>
            </p:extLst>
          </p:nvPr>
        </p:nvGraphicFramePr>
        <p:xfrm>
          <a:off x="1249680" y="899556"/>
          <a:ext cx="4895212" cy="561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95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63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  <a:r>
                        <a:rPr lang="en-IN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 </a:t>
                      </a:r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4,24,21,444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13,95,092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12,59,855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11,92,708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8,44,010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7,20,610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4,73,027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4,62,462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32802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4,22,055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3,05,976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8976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2,60,372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3345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2,16,184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010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2,00,548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39408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Khakis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1,81,281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8869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1,78,885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499112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1,36,821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66871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1,26,701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1311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T-SHIRT/KNITS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1,25,192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45085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10170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30,313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036827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29,628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73068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T-SHIRT/KNITS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9880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27,749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8896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9,163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887743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CASUALE-NOS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531811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COAT/JACKET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439014"/>
                  </a:ext>
                </a:extLst>
              </a:tr>
              <a:tr h="200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FORMAL-LUXE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18544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7650" y="6596390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* 10 June‘22 – 10 July ’22</a:t>
            </a:r>
            <a:endParaRPr lang="en-IN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124716"/>
              </p:ext>
            </p:extLst>
          </p:nvPr>
        </p:nvGraphicFramePr>
        <p:xfrm>
          <a:off x="6591300" y="1965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40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Insights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16" y="1539240"/>
            <a:ext cx="10142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/>
              <a:t>The Sharp Campaign has been the best performing campaign in terms of hit rate with a hit rate of 1.9</a:t>
            </a:r>
            <a:r>
              <a:rPr lang="en-US" sz="2000" dirty="0" smtClean="0"/>
              <a:t>%.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has </a:t>
            </a:r>
            <a:r>
              <a:rPr lang="en-US" sz="2000" dirty="0"/>
              <a:t>been the best performing campaign in terms of </a:t>
            </a:r>
            <a:r>
              <a:rPr lang="en-US" sz="2000" dirty="0" smtClean="0"/>
              <a:t>ROI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Inventory </a:t>
            </a:r>
            <a:r>
              <a:rPr lang="en-US" sz="2000" dirty="0"/>
              <a:t>mapping needs to be done as a large number of items are coming to be </a:t>
            </a:r>
            <a:r>
              <a:rPr lang="en-US" sz="2000" dirty="0" smtClean="0"/>
              <a:t>unclassified</a:t>
            </a:r>
          </a:p>
          <a:p>
            <a:pPr algn="just" fontAlgn="ctr"/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Formal </a:t>
            </a:r>
            <a:r>
              <a:rPr lang="en-US" sz="2000" dirty="0"/>
              <a:t>Shirts has been the best selling product for the campaign that have ran during last </a:t>
            </a:r>
            <a:r>
              <a:rPr lang="en-US" sz="2000" dirty="0" smtClean="0"/>
              <a:t>month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/>
              <a:t>EOSS </a:t>
            </a:r>
            <a:r>
              <a:rPr lang="en-US" sz="2000" dirty="0" smtClean="0"/>
              <a:t>Reminder campaign </a:t>
            </a:r>
            <a:r>
              <a:rPr lang="en-US" sz="2000" dirty="0"/>
              <a:t>has the best active retention with a total of </a:t>
            </a:r>
            <a:r>
              <a:rPr lang="en-US" sz="2000" dirty="0" smtClean="0"/>
              <a:t>1,639 </a:t>
            </a:r>
            <a:r>
              <a:rPr lang="en-US" sz="2000" dirty="0"/>
              <a:t>active customers shopping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1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Thank You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0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65300</TotalTime>
  <Words>627</Words>
  <Application>Microsoft Office PowerPoint</Application>
  <PresentationFormat>Widescreen</PresentationFormat>
  <Paragraphs>317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1_Office Theme</vt:lpstr>
      <vt:lpstr>2_Office Theme</vt:lpstr>
      <vt:lpstr>PowerPoint Presentation</vt:lpstr>
      <vt:lpstr>PowerPoint Presentation</vt:lpstr>
      <vt:lpstr>SMS</vt:lpstr>
      <vt:lpstr>Email</vt:lpstr>
      <vt:lpstr>Facebook</vt:lpstr>
      <vt:lpstr>Retention/ Winback</vt:lpstr>
      <vt:lpstr>Product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Mohneesh</dc:creator>
  <cp:lastModifiedBy>Akhil Kumar</cp:lastModifiedBy>
  <cp:revision>2622</cp:revision>
  <dcterms:created xsi:type="dcterms:W3CDTF">2019-09-26T09:47:28Z</dcterms:created>
  <dcterms:modified xsi:type="dcterms:W3CDTF">2022-07-19T11:56:56Z</dcterms:modified>
</cp:coreProperties>
</file>