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327" r:id="rId4"/>
    <p:sldId id="324" r:id="rId5"/>
    <p:sldId id="331" r:id="rId6"/>
    <p:sldId id="332" r:id="rId7"/>
    <p:sldId id="329" r:id="rId8"/>
    <p:sldId id="330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154" autoAdjust="0"/>
  </p:normalViewPr>
  <p:slideViewPr>
    <p:cSldViewPr snapToGrid="0">
      <p:cViewPr varScale="1">
        <p:scale>
          <a:sx n="116" d="100"/>
          <a:sy n="116" d="100"/>
        </p:scale>
        <p:origin x="11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%20(1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 Brand Sales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A8-42AA-804C-E76248332D5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A8-42AA-804C-E76248332D5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A8-42AA-804C-E76248332D5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A8-42AA-804C-E76248332D5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A8-42AA-804C-E76248332D5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2A8-42AA-804C-E76248332D5D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2A8-42AA-804C-E76248332D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Product!$K$2:$K$8</c:f>
              <c:strCache>
                <c:ptCount val="7"/>
                <c:pt idx="0">
                  <c:v>FORMAL</c:v>
                </c:pt>
                <c:pt idx="1">
                  <c:v>CASUALE</c:v>
                </c:pt>
                <c:pt idx="2">
                  <c:v>FORMAL-NOS</c:v>
                </c:pt>
                <c:pt idx="3">
                  <c:v>AFI</c:v>
                </c:pt>
                <c:pt idx="4">
                  <c:v>URBAN</c:v>
                </c:pt>
                <c:pt idx="5">
                  <c:v>CASUALE-NOS</c:v>
                </c:pt>
                <c:pt idx="6">
                  <c:v>FORMAL-LUXE</c:v>
                </c:pt>
              </c:strCache>
            </c:strRef>
          </c:cat>
          <c:val>
            <c:numRef>
              <c:f>Product!$M$2:$M$8</c:f>
              <c:numCache>
                <c:formatCode>0.0%</c:formatCode>
                <c:ptCount val="7"/>
                <c:pt idx="0">
                  <c:v>0.44207111148169176</c:v>
                </c:pt>
                <c:pt idx="1">
                  <c:v>0.18600717016567928</c:v>
                </c:pt>
                <c:pt idx="2">
                  <c:v>0.16308946386001094</c:v>
                </c:pt>
                <c:pt idx="3">
                  <c:v>9.9001330928520162E-2</c:v>
                </c:pt>
                <c:pt idx="4">
                  <c:v>8.4232133750304736E-2</c:v>
                </c:pt>
                <c:pt idx="5">
                  <c:v>2.4919638409868557E-2</c:v>
                </c:pt>
                <c:pt idx="6">
                  <c:v>6.7915140392457295E-4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2A8-42AA-804C-E76248332D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July,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81" y="6088559"/>
            <a:ext cx="6603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24 June‘22 – 24 July ’22</a:t>
            </a:r>
          </a:p>
          <a:p>
            <a:r>
              <a:rPr lang="en-US" sz="1100" b="1" dirty="0"/>
              <a:t>** All EOSS Campaigns have been clubbed in EOSS</a:t>
            </a:r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*** Since Lift% VS CG is negative for EOSS, hence there is no considerable incremental rate.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10266"/>
              </p:ext>
            </p:extLst>
          </p:nvPr>
        </p:nvGraphicFramePr>
        <p:xfrm>
          <a:off x="354631" y="1644066"/>
          <a:ext cx="11477979" cy="195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02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74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35841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51062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11619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08201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575756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7806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66729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72322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3943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513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9,47,614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40,317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1,28,19,776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4,91,192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5,519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1,13,714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8,77,794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1,10,905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7,394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7,13,651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13,87,65,005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75,33,354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14,297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9,706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85,638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6555179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Communication Delivery  Rate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57749"/>
              </p:ext>
            </p:extLst>
          </p:nvPr>
        </p:nvGraphicFramePr>
        <p:xfrm>
          <a:off x="2445497" y="1929783"/>
          <a:ext cx="7248326" cy="1329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81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81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0204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Rate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|| SALE B2G2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3,59,962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18 July‘22 – 24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861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92621"/>
              </p:ext>
            </p:extLst>
          </p:nvPr>
        </p:nvGraphicFramePr>
        <p:xfrm>
          <a:off x="1566723" y="1536798"/>
          <a:ext cx="9078528" cy="264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86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183892927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26650606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537570655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retention revenue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6.68.454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1.65.741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1,32,57,506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8,386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10,95,05,268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1,47,00,383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1,852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1,55,25,980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16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988" y="6058491"/>
            <a:ext cx="9258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*Campaigns: 24 June‘22 – 24 July ’22</a:t>
            </a:r>
          </a:p>
          <a:p>
            <a:r>
              <a:rPr lang="en-US" sz="1100" b="1" dirty="0" smtClean="0"/>
              <a:t>** All EOSS Campaigns have been clubbed in EOSS.</a:t>
            </a:r>
          </a:p>
          <a:p>
            <a:r>
              <a:rPr lang="en-US" sz="1100" b="1" dirty="0" smtClean="0"/>
              <a:t>*** Retention/Winback has been considered since 25th June, 2022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369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04661"/>
              </p:ext>
            </p:extLst>
          </p:nvPr>
        </p:nvGraphicFramePr>
        <p:xfrm>
          <a:off x="1249680" y="899557"/>
          <a:ext cx="4895212" cy="562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7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r>
                        <a:rPr lang="en-IN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 </a:t>
                      </a:r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13,79,08,067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43,40,111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55436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41,08,469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38,26,643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30,76,067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23,55,019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15,48,253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12,42,415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12,24,082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9,95,253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8,92,305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7,59,647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6,66,330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Khakis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6,64,790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INNERWEAR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4,69,304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4,39,192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3,94,505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3,83,756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2,26,428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2,06,651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1,76,647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94,526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71,692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8803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23,325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8896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22,325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87743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15,680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31811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FORMAL-LUXE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15,584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39014"/>
                  </a:ext>
                </a:extLst>
              </a:tr>
              <a:tr h="194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FORMAL-LUXE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Trousers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3,597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854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850" y="6596390"/>
            <a:ext cx="58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*Campaigns: 24 June‘22 – 24 July ’22</a:t>
            </a:r>
            <a:endParaRPr lang="en-IN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63895"/>
              </p:ext>
            </p:extLst>
          </p:nvPr>
        </p:nvGraphicFramePr>
        <p:xfrm>
          <a:off x="6710647" y="1790951"/>
          <a:ext cx="5097830" cy="345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39240"/>
            <a:ext cx="1014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EOSS </a:t>
            </a:r>
            <a:r>
              <a:rPr lang="en-US" sz="2000" dirty="0" smtClean="0"/>
              <a:t>has </a:t>
            </a:r>
            <a:r>
              <a:rPr lang="en-US" sz="2000" dirty="0"/>
              <a:t>been the best performing campaign in terms of hit </a:t>
            </a:r>
            <a:r>
              <a:rPr lang="en-US" sz="2000" dirty="0" smtClean="0"/>
              <a:t>rate during the last 30 days, </a:t>
            </a:r>
            <a:r>
              <a:rPr lang="en-US" sz="2000" dirty="0"/>
              <a:t>with a hit rate of </a:t>
            </a:r>
            <a:r>
              <a:rPr lang="en-US" sz="2000" dirty="0" smtClean="0"/>
              <a:t>1.6%.</a:t>
            </a:r>
            <a:endParaRPr lang="en-US" sz="2000" dirty="0" smtClean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Inventory </a:t>
            </a:r>
            <a:r>
              <a:rPr lang="en-US" sz="2000" dirty="0"/>
              <a:t>mapping </a:t>
            </a:r>
            <a:r>
              <a:rPr lang="en-US" sz="2000" dirty="0" smtClean="0"/>
              <a:t>still needs to be done as </a:t>
            </a:r>
            <a:r>
              <a:rPr lang="en-US" sz="2000" dirty="0"/>
              <a:t>a large number of items are coming to be unclassified. Formal Shirts has been the best selling product for the campaign that have ran during last </a:t>
            </a:r>
            <a:r>
              <a:rPr lang="en-US" sz="2000" dirty="0" smtClean="0"/>
              <a:t>month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Of all the campaigns that started a month prior, EOSS </a:t>
            </a:r>
            <a:r>
              <a:rPr lang="en-US" sz="2000" dirty="0" smtClean="0"/>
              <a:t>had </a:t>
            </a:r>
            <a:r>
              <a:rPr lang="en-US" sz="2000" dirty="0"/>
              <a:t>the best active </a:t>
            </a:r>
            <a:r>
              <a:rPr lang="en-US" sz="2000" dirty="0" smtClean="0"/>
              <a:t>retention during last month, with </a:t>
            </a:r>
            <a:r>
              <a:rPr lang="en-US" sz="2000" dirty="0"/>
              <a:t>a total of </a:t>
            </a:r>
            <a:r>
              <a:rPr lang="en-US" sz="2000" dirty="0" smtClean="0"/>
              <a:t>8,386 active </a:t>
            </a:r>
            <a:r>
              <a:rPr lang="en-US" sz="2000" dirty="0"/>
              <a:t>customers </a:t>
            </a:r>
            <a:r>
              <a:rPr lang="en-US" sz="2000" dirty="0" smtClean="0"/>
              <a:t>shopping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Channel AIRA model can be used to determine the affinity of a particular channel for customers and can be used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65357</TotalTime>
  <Words>610</Words>
  <Application>Microsoft Office PowerPoint</Application>
  <PresentationFormat>Widescreen</PresentationFormat>
  <Paragraphs>248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Communication Delivery  Rate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2648</cp:revision>
  <dcterms:created xsi:type="dcterms:W3CDTF">2019-09-26T09:47:28Z</dcterms:created>
  <dcterms:modified xsi:type="dcterms:W3CDTF">2022-07-25T10:02:03Z</dcterms:modified>
</cp:coreProperties>
</file>